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5657" y="326375"/>
            <a:ext cx="77010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user.name "Seu nome aqui"</a:t>
            </a:r>
          </a:p>
          <a:p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</a:t>
            </a:r>
            <a:r>
              <a:rPr lang="pt-BR" sz="1200" dirty="0" err="1"/>
              <a:t>user.email</a:t>
            </a:r>
            <a:r>
              <a:rPr lang="pt-BR" sz="1200" dirty="0"/>
              <a:t> </a:t>
            </a:r>
            <a:r>
              <a:rPr lang="pt-BR" sz="1200" dirty="0" err="1" smtClean="0">
                <a:hlinkClick r:id="rId3"/>
              </a:rPr>
              <a:t>seu@email.aqui</a:t>
            </a:r>
            <a:endParaRPr lang="pt-BR" sz="1200" dirty="0" smtClean="0"/>
          </a:p>
          <a:p>
            <a:r>
              <a:rPr lang="pt-BR" sz="1200" dirty="0" smtClean="0"/>
              <a:t>	Para mais </a:t>
            </a:r>
            <a:r>
              <a:rPr lang="pt-BR" sz="1200" dirty="0" err="1" smtClean="0"/>
              <a:t>configs</a:t>
            </a:r>
            <a:r>
              <a:rPr lang="pt-BR" sz="1200" dirty="0"/>
              <a:t>: https://git-scm.com/book/en/v2/Customizing-Git-Git-Configuration</a:t>
            </a:r>
            <a:endParaRPr lang="pt-BR" sz="1200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/>
              <a:t>Ir na pasta, botão direito, começar 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bash</a:t>
            </a:r>
            <a:endParaRPr lang="pt-BR" sz="1200" dirty="0"/>
          </a:p>
          <a:p>
            <a:r>
              <a:rPr lang="pt-BR" sz="1200" dirty="0"/>
              <a:t>Ou = ‘</a:t>
            </a:r>
            <a:r>
              <a:rPr lang="pt-BR" sz="1200" dirty="0" err="1"/>
              <a:t>cd</a:t>
            </a:r>
            <a:r>
              <a:rPr lang="pt-BR" sz="1200" dirty="0"/>
              <a:t> (diretório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200" dirty="0" smtClean="0"/>
              <a:t>Adicionar um arquivo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(file)</a:t>
            </a:r>
          </a:p>
          <a:p>
            <a:r>
              <a:rPr lang="pt-BR" sz="1200" dirty="0" smtClean="0"/>
              <a:t>Adicionar todos os arquivos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.</a:t>
            </a:r>
          </a:p>
          <a:p>
            <a:r>
              <a:rPr lang="pt-BR" sz="1200" dirty="0" smtClean="0"/>
              <a:t>Remover </a:t>
            </a:r>
            <a:r>
              <a:rPr lang="pt-BR" sz="1200" dirty="0"/>
              <a:t>arquivo monitorado </a:t>
            </a:r>
            <a:r>
              <a:rPr lang="pt-BR" sz="1200" dirty="0" smtClean="0"/>
              <a:t>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/>
              <a:t>rem --</a:t>
            </a:r>
            <a:r>
              <a:rPr lang="pt-BR" sz="1200" dirty="0" err="1"/>
              <a:t>cached</a:t>
            </a:r>
            <a:r>
              <a:rPr lang="pt-BR" sz="1200" dirty="0"/>
              <a:t> (arquivo) (vi no </a:t>
            </a:r>
            <a:r>
              <a:rPr lang="pt-BR" sz="1200" dirty="0" smtClean="0"/>
              <a:t>‘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  <a:r>
              <a:rPr lang="pt-BR" sz="1200" u="sng" dirty="0" smtClean="0"/>
              <a:t>’)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os arquivos que estão sendo monitorados =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ls-tree -r master --name-only</a:t>
            </a:r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 smtClean="0"/>
              <a:t>Notificar (</a:t>
            </a:r>
            <a:r>
              <a:rPr lang="pt-BR" sz="1200" dirty="0" err="1" smtClean="0"/>
              <a:t>commit</a:t>
            </a:r>
            <a:r>
              <a:rPr lang="pt-BR" sz="1200" dirty="0"/>
              <a:t>) =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commit</a:t>
            </a:r>
            <a:r>
              <a:rPr lang="pt-BR" sz="1200" dirty="0"/>
              <a:t> -m "(mensagem</a:t>
            </a:r>
            <a:r>
              <a:rPr lang="pt-BR" sz="1200" dirty="0" smtClean="0"/>
              <a:t>)“</a:t>
            </a:r>
          </a:p>
          <a:p>
            <a:r>
              <a:rPr lang="pt-BR" sz="1200" dirty="0" smtClean="0"/>
              <a:t>Ver as que foram feitas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</a:t>
            </a:r>
          </a:p>
          <a:p>
            <a:r>
              <a:rPr lang="pt-BR" sz="1200" dirty="0" err="1" smtClean="0"/>
              <a:t>Insertions</a:t>
            </a:r>
            <a:r>
              <a:rPr lang="pt-BR" sz="1200" dirty="0" smtClean="0"/>
              <a:t> = linhas de código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200" dirty="0" smtClean="0"/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mais resumidas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–online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detalhadas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–p </a:t>
            </a:r>
            <a:r>
              <a:rPr lang="pt-BR" sz="12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formatadas () = </a:t>
            </a:r>
            <a:r>
              <a:rPr lang="pt-BR" sz="1200" dirty="0" err="1" smtClean="0"/>
              <a:t>git</a:t>
            </a:r>
            <a:r>
              <a:rPr lang="pt-BR" sz="1200" dirty="0" smtClean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/>
              <a:t>:%</a:t>
            </a:r>
            <a:r>
              <a:rPr lang="pt-BR" sz="1200" dirty="0" smtClean="0"/>
              <a:t>H“ (</a:t>
            </a:r>
            <a:r>
              <a:rPr lang="pt-BR" sz="1200" dirty="0"/>
              <a:t>só aparece o </a:t>
            </a:r>
            <a:r>
              <a:rPr lang="pt-BR" sz="1200" dirty="0" err="1" smtClean="0"/>
              <a:t>hash</a:t>
            </a:r>
            <a:r>
              <a:rPr lang="pt-BR" sz="1200" dirty="0" smtClean="0"/>
              <a:t>)</a:t>
            </a:r>
          </a:p>
          <a:p>
            <a:r>
              <a:rPr lang="pt-BR" sz="1200" dirty="0" err="1"/>
              <a:t>Infos</a:t>
            </a:r>
            <a:r>
              <a:rPr lang="pt-BR" sz="1200" dirty="0"/>
              <a:t> </a:t>
            </a:r>
            <a:r>
              <a:rPr lang="pt-BR" sz="1200" dirty="0" err="1" smtClean="0"/>
              <a:t>hash</a:t>
            </a:r>
            <a:r>
              <a:rPr lang="pt-BR" sz="1200" dirty="0" smtClean="0"/>
              <a:t> resumido, </a:t>
            </a:r>
            <a:r>
              <a:rPr lang="pt-BR" sz="1200" b="1" i="1" dirty="0" err="1" smtClean="0"/>
              <a:t>commit</a:t>
            </a:r>
            <a:r>
              <a:rPr lang="pt-BR" sz="1200" b="1" i="1" dirty="0" smtClean="0"/>
              <a:t>, </a:t>
            </a:r>
            <a:r>
              <a:rPr lang="pt-BR" sz="1200" b="1" i="1" dirty="0" err="1" smtClean="0"/>
              <a:t>email</a:t>
            </a:r>
            <a:r>
              <a:rPr lang="pt-BR" sz="1200" b="1" i="1" dirty="0" smtClean="0"/>
              <a:t> do autor...</a:t>
            </a:r>
            <a:r>
              <a:rPr lang="pt-BR" sz="1200" dirty="0" smtClean="0"/>
              <a:t> </a:t>
            </a:r>
            <a:r>
              <a:rPr lang="pt-BR" sz="1200" dirty="0"/>
              <a:t>() = </a:t>
            </a:r>
            <a:r>
              <a:rPr lang="pt-BR" sz="1200" dirty="0" err="1"/>
              <a:t>git</a:t>
            </a:r>
            <a:r>
              <a:rPr lang="pt-BR" sz="1200" dirty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 smtClean="0"/>
              <a:t>:%h </a:t>
            </a:r>
            <a:r>
              <a:rPr lang="pt-BR" sz="1200" b="1" i="1" dirty="0" smtClean="0"/>
              <a:t>%s %</a:t>
            </a:r>
            <a:r>
              <a:rPr lang="pt-BR" sz="1200" b="1" i="1" dirty="0" err="1" smtClean="0"/>
              <a:t>ae</a:t>
            </a:r>
            <a:r>
              <a:rPr lang="pt-BR" sz="1200" dirty="0" smtClean="0"/>
              <a:t>“</a:t>
            </a:r>
          </a:p>
          <a:p>
            <a:r>
              <a:rPr lang="pt-BR" sz="1200" u="sng" dirty="0"/>
              <a:t>	</a:t>
            </a:r>
            <a:r>
              <a:rPr lang="pt-BR" sz="1200" u="sng" dirty="0" smtClean="0"/>
              <a:t>Link para mais atalhos </a:t>
            </a:r>
            <a:r>
              <a:rPr lang="pt-BR" sz="1200" u="sng" dirty="0"/>
              <a:t>de histórico: http://devhints.io/git-log</a:t>
            </a:r>
            <a:endParaRPr lang="pt-BR" sz="1200" u="sng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200" dirty="0" smtClean="0"/>
              <a:t>Ver os que estão = </a:t>
            </a:r>
            <a:r>
              <a:rPr lang="pt-BR" sz="1200" dirty="0" err="1" smtClean="0"/>
              <a:t>ls</a:t>
            </a:r>
            <a:endParaRPr lang="pt-BR" sz="1200" dirty="0" smtClean="0"/>
          </a:p>
          <a:p>
            <a:r>
              <a:rPr lang="pt-BR" sz="1200" dirty="0" smtClean="0"/>
              <a:t>Status atual = 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15962" y="149469"/>
            <a:ext cx="35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280520"/>
            <a:ext cx="625737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ele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dirty="0"/>
              <a:t>D:/Yuri/01 </a:t>
            </a:r>
            <a:r>
              <a:rPr lang="pt-BR" dirty="0" err="1"/>
              <a:t>Alura</a:t>
            </a:r>
            <a:r>
              <a:rPr lang="pt-BR" dirty="0"/>
              <a:t>/17 </a:t>
            </a:r>
            <a:r>
              <a:rPr lang="pt-BR" dirty="0" err="1"/>
              <a:t>Git</a:t>
            </a:r>
            <a:r>
              <a:rPr lang="pt-BR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9" y="606669"/>
            <a:ext cx="5102244" cy="16177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90" y="2488909"/>
            <a:ext cx="5102244" cy="4846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90" y="3127453"/>
            <a:ext cx="5102244" cy="471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89" y="3906217"/>
            <a:ext cx="5102244" cy="7199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</a:t>
            </a: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Iniciar lista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branch</a:t>
            </a:r>
            <a:r>
              <a:rPr lang="pt-BR" sz="1400" dirty="0" smtClean="0"/>
              <a:t> lista</a:t>
            </a:r>
          </a:p>
          <a:p>
            <a:r>
              <a:rPr lang="pt-BR" sz="1400" dirty="0" smtClean="0"/>
              <a:t>Mover para ela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checkout</a:t>
            </a:r>
            <a:r>
              <a:rPr lang="pt-BR" sz="1400" dirty="0" smtClean="0"/>
              <a:t> lista</a:t>
            </a:r>
          </a:p>
          <a:p>
            <a:r>
              <a:rPr lang="pt-BR" sz="1400" dirty="0" smtClean="0"/>
              <a:t>Criar e mover diretamente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checkout</a:t>
            </a:r>
            <a:r>
              <a:rPr lang="pt-BR" sz="1400" dirty="0" smtClean="0"/>
              <a:t> –b lista </a:t>
            </a:r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e gerenciando </a:t>
            </a:r>
            <a:r>
              <a:rPr lang="pt-BR" sz="3600" dirty="0" err="1" smtClean="0">
                <a:solidFill>
                  <a:srgbClr val="7030A0"/>
                </a:solidFill>
              </a:rPr>
              <a:t>branches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144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29</cp:revision>
  <dcterms:created xsi:type="dcterms:W3CDTF">2022-04-27T14:58:40Z</dcterms:created>
  <dcterms:modified xsi:type="dcterms:W3CDTF">2022-05-22T15:09:40Z</dcterms:modified>
</cp:coreProperties>
</file>