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7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6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2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0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2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2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55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1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u@email.aqu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-scm.com/book/en/v2/Customizing-Git-Git-Configur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CF1/ToDoList.gi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37" y="3126108"/>
            <a:ext cx="4941454" cy="162785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85657" y="326375"/>
            <a:ext cx="770104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Definir usuário</a:t>
            </a:r>
          </a:p>
          <a:p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/>
              <a:t>config</a:t>
            </a:r>
            <a:r>
              <a:rPr lang="pt-BR" sz="1200" dirty="0"/>
              <a:t> --local user.name "Seu nome aqui"</a:t>
            </a:r>
          </a:p>
          <a:p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config</a:t>
            </a:r>
            <a:r>
              <a:rPr lang="pt-BR" sz="1200" dirty="0"/>
              <a:t> --local </a:t>
            </a:r>
            <a:r>
              <a:rPr lang="pt-BR" sz="1200" dirty="0" err="1"/>
              <a:t>user.email</a:t>
            </a:r>
            <a:r>
              <a:rPr lang="pt-BR" sz="1200" dirty="0"/>
              <a:t> </a:t>
            </a:r>
            <a:r>
              <a:rPr lang="pt-BR" sz="1200" dirty="0" err="1" smtClean="0">
                <a:hlinkClick r:id="rId3"/>
              </a:rPr>
              <a:t>seu@email.aqui</a:t>
            </a:r>
            <a:endParaRPr lang="pt-BR" sz="1200" dirty="0" smtClean="0"/>
          </a:p>
          <a:p>
            <a:r>
              <a:rPr lang="pt-BR" sz="1200" dirty="0" smtClean="0"/>
              <a:t>	Para mais </a:t>
            </a:r>
            <a:r>
              <a:rPr lang="pt-BR" sz="1200" dirty="0" err="1" smtClean="0"/>
              <a:t>configs</a:t>
            </a:r>
            <a:r>
              <a:rPr lang="pt-BR" sz="1200" dirty="0"/>
              <a:t>: </a:t>
            </a:r>
            <a:r>
              <a:rPr lang="pt-BR" sz="1200" dirty="0">
                <a:hlinkClick r:id="rId4"/>
              </a:rPr>
              <a:t>https://</a:t>
            </a:r>
            <a:r>
              <a:rPr lang="pt-BR" sz="1200" dirty="0" smtClean="0">
                <a:hlinkClick r:id="rId4"/>
              </a:rPr>
              <a:t>git-scm.com/book/en/v2/Customizing-Git-Git-Configuration</a:t>
            </a:r>
            <a:endParaRPr lang="pt-BR" sz="1200" dirty="0" smtClean="0"/>
          </a:p>
          <a:p>
            <a:r>
              <a:rPr lang="pt-BR" sz="1200" dirty="0" smtClean="0"/>
              <a:t>MUDAR A BRANCHA PRA MAIN 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 smtClean="0"/>
              <a:t>branch</a:t>
            </a:r>
            <a:r>
              <a:rPr lang="pt-BR" sz="1200" dirty="0" smtClean="0"/>
              <a:t> –M “</a:t>
            </a:r>
            <a:r>
              <a:rPr lang="pt-BR" sz="1200" dirty="0" err="1" smtClean="0"/>
              <a:t>main</a:t>
            </a:r>
            <a:r>
              <a:rPr lang="pt-BR" sz="1200" dirty="0" smtClean="0"/>
              <a:t>” (reiniciar o </a:t>
            </a:r>
            <a:r>
              <a:rPr lang="pt-BR" sz="1200" dirty="0" err="1" smtClean="0"/>
              <a:t>vscode</a:t>
            </a:r>
            <a:r>
              <a:rPr lang="pt-BR" sz="1200" dirty="0" smtClean="0"/>
              <a:t>)</a:t>
            </a:r>
          </a:p>
          <a:p>
            <a:endParaRPr lang="pt-B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Identificar os arquivos</a:t>
            </a:r>
            <a:endParaRPr lang="pt-BR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200" dirty="0"/>
              <a:t>Ir na pasta, botão direito, começar o </a:t>
            </a:r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bash</a:t>
            </a:r>
            <a:endParaRPr lang="pt-BR" sz="1200" dirty="0"/>
          </a:p>
          <a:p>
            <a:r>
              <a:rPr lang="pt-BR" sz="1200" dirty="0"/>
              <a:t>Ou = ‘</a:t>
            </a:r>
            <a:r>
              <a:rPr lang="pt-BR" sz="1200" dirty="0" err="1"/>
              <a:t>cd</a:t>
            </a:r>
            <a:r>
              <a:rPr lang="pt-BR" sz="1200" dirty="0"/>
              <a:t> (diretório</a:t>
            </a:r>
            <a:r>
              <a:rPr lang="pt-BR" sz="1200" dirty="0" smtClean="0"/>
              <a:t>)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Adicionando arquivos</a:t>
            </a:r>
          </a:p>
          <a:p>
            <a:r>
              <a:rPr lang="pt-BR" sz="1200" dirty="0" smtClean="0"/>
              <a:t>Adicionar um arquivo 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 smtClean="0"/>
              <a:t>add</a:t>
            </a:r>
            <a:r>
              <a:rPr lang="pt-BR" sz="1200" dirty="0" smtClean="0"/>
              <a:t> (file)</a:t>
            </a:r>
          </a:p>
          <a:p>
            <a:r>
              <a:rPr lang="pt-BR" sz="1200" dirty="0" smtClean="0"/>
              <a:t>Adicionar todos os arquivos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 smtClean="0"/>
              <a:t>add</a:t>
            </a:r>
            <a:r>
              <a:rPr lang="pt-BR" sz="1200" dirty="0" smtClean="0"/>
              <a:t> .</a:t>
            </a:r>
          </a:p>
          <a:p>
            <a:r>
              <a:rPr lang="pt-BR" sz="1200" dirty="0" smtClean="0"/>
              <a:t>Remover </a:t>
            </a:r>
            <a:r>
              <a:rPr lang="pt-BR" sz="1200" dirty="0"/>
              <a:t>arquivo monitorado </a:t>
            </a:r>
            <a:r>
              <a:rPr lang="pt-BR" sz="1200" dirty="0" smtClean="0"/>
              <a:t>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/>
              <a:t>rem --</a:t>
            </a:r>
            <a:r>
              <a:rPr lang="pt-BR" sz="1200" dirty="0" err="1"/>
              <a:t>cached</a:t>
            </a:r>
            <a:r>
              <a:rPr lang="pt-BR" sz="1200" dirty="0"/>
              <a:t> (arquivo) (vi no </a:t>
            </a:r>
            <a:r>
              <a:rPr lang="pt-BR" sz="1200" dirty="0" smtClean="0"/>
              <a:t>‘</a:t>
            </a:r>
            <a:r>
              <a:rPr lang="pt-BR" sz="1200" dirty="0" err="1" smtClean="0"/>
              <a:t>git</a:t>
            </a:r>
            <a:r>
              <a:rPr lang="pt-BR" sz="1200" dirty="0" smtClean="0"/>
              <a:t> status</a:t>
            </a:r>
            <a:r>
              <a:rPr lang="pt-BR" sz="1200" u="sng" dirty="0" smtClean="0"/>
              <a:t>’)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Modificações</a:t>
            </a:r>
          </a:p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 os arquivos que estão sendo monitorados = 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ls-tree -r master --name-only</a:t>
            </a:r>
            <a:endParaRPr lang="pt-B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200" dirty="0" smtClean="0"/>
              <a:t>Notificar (</a:t>
            </a:r>
            <a:r>
              <a:rPr lang="pt-BR" sz="1200" dirty="0" err="1" smtClean="0"/>
              <a:t>commit</a:t>
            </a:r>
            <a:r>
              <a:rPr lang="pt-BR" sz="1200" dirty="0"/>
              <a:t>) = </a:t>
            </a:r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commit</a:t>
            </a:r>
            <a:r>
              <a:rPr lang="pt-BR" sz="1200" dirty="0"/>
              <a:t> -m "(mensagem</a:t>
            </a:r>
            <a:r>
              <a:rPr lang="pt-BR" sz="1200" dirty="0" smtClean="0"/>
              <a:t>)“</a:t>
            </a:r>
          </a:p>
          <a:p>
            <a:r>
              <a:rPr lang="pt-BR" sz="1200" dirty="0" smtClean="0"/>
              <a:t>Ver as que foram feitas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</a:t>
            </a:r>
          </a:p>
          <a:p>
            <a:r>
              <a:rPr lang="pt-BR" sz="1200" dirty="0" err="1" smtClean="0"/>
              <a:t>Insertions</a:t>
            </a:r>
            <a:r>
              <a:rPr lang="pt-BR" sz="1200" dirty="0" smtClean="0"/>
              <a:t> = linhas de código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NOTA: TEM QUE NOTIFICAR  A CADA MUDANÇA, 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	POIS ELE NÃO AVISA NO LOG AS MUDANÇAS FEITAS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NOTA 2: NUNCA COMITE UM CÓDIGO DEFEITUOSO</a:t>
            </a:r>
          </a:p>
          <a:p>
            <a:endParaRPr lang="pt-BR" sz="1200" dirty="0" smtClean="0"/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mais resumidas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 –online</a:t>
            </a:r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detalhadas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 –p </a:t>
            </a:r>
            <a:r>
              <a:rPr lang="pt-BR" sz="1200" dirty="0" smtClean="0">
                <a:solidFill>
                  <a:srgbClr val="00B050"/>
                </a:solidFill>
              </a:rPr>
              <a:t>(sair daí, tecla “q”)</a:t>
            </a:r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formatadas () = </a:t>
            </a:r>
            <a:r>
              <a:rPr lang="pt-BR" sz="1200" dirty="0" err="1" smtClean="0"/>
              <a:t>git</a:t>
            </a:r>
            <a:r>
              <a:rPr lang="pt-BR" sz="1200" dirty="0" smtClean="0"/>
              <a:t>  log --</a:t>
            </a:r>
            <a:r>
              <a:rPr lang="pt-BR" sz="1200" dirty="0" err="1"/>
              <a:t>pretty</a:t>
            </a:r>
            <a:r>
              <a:rPr lang="pt-BR" sz="1200" dirty="0"/>
              <a:t>="</a:t>
            </a:r>
            <a:r>
              <a:rPr lang="pt-BR" sz="1200" dirty="0" err="1"/>
              <a:t>format</a:t>
            </a:r>
            <a:r>
              <a:rPr lang="pt-BR" sz="1200" dirty="0"/>
              <a:t>:%</a:t>
            </a:r>
            <a:r>
              <a:rPr lang="pt-BR" sz="1200" dirty="0" smtClean="0"/>
              <a:t>H“ (</a:t>
            </a:r>
            <a:r>
              <a:rPr lang="pt-BR" sz="1200" dirty="0"/>
              <a:t>só aparece o </a:t>
            </a:r>
            <a:r>
              <a:rPr lang="pt-BR" sz="1200" dirty="0" err="1" smtClean="0"/>
              <a:t>hash</a:t>
            </a:r>
            <a:r>
              <a:rPr lang="pt-BR" sz="1200" dirty="0" smtClean="0"/>
              <a:t>)</a:t>
            </a:r>
          </a:p>
          <a:p>
            <a:r>
              <a:rPr lang="pt-BR" sz="1200" dirty="0" err="1"/>
              <a:t>Infos</a:t>
            </a:r>
            <a:r>
              <a:rPr lang="pt-BR" sz="1200" dirty="0"/>
              <a:t> </a:t>
            </a:r>
            <a:r>
              <a:rPr lang="pt-BR" sz="1200" dirty="0" err="1" smtClean="0"/>
              <a:t>hash</a:t>
            </a:r>
            <a:r>
              <a:rPr lang="pt-BR" sz="1200" dirty="0" smtClean="0"/>
              <a:t> resumido, </a:t>
            </a:r>
            <a:r>
              <a:rPr lang="pt-BR" sz="1200" b="1" i="1" dirty="0" err="1" smtClean="0"/>
              <a:t>commit</a:t>
            </a:r>
            <a:r>
              <a:rPr lang="pt-BR" sz="1200" b="1" i="1" dirty="0" smtClean="0"/>
              <a:t>, </a:t>
            </a:r>
            <a:r>
              <a:rPr lang="pt-BR" sz="1200" b="1" i="1" dirty="0" err="1" smtClean="0"/>
              <a:t>email</a:t>
            </a:r>
            <a:r>
              <a:rPr lang="pt-BR" sz="1200" b="1" i="1" dirty="0" smtClean="0"/>
              <a:t> do autor...</a:t>
            </a:r>
            <a:r>
              <a:rPr lang="pt-BR" sz="1200" dirty="0" smtClean="0"/>
              <a:t> </a:t>
            </a:r>
            <a:r>
              <a:rPr lang="pt-BR" sz="1200" dirty="0"/>
              <a:t>() = </a:t>
            </a:r>
            <a:r>
              <a:rPr lang="pt-BR" sz="1200" dirty="0" err="1"/>
              <a:t>git</a:t>
            </a:r>
            <a:r>
              <a:rPr lang="pt-BR" sz="1200" dirty="0"/>
              <a:t>  log --</a:t>
            </a:r>
            <a:r>
              <a:rPr lang="pt-BR" sz="1200" dirty="0" err="1"/>
              <a:t>pretty</a:t>
            </a:r>
            <a:r>
              <a:rPr lang="pt-BR" sz="1200" dirty="0"/>
              <a:t>="</a:t>
            </a:r>
            <a:r>
              <a:rPr lang="pt-BR" sz="1200" dirty="0" err="1"/>
              <a:t>format</a:t>
            </a:r>
            <a:r>
              <a:rPr lang="pt-BR" sz="1200" dirty="0" smtClean="0"/>
              <a:t>:%h </a:t>
            </a:r>
            <a:r>
              <a:rPr lang="pt-BR" sz="1200" b="1" i="1" dirty="0" smtClean="0"/>
              <a:t>%s %</a:t>
            </a:r>
            <a:r>
              <a:rPr lang="pt-BR" sz="1200" b="1" i="1" dirty="0" err="1" smtClean="0"/>
              <a:t>ae</a:t>
            </a:r>
            <a:r>
              <a:rPr lang="pt-BR" sz="1200" dirty="0" smtClean="0"/>
              <a:t>“</a:t>
            </a:r>
          </a:p>
          <a:p>
            <a:r>
              <a:rPr lang="pt-BR" sz="1200" u="sng" dirty="0"/>
              <a:t>	</a:t>
            </a:r>
            <a:r>
              <a:rPr lang="pt-BR" sz="1200" u="sng" dirty="0" smtClean="0"/>
              <a:t>Link para mais atalhos </a:t>
            </a:r>
            <a:r>
              <a:rPr lang="pt-BR" sz="1200" u="sng" dirty="0"/>
              <a:t>de histórico: http://devhints.io/git-log</a:t>
            </a:r>
            <a:endParaRPr lang="pt-BR" sz="1200" u="sng" dirty="0" smtClean="0"/>
          </a:p>
          <a:p>
            <a:endParaRPr lang="pt-B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os arquivos na pasta</a:t>
            </a:r>
          </a:p>
          <a:p>
            <a:r>
              <a:rPr lang="pt-BR" sz="1200" dirty="0" smtClean="0"/>
              <a:t>Ver os que estão = </a:t>
            </a:r>
            <a:r>
              <a:rPr lang="pt-BR" sz="1200" dirty="0" err="1" smtClean="0"/>
              <a:t>ls</a:t>
            </a:r>
            <a:endParaRPr lang="pt-BR" sz="1200" dirty="0" smtClean="0"/>
          </a:p>
          <a:p>
            <a:r>
              <a:rPr lang="pt-BR" sz="1200" dirty="0" smtClean="0"/>
              <a:t>Status atual = </a:t>
            </a:r>
            <a:r>
              <a:rPr lang="pt-BR" sz="1200" dirty="0" err="1" smtClean="0"/>
              <a:t>git</a:t>
            </a:r>
            <a:r>
              <a:rPr lang="pt-BR" sz="1200" dirty="0" smtClean="0"/>
              <a:t> status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722" y="321449"/>
            <a:ext cx="3443651" cy="22412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482254" y="5923249"/>
            <a:ext cx="364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rgbClr val="FF0000"/>
                </a:solidFill>
              </a:rPr>
              <a:t>Obs</a:t>
            </a:r>
            <a:r>
              <a:rPr lang="pt-BR" sz="1200" dirty="0" smtClean="0">
                <a:solidFill>
                  <a:srgbClr val="FF0000"/>
                </a:solidFill>
              </a:rPr>
              <a:t>: Mudei o nome da pasta principal para  </a:t>
            </a:r>
            <a:r>
              <a:rPr lang="pt-BR" sz="1200" dirty="0" err="1" smtClean="0">
                <a:solidFill>
                  <a:srgbClr val="FF0000"/>
                </a:solidFill>
              </a:rPr>
              <a:t>para</a:t>
            </a:r>
            <a:r>
              <a:rPr lang="pt-BR" sz="1200" dirty="0" smtClean="0">
                <a:solidFill>
                  <a:srgbClr val="FF0000"/>
                </a:solidFill>
              </a:rPr>
              <a:t> ‘local‘ depois para ‘</a:t>
            </a:r>
            <a:r>
              <a:rPr lang="pt-BR" sz="1200" dirty="0" err="1" smtClean="0">
                <a:solidFill>
                  <a:srgbClr val="FF0000"/>
                </a:solidFill>
              </a:rPr>
              <a:t>yuri</a:t>
            </a:r>
            <a:r>
              <a:rPr lang="pt-BR" sz="1200" dirty="0" smtClean="0">
                <a:solidFill>
                  <a:srgbClr val="FF0000"/>
                </a:solidFill>
              </a:rPr>
              <a:t>’, pois criei uma pasta anterior para servir como servidor, cujo denominei ele de ‘local’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15962" y="149469"/>
            <a:ext cx="352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Inicializando tudo</a:t>
            </a:r>
            <a:endParaRPr lang="pt-BR" sz="3600" dirty="0">
              <a:solidFill>
                <a:srgbClr val="7030A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158" y="1741848"/>
            <a:ext cx="195289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8" y="280520"/>
            <a:ext cx="7558633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Termos: </a:t>
            </a:r>
          </a:p>
          <a:p>
            <a:r>
              <a:rPr lang="pt-BR" sz="1400" dirty="0" err="1" smtClean="0"/>
              <a:t>Hash</a:t>
            </a:r>
            <a:r>
              <a:rPr lang="pt-BR" sz="1400" dirty="0" smtClean="0"/>
              <a:t>= Código do </a:t>
            </a:r>
            <a:r>
              <a:rPr lang="pt-BR" sz="1400" dirty="0" err="1" smtClean="0"/>
              <a:t>commit</a:t>
            </a:r>
            <a:endParaRPr lang="pt-BR" sz="1400" dirty="0" smtClean="0"/>
          </a:p>
          <a:p>
            <a:r>
              <a:rPr lang="pt-BR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servidor</a:t>
            </a:r>
          </a:p>
          <a:p>
            <a:r>
              <a:rPr lang="pt-BR" sz="1400" dirty="0" smtClean="0"/>
              <a:t>Criar repositório do servidor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cd</a:t>
            </a:r>
            <a:r>
              <a:rPr lang="pt-BR" sz="1400" dirty="0" smtClean="0"/>
              <a:t> .. (voltar uma pasta)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mk</a:t>
            </a:r>
            <a:r>
              <a:rPr lang="pt-BR" sz="1400" dirty="0" smtClean="0"/>
              <a:t> </a:t>
            </a:r>
            <a:r>
              <a:rPr lang="pt-BR" sz="1400" dirty="0" err="1" smtClean="0"/>
              <a:t>dir</a:t>
            </a:r>
            <a:r>
              <a:rPr lang="pt-BR" sz="1400" dirty="0" smtClean="0"/>
              <a:t> (nome do servidor) = </a:t>
            </a:r>
            <a:r>
              <a:rPr lang="pt-BR" sz="1400" dirty="0" err="1" smtClean="0"/>
              <a:t>make</a:t>
            </a:r>
            <a:r>
              <a:rPr lang="pt-BR" sz="1400" dirty="0" smtClean="0"/>
              <a:t> </a:t>
            </a:r>
            <a:r>
              <a:rPr lang="pt-BR" sz="1400" dirty="0" err="1" smtClean="0"/>
              <a:t>directory</a:t>
            </a:r>
            <a:endParaRPr lang="pt-BR" sz="1400" dirty="0" smtClean="0"/>
          </a:p>
          <a:p>
            <a:r>
              <a:rPr lang="pt-BR" sz="1400" dirty="0"/>
              <a:t>	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init</a:t>
            </a:r>
            <a:r>
              <a:rPr lang="pt-BR" sz="1400" dirty="0" smtClean="0"/>
              <a:t> –</a:t>
            </a:r>
            <a:r>
              <a:rPr lang="pt-BR" sz="1400" dirty="0" err="1" smtClean="0"/>
              <a:t>bare</a:t>
            </a:r>
            <a:r>
              <a:rPr lang="pt-BR" sz="1400" dirty="0" smtClean="0"/>
              <a:t> = Iniciar diretório ‘puro’, só contém alterações, e não os arquivos(</a:t>
            </a:r>
            <a:r>
              <a:rPr lang="pt-BR" sz="1400" dirty="0" err="1" smtClean="0"/>
              <a:t>working</a:t>
            </a:r>
            <a:r>
              <a:rPr lang="pt-BR" sz="1400" dirty="0" smtClean="0"/>
              <a:t> </a:t>
            </a:r>
            <a:r>
              <a:rPr lang="pt-BR" sz="1400" dirty="0" err="1" smtClean="0"/>
              <a:t>tree</a:t>
            </a:r>
            <a:r>
              <a:rPr lang="pt-BR" sz="1400" dirty="0" smtClean="0"/>
              <a:t>). Permitindo depois adicionar esse repositório em outro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irar criar o caminho do diretório, COPIAR </a:t>
            </a:r>
            <a:r>
              <a:rPr lang="pt-BR" sz="1400" dirty="0" smtClean="0"/>
              <a:t>ele</a:t>
            </a:r>
          </a:p>
          <a:p>
            <a:pPr lvl="1"/>
            <a:r>
              <a:rPr lang="pt-BR" sz="1400" dirty="0"/>
              <a:t>OBS: Não se esqueça do parâmetro --</a:t>
            </a:r>
            <a:r>
              <a:rPr lang="pt-BR" sz="1400" dirty="0" err="1"/>
              <a:t>bare</a:t>
            </a:r>
            <a:r>
              <a:rPr lang="pt-BR" sz="1400" dirty="0"/>
              <a:t>. Caso tenha executado o comando </a:t>
            </a:r>
            <a:r>
              <a:rPr lang="pt-BR" sz="1400" dirty="0" err="1"/>
              <a:t>init</a:t>
            </a:r>
            <a:r>
              <a:rPr lang="pt-BR" sz="1400" dirty="0"/>
              <a:t> sem esse parâmetro, execute na sequência o seguinte comando: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</a:t>
            </a:r>
            <a:r>
              <a:rPr lang="pt-BR" sz="1400" dirty="0" err="1"/>
              <a:t>core.bare</a:t>
            </a:r>
            <a:r>
              <a:rPr lang="pt-BR" sz="1400" dirty="0"/>
              <a:t> </a:t>
            </a:r>
            <a:r>
              <a:rPr lang="pt-BR" sz="1400" dirty="0" err="1"/>
              <a:t>true</a:t>
            </a:r>
            <a:r>
              <a:rPr lang="pt-BR" sz="1400" dirty="0"/>
              <a:t>.</a:t>
            </a:r>
            <a:endParaRPr lang="pt-BR" sz="1400" dirty="0" smtClean="0"/>
          </a:p>
          <a:p>
            <a:r>
              <a:rPr lang="pt-BR" sz="1400" dirty="0"/>
              <a:t>	</a:t>
            </a:r>
            <a:r>
              <a:rPr lang="pt-BR" sz="1400" dirty="0" err="1" smtClean="0"/>
              <a:t>Alura</a:t>
            </a:r>
            <a:r>
              <a:rPr lang="pt-BR" sz="1400" dirty="0" smtClean="0"/>
              <a:t>: </a:t>
            </a:r>
            <a:r>
              <a:rPr lang="pt-BR" sz="1000" i="1" dirty="0" smtClean="0"/>
              <a:t>“</a:t>
            </a:r>
            <a:r>
              <a:rPr lang="pt-BR" sz="1100" i="1" dirty="0"/>
              <a:t>Com este comando nós criamos um repositório que não terá a </a:t>
            </a:r>
            <a:r>
              <a:rPr lang="pt-BR" sz="1100" i="1" dirty="0" err="1"/>
              <a:t>working</a:t>
            </a:r>
            <a:r>
              <a:rPr lang="pt-BR" sz="1100" i="1" dirty="0"/>
              <a:t> </a:t>
            </a:r>
            <a:r>
              <a:rPr lang="pt-BR" sz="1100" i="1" dirty="0" err="1"/>
              <a:t>tree</a:t>
            </a:r>
            <a:r>
              <a:rPr lang="pt-BR" sz="1100" i="1" dirty="0"/>
              <a:t>, ou seja, não conterá uma cópia dos nossos arquivos. Como o repositório servirá apenas como servidor, para que outros membros da equipe sincronizem seus trabalhos, poupamos espaço de armazenamento desta forma</a:t>
            </a:r>
            <a:r>
              <a:rPr lang="pt-BR" sz="1100" i="1" dirty="0" smtClean="0"/>
              <a:t>.”</a:t>
            </a:r>
            <a:endParaRPr lang="pt-BR" sz="1000" i="1" dirty="0" smtClean="0"/>
          </a:p>
          <a:p>
            <a:endParaRPr lang="pt-BR" sz="1400" dirty="0"/>
          </a:p>
          <a:p>
            <a:r>
              <a:rPr lang="pt-BR" sz="1400" dirty="0" smtClean="0"/>
              <a:t>	Voltar na pasta (</a:t>
            </a:r>
            <a:r>
              <a:rPr lang="pt-BR" sz="1400" u="sng" dirty="0" err="1" smtClean="0"/>
              <a:t>cd</a:t>
            </a:r>
            <a:r>
              <a:rPr lang="pt-BR" sz="1400" dirty="0" smtClean="0"/>
              <a:t> ./</a:t>
            </a:r>
            <a:r>
              <a:rPr lang="pt-BR" sz="1400" dirty="0" err="1" smtClean="0"/>
              <a:t>yuri</a:t>
            </a:r>
            <a:r>
              <a:rPr lang="pt-BR" sz="1400" u="sng" dirty="0" smtClean="0"/>
              <a:t>/)</a:t>
            </a:r>
            <a:r>
              <a:rPr lang="pt-BR" sz="1400" dirty="0" smtClean="0"/>
              <a:t> </a:t>
            </a:r>
          </a:p>
          <a:p>
            <a:r>
              <a:rPr lang="pt-BR" sz="1400" dirty="0" smtClean="0"/>
              <a:t>	Pegar o caminho do servidor criado</a:t>
            </a:r>
          </a:p>
          <a:p>
            <a:r>
              <a:rPr lang="pt-BR" sz="1400" dirty="0" smtClean="0"/>
              <a:t>	</a:t>
            </a:r>
            <a:r>
              <a:rPr lang="pt-BR" sz="1400" dirty="0"/>
              <a:t>D:/Yuri/01 </a:t>
            </a:r>
            <a:r>
              <a:rPr lang="pt-BR" sz="1400" dirty="0" err="1"/>
              <a:t>Alura</a:t>
            </a:r>
            <a:r>
              <a:rPr lang="pt-BR" sz="1400" dirty="0"/>
              <a:t>/17 </a:t>
            </a:r>
            <a:r>
              <a:rPr lang="pt-BR" sz="1400" dirty="0" err="1"/>
              <a:t>Git</a:t>
            </a:r>
            <a:r>
              <a:rPr lang="pt-BR" sz="1400" dirty="0"/>
              <a:t>/servidor/</a:t>
            </a:r>
            <a:endParaRPr lang="pt-BR" sz="1400" dirty="0" smtClean="0"/>
          </a:p>
          <a:p>
            <a:r>
              <a:rPr lang="pt-BR" sz="1400" dirty="0" smtClean="0"/>
              <a:t>Ver os servidores remotos associados = </a:t>
            </a:r>
            <a:r>
              <a:rPr lang="pt-BR" sz="1400" dirty="0" err="1"/>
              <a:t>g</a:t>
            </a:r>
            <a:r>
              <a:rPr lang="pt-BR" sz="1400" dirty="0" err="1" smtClean="0"/>
              <a:t>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endParaRPr lang="pt-BR" sz="1400" dirty="0" smtClean="0"/>
          </a:p>
          <a:p>
            <a:r>
              <a:rPr lang="pt-BR" sz="1400" dirty="0" smtClean="0"/>
              <a:t>Adicionar servidores remotos, </a:t>
            </a:r>
            <a:r>
              <a:rPr lang="pt-BR" sz="1400" b="1" i="1" dirty="0" smtClean="0"/>
              <a:t>dar o nome </a:t>
            </a:r>
            <a:r>
              <a:rPr lang="pt-BR" sz="1400" dirty="0" smtClean="0"/>
              <a:t>e</a:t>
            </a:r>
            <a:r>
              <a:rPr lang="pt-BR" sz="1400" b="1" i="1" dirty="0" smtClean="0"/>
              <a:t> caminho </a:t>
            </a:r>
            <a:r>
              <a:rPr lang="pt-BR" sz="1400" dirty="0" smtClean="0"/>
              <a:t>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</a:t>
            </a:r>
            <a:r>
              <a:rPr lang="pt-BR" sz="1400" dirty="0" err="1" smtClean="0"/>
              <a:t>add</a:t>
            </a:r>
            <a:r>
              <a:rPr lang="pt-BR" sz="1400" dirty="0" smtClean="0"/>
              <a:t> </a:t>
            </a:r>
            <a:r>
              <a:rPr lang="pt-BR" sz="1400" b="1" i="1" dirty="0" smtClean="0"/>
              <a:t>local “caminho dele”</a:t>
            </a:r>
          </a:p>
          <a:p>
            <a:r>
              <a:rPr lang="pt-BR" sz="1400" b="1" i="1" dirty="0" smtClean="0"/>
              <a:t>Nota: Esse caminho pode ser qualquer coisa, </a:t>
            </a:r>
            <a:r>
              <a:rPr lang="pt-BR" sz="1400" b="1" i="1" dirty="0" err="1" smtClean="0"/>
              <a:t>ex</a:t>
            </a:r>
            <a:r>
              <a:rPr lang="pt-BR" sz="1400" b="1" i="1" dirty="0" smtClean="0"/>
              <a:t>: </a:t>
            </a:r>
            <a:r>
              <a:rPr lang="pt-BR" sz="1400" b="1" i="1" dirty="0" err="1" smtClean="0"/>
              <a:t>url</a:t>
            </a:r>
            <a:r>
              <a:rPr lang="pt-BR" sz="1400" b="1" i="1" dirty="0" smtClean="0"/>
              <a:t>, pasta de outro computador na rede e etc.</a:t>
            </a:r>
            <a:endParaRPr lang="pt-BR" sz="1400" b="1" i="1" dirty="0"/>
          </a:p>
          <a:p>
            <a:endParaRPr lang="pt-BR" sz="1400" dirty="0" smtClean="0"/>
          </a:p>
          <a:p>
            <a:r>
              <a:rPr lang="pt-BR" sz="1400" dirty="0" smtClean="0"/>
              <a:t>Para </a:t>
            </a:r>
            <a:r>
              <a:rPr lang="pt-BR" sz="1400" u="sng" dirty="0" smtClean="0"/>
              <a:t>remover</a:t>
            </a:r>
            <a:r>
              <a:rPr lang="pt-BR" sz="1400" dirty="0" smtClean="0"/>
              <a:t>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</a:t>
            </a:r>
            <a:r>
              <a:rPr lang="pt-BR" sz="1400" dirty="0" err="1" smtClean="0"/>
              <a:t>rm</a:t>
            </a:r>
            <a:r>
              <a:rPr lang="pt-BR" sz="1400" dirty="0" smtClean="0"/>
              <a:t> (nome que foi dado ao </a:t>
            </a:r>
            <a:r>
              <a:rPr lang="pt-BR" sz="1400" dirty="0" err="1" smtClean="0"/>
              <a:t>remote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Obs</a:t>
            </a:r>
            <a:r>
              <a:rPr lang="pt-BR" sz="1400" dirty="0" smtClean="0"/>
              <a:t>: Não </a:t>
            </a:r>
            <a:r>
              <a:rPr lang="pt-BR" sz="1400" u="sng" dirty="0" smtClean="0"/>
              <a:t>remove</a:t>
            </a:r>
            <a:r>
              <a:rPr lang="pt-BR" sz="1400" dirty="0" smtClean="0"/>
              <a:t> os arquivos, só o a </a:t>
            </a:r>
            <a:r>
              <a:rPr lang="pt-BR" sz="1400" dirty="0" err="1" smtClean="0"/>
              <a:t>config</a:t>
            </a:r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 smtClean="0"/>
              <a:t>Mostrar o endereço do local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–v</a:t>
            </a:r>
          </a:p>
          <a:p>
            <a:r>
              <a:rPr lang="pt-BR" sz="1400" dirty="0" err="1" smtClean="0"/>
              <a:t>Fetch</a:t>
            </a:r>
            <a:r>
              <a:rPr lang="pt-BR" sz="1400" dirty="0" smtClean="0"/>
              <a:t> = buscar dados desse caminho</a:t>
            </a:r>
          </a:p>
          <a:p>
            <a:r>
              <a:rPr lang="pt-BR" sz="1400" dirty="0" err="1" smtClean="0"/>
              <a:t>Push</a:t>
            </a:r>
            <a:r>
              <a:rPr lang="pt-BR" sz="1400" dirty="0" smtClean="0"/>
              <a:t> = enviar dados para esse caminho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91" y="606669"/>
            <a:ext cx="3984642" cy="126342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92" y="2488910"/>
            <a:ext cx="3984642" cy="3784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492" y="3127453"/>
            <a:ext cx="3984642" cy="3682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491" y="3906217"/>
            <a:ext cx="3984642" cy="56228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257060" y="150002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Criando servidor remoto</a:t>
            </a:r>
            <a:endParaRPr lang="pt-BR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9" y="796333"/>
            <a:ext cx="766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uma nova pasta de onde eu </a:t>
            </a:r>
            <a:r>
              <a:rPr lang="pt-BR" sz="1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tava</a:t>
            </a:r>
            <a:endParaRPr lang="pt-BR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Voltar uma pasta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</a:t>
            </a: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a pasta da Ana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mkdir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</a:t>
            </a:r>
            <a:endParaRPr lang="pt-B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/>
              <a:t>Entrar na pasta = </a:t>
            </a:r>
            <a:r>
              <a:rPr lang="pt-BR" sz="1400" dirty="0" err="1" smtClean="0"/>
              <a:t>cd</a:t>
            </a:r>
            <a:r>
              <a:rPr lang="pt-BR" sz="1400" dirty="0" smtClean="0"/>
              <a:t> </a:t>
            </a:r>
            <a:r>
              <a:rPr lang="pt-BR" sz="1400" dirty="0" err="1" smtClean="0"/>
              <a:t>ana</a:t>
            </a:r>
            <a:r>
              <a:rPr lang="pt-BR" sz="1400" dirty="0"/>
              <a:t> </a:t>
            </a:r>
            <a:r>
              <a:rPr lang="pt-BR" sz="1400" dirty="0" smtClean="0"/>
              <a:t>(simbolizando o computador da </a:t>
            </a:r>
            <a:r>
              <a:rPr lang="pt-BR" sz="1400" dirty="0" err="1" smtClean="0"/>
              <a:t>ana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Agora ela vai clonar, pela primeira vez o servidor no </a:t>
            </a:r>
            <a:r>
              <a:rPr lang="pt-BR" sz="1400" dirty="0" err="1" smtClean="0"/>
              <a:t>pc</a:t>
            </a:r>
            <a:r>
              <a:rPr lang="pt-BR" sz="1400" dirty="0" smtClean="0"/>
              <a:t> dela</a:t>
            </a:r>
          </a:p>
          <a:p>
            <a:r>
              <a:rPr lang="pt-BR" sz="1400" dirty="0" smtClean="0"/>
              <a:t>Clonagem e </a:t>
            </a:r>
            <a:r>
              <a:rPr lang="pt-BR" sz="1400" b="1" i="1" dirty="0" smtClean="0"/>
              <a:t>nome da pasta</a:t>
            </a:r>
            <a:r>
              <a:rPr lang="pt-BR" sz="1400" dirty="0" smtClean="0"/>
              <a:t> = </a:t>
            </a:r>
            <a:r>
              <a:rPr lang="pt-BR" sz="1400" dirty="0" err="1" smtClean="0"/>
              <a:t>git</a:t>
            </a:r>
            <a:r>
              <a:rPr lang="pt-BR" sz="1400" dirty="0" smtClean="0"/>
              <a:t> clone “(endereço do servidor, </a:t>
            </a:r>
            <a:r>
              <a:rPr lang="pt-BR" sz="1400" dirty="0"/>
              <a:t>no caso D:\Yuri\01 </a:t>
            </a:r>
            <a:r>
              <a:rPr lang="pt-BR" sz="1400" dirty="0" err="1"/>
              <a:t>Alura</a:t>
            </a:r>
            <a:r>
              <a:rPr lang="pt-BR" sz="1400" dirty="0"/>
              <a:t>\17 </a:t>
            </a:r>
            <a:r>
              <a:rPr lang="pt-BR" sz="1400" dirty="0" err="1" smtClean="0"/>
              <a:t>Git</a:t>
            </a:r>
            <a:r>
              <a:rPr lang="pt-BR" sz="1400" dirty="0" smtClean="0"/>
              <a:t>\servidor)” </a:t>
            </a:r>
            <a:r>
              <a:rPr lang="pt-BR" sz="1400" b="1" i="1" dirty="0" smtClean="0"/>
              <a:t>projeto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Ele diz que está clonando um repositório vazio, justamente pois nenhum dado foi enviado</a:t>
            </a:r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3257060" y="150002"/>
            <a:ext cx="893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Pegando dados do servidor pela primeira vez </a:t>
            </a:r>
            <a:endParaRPr lang="pt-BR" sz="3600" dirty="0">
              <a:solidFill>
                <a:srgbClr val="7030A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59" y="919159"/>
            <a:ext cx="4243120" cy="12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9" y="796333"/>
            <a:ext cx="766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uma nova pasta de onde eu </a:t>
            </a:r>
            <a:r>
              <a:rPr lang="pt-BR" sz="1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tava</a:t>
            </a:r>
            <a:endParaRPr lang="pt-BR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Voltar uma pasta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</a:t>
            </a: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a pasta da Ana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mkdir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</a:t>
            </a:r>
            <a:endParaRPr lang="pt-B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/>
              <a:t>Entrar na pasta = </a:t>
            </a:r>
            <a:r>
              <a:rPr lang="pt-BR" sz="1400" dirty="0" err="1" smtClean="0"/>
              <a:t>cd</a:t>
            </a:r>
            <a:r>
              <a:rPr lang="pt-BR" sz="1400" dirty="0" smtClean="0"/>
              <a:t> </a:t>
            </a:r>
            <a:r>
              <a:rPr lang="pt-BR" sz="1400" dirty="0" err="1" smtClean="0"/>
              <a:t>ana</a:t>
            </a:r>
            <a:r>
              <a:rPr lang="pt-BR" sz="1400" dirty="0"/>
              <a:t> </a:t>
            </a:r>
            <a:r>
              <a:rPr lang="pt-BR" sz="1400" dirty="0" smtClean="0"/>
              <a:t>(simbolizando o computador da </a:t>
            </a:r>
            <a:r>
              <a:rPr lang="pt-BR" sz="1400" dirty="0" err="1" smtClean="0"/>
              <a:t>ana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Agora ela vai clonar, pela primeira vez o servidor no </a:t>
            </a:r>
            <a:r>
              <a:rPr lang="pt-BR" sz="1400" dirty="0" err="1" smtClean="0"/>
              <a:t>pc</a:t>
            </a:r>
            <a:r>
              <a:rPr lang="pt-BR" sz="1400" dirty="0" smtClean="0"/>
              <a:t> dela</a:t>
            </a:r>
          </a:p>
          <a:p>
            <a:r>
              <a:rPr lang="pt-BR" sz="1400" dirty="0" smtClean="0"/>
              <a:t>Clonagem e </a:t>
            </a:r>
            <a:r>
              <a:rPr lang="pt-BR" sz="1400" b="1" i="1" dirty="0" smtClean="0"/>
              <a:t>nome da pasta</a:t>
            </a:r>
            <a:r>
              <a:rPr lang="pt-BR" sz="1400" dirty="0" smtClean="0"/>
              <a:t> = </a:t>
            </a:r>
            <a:r>
              <a:rPr lang="pt-BR" sz="1400" dirty="0" err="1" smtClean="0"/>
              <a:t>git</a:t>
            </a:r>
            <a:r>
              <a:rPr lang="pt-BR" sz="1400" dirty="0" smtClean="0"/>
              <a:t> clone “(endereço do servidor, </a:t>
            </a:r>
            <a:r>
              <a:rPr lang="pt-BR" sz="1400" dirty="0"/>
              <a:t>no caso D:\Yuri\01 </a:t>
            </a:r>
            <a:r>
              <a:rPr lang="pt-BR" sz="1400" dirty="0" err="1"/>
              <a:t>Alura</a:t>
            </a:r>
            <a:r>
              <a:rPr lang="pt-BR" sz="1400" dirty="0"/>
              <a:t>\17 </a:t>
            </a:r>
            <a:r>
              <a:rPr lang="pt-BR" sz="1400" dirty="0" err="1" smtClean="0"/>
              <a:t>Git</a:t>
            </a:r>
            <a:r>
              <a:rPr lang="pt-BR" sz="1400" dirty="0" smtClean="0"/>
              <a:t>\servidor)” </a:t>
            </a:r>
            <a:r>
              <a:rPr lang="pt-BR" sz="1400" b="1" i="1" dirty="0" smtClean="0"/>
              <a:t>projeto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Ele diz que está clonando um repositório vazio, justamente pois nenhum dado foi enviado</a:t>
            </a:r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3257060" y="150002"/>
            <a:ext cx="893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Pegando dados do servidor pela primeira vez </a:t>
            </a:r>
            <a:endParaRPr lang="pt-BR" sz="3600" dirty="0">
              <a:solidFill>
                <a:srgbClr val="7030A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59" y="919159"/>
            <a:ext cx="4243120" cy="12228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36858" y="3384202"/>
            <a:ext cx="766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Upload pro servidor</a:t>
            </a: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Pegar o link dado pelo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github.Ex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github.com/YuriCF1/ToDoList.git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(não se esqueça do .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final)</a:t>
            </a:r>
          </a:p>
          <a:p>
            <a:endParaRPr lang="pt-BR" sz="1400" dirty="0"/>
          </a:p>
          <a:p>
            <a:r>
              <a:rPr lang="pt-BR" sz="1400" dirty="0" smtClean="0"/>
              <a:t>Para enviar: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push</a:t>
            </a:r>
            <a:r>
              <a:rPr lang="pt-BR" sz="1400" dirty="0" smtClean="0"/>
              <a:t> –u </a:t>
            </a:r>
            <a:r>
              <a:rPr lang="pt-BR" sz="1400" dirty="0" err="1" smtClean="0"/>
              <a:t>origin</a:t>
            </a:r>
            <a:r>
              <a:rPr lang="pt-BR" sz="1400" dirty="0" smtClean="0"/>
              <a:t> máster </a:t>
            </a:r>
          </a:p>
          <a:p>
            <a:r>
              <a:rPr lang="pt-BR" sz="1400" dirty="0" err="1" smtClean="0"/>
              <a:t>Origin</a:t>
            </a:r>
            <a:r>
              <a:rPr lang="pt-BR" sz="1400" dirty="0" smtClean="0"/>
              <a:t> = nome padrão do repositório no </a:t>
            </a:r>
            <a:r>
              <a:rPr lang="pt-BR" sz="1400" dirty="0" err="1" smtClean="0"/>
              <a:t>github</a:t>
            </a:r>
            <a:endParaRPr lang="pt-BR" sz="1400" dirty="0"/>
          </a:p>
          <a:p>
            <a:r>
              <a:rPr lang="pt-BR" sz="1400" dirty="0" smtClean="0"/>
              <a:t>-u = Toda vez que </a:t>
            </a:r>
            <a:r>
              <a:rPr lang="pt-BR" sz="1400" dirty="0" err="1" smtClean="0"/>
              <a:t>vc</a:t>
            </a:r>
            <a:r>
              <a:rPr lang="pt-BR" sz="1400" dirty="0" smtClean="0"/>
              <a:t> digitar ‘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push</a:t>
            </a:r>
            <a:r>
              <a:rPr lang="pt-BR" sz="1400" dirty="0" smtClean="0"/>
              <a:t>’ e tiver no ‘máster’, irá mandar para o </a:t>
            </a:r>
            <a:r>
              <a:rPr lang="pt-BR" sz="1400" dirty="0" err="1" smtClean="0"/>
              <a:t>origin</a:t>
            </a:r>
            <a:endParaRPr lang="pt-BR" sz="1400" dirty="0" smtClean="0"/>
          </a:p>
          <a:p>
            <a:r>
              <a:rPr lang="pt-BR" sz="1400" dirty="0" smtClean="0"/>
              <a:t>RECOMENDADO = Sempre dizer o repositório e a </a:t>
            </a:r>
            <a:r>
              <a:rPr lang="pt-BR" sz="1400" dirty="0" err="1" smtClean="0"/>
              <a:t>brand</a:t>
            </a:r>
            <a:r>
              <a:rPr lang="pt-BR" sz="1400" dirty="0" smtClean="0"/>
              <a:t> que eu queira mandar. Então tira o ‘–u’</a:t>
            </a:r>
          </a:p>
          <a:p>
            <a:endParaRPr lang="pt-BR" sz="1400" dirty="0"/>
          </a:p>
          <a:p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push</a:t>
            </a:r>
            <a:r>
              <a:rPr lang="pt-BR" sz="1400" dirty="0" smtClean="0"/>
              <a:t> </a:t>
            </a:r>
            <a:r>
              <a:rPr lang="pt-BR" sz="1400" dirty="0" err="1" smtClean="0"/>
              <a:t>origin</a:t>
            </a:r>
            <a:r>
              <a:rPr lang="pt-BR" sz="1400" dirty="0" smtClean="0"/>
              <a:t> </a:t>
            </a:r>
            <a:r>
              <a:rPr lang="pt-BR" sz="1400" dirty="0" err="1" smtClean="0"/>
              <a:t>master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1356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257060" y="150002"/>
            <a:ext cx="893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>
                <a:solidFill>
                  <a:srgbClr val="7030A0"/>
                </a:solidFill>
              </a:rPr>
              <a:t>Resumão</a:t>
            </a:r>
            <a:r>
              <a:rPr lang="pt-BR" sz="3600" dirty="0" smtClean="0">
                <a:solidFill>
                  <a:srgbClr val="7030A0"/>
                </a:solidFill>
              </a:rPr>
              <a:t> do Cap. 3</a:t>
            </a:r>
          </a:p>
        </p:txBody>
      </p:sp>
      <p:sp>
        <p:nvSpPr>
          <p:cNvPr id="9" name="Retângulo 8"/>
          <p:cNvSpPr/>
          <p:nvPr/>
        </p:nvSpPr>
        <p:spPr>
          <a:xfrm>
            <a:off x="427892" y="1032451"/>
            <a:ext cx="50409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Chegou a hora de você pôr em prática o que foi visto na aula. Para isso, execute os passos listados abaixo. 1) Crie uma pasta nova em seu computador; </a:t>
            </a:r>
            <a:endParaRPr lang="pt-BR" sz="1400" dirty="0" smtClean="0"/>
          </a:p>
          <a:p>
            <a:r>
              <a:rPr lang="pt-BR" sz="1400" dirty="0" smtClean="0"/>
              <a:t>2</a:t>
            </a:r>
            <a:r>
              <a:rPr lang="pt-BR" sz="1400" dirty="0"/>
              <a:t>) No terminal (ou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Bash</a:t>
            </a:r>
            <a:r>
              <a:rPr lang="pt-BR" sz="1400" dirty="0"/>
              <a:t>, no Windows) navegue até a pasta recém criada (utilize o comando </a:t>
            </a:r>
            <a:r>
              <a:rPr lang="pt-BR" sz="1400" dirty="0" err="1"/>
              <a:t>cd</a:t>
            </a:r>
            <a:r>
              <a:rPr lang="pt-BR" sz="1400" dirty="0"/>
              <a:t> para navegar entre pastas); </a:t>
            </a:r>
            <a:endParaRPr lang="pt-BR" sz="1400" dirty="0" smtClean="0"/>
          </a:p>
          <a:p>
            <a:r>
              <a:rPr lang="pt-BR" sz="1400" dirty="0" smtClean="0"/>
              <a:t>3</a:t>
            </a:r>
            <a:r>
              <a:rPr lang="pt-BR" sz="1400" dirty="0"/>
              <a:t>) Execute o comando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init</a:t>
            </a:r>
            <a:r>
              <a:rPr lang="pt-BR" sz="1400" dirty="0"/>
              <a:t> --</a:t>
            </a:r>
            <a:r>
              <a:rPr lang="pt-BR" sz="1400" dirty="0" err="1"/>
              <a:t>bare</a:t>
            </a:r>
            <a:r>
              <a:rPr lang="pt-BR" sz="1400" dirty="0"/>
              <a:t>; OBS: Não se esqueça do parâmetro --</a:t>
            </a:r>
            <a:r>
              <a:rPr lang="pt-BR" sz="1400" dirty="0" err="1"/>
              <a:t>bare</a:t>
            </a:r>
            <a:r>
              <a:rPr lang="pt-BR" sz="1400" dirty="0"/>
              <a:t>. Caso tenha executado o comando </a:t>
            </a:r>
            <a:r>
              <a:rPr lang="pt-BR" sz="1400" dirty="0" err="1"/>
              <a:t>init</a:t>
            </a:r>
            <a:r>
              <a:rPr lang="pt-BR" sz="1400" dirty="0"/>
              <a:t> sem esse parâmetro, execute na sequência o seguinte comando: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</a:t>
            </a:r>
            <a:r>
              <a:rPr lang="pt-BR" sz="1400" dirty="0" err="1"/>
              <a:t>core.bare</a:t>
            </a:r>
            <a:r>
              <a:rPr lang="pt-BR" sz="1400" dirty="0"/>
              <a:t> </a:t>
            </a:r>
            <a:r>
              <a:rPr lang="pt-BR" sz="1400" dirty="0" err="1"/>
              <a:t>true</a:t>
            </a:r>
            <a:r>
              <a:rPr lang="pt-BR" sz="1400" dirty="0"/>
              <a:t>. </a:t>
            </a:r>
            <a:endParaRPr lang="pt-BR" sz="1400" dirty="0" smtClean="0"/>
          </a:p>
          <a:p>
            <a:r>
              <a:rPr lang="pt-BR" sz="1400" dirty="0" smtClean="0"/>
              <a:t>4</a:t>
            </a:r>
            <a:r>
              <a:rPr lang="pt-BR" sz="1400" dirty="0"/>
              <a:t>) Navegue até a pasta onde se encontra o seu projeto; </a:t>
            </a:r>
            <a:endParaRPr lang="pt-BR" sz="1400" dirty="0" smtClean="0"/>
          </a:p>
          <a:p>
            <a:r>
              <a:rPr lang="pt-BR" sz="1400" dirty="0" smtClean="0"/>
              <a:t>5</a:t>
            </a:r>
            <a:r>
              <a:rPr lang="pt-BR" sz="1400" dirty="0"/>
              <a:t>) Execute o comando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</a:t>
            </a:r>
            <a:r>
              <a:rPr lang="pt-BR" sz="1400" dirty="0" err="1"/>
              <a:t>add</a:t>
            </a:r>
            <a:r>
              <a:rPr lang="pt-BR" sz="1400" dirty="0"/>
              <a:t> local {caminho}. Substitua {caminho} pelo caminho completo da pasta recém criada; </a:t>
            </a:r>
            <a:endParaRPr lang="pt-BR" sz="1400" dirty="0" smtClean="0"/>
          </a:p>
          <a:p>
            <a:r>
              <a:rPr lang="pt-BR" sz="1400" dirty="0" smtClean="0"/>
              <a:t>6</a:t>
            </a:r>
            <a:r>
              <a:rPr lang="pt-BR" sz="1400" dirty="0"/>
              <a:t>) Crie uma nova pasta em seu computador, para representar o trabalho de outra pessoa; </a:t>
            </a:r>
            <a:endParaRPr lang="pt-BR" sz="1400" dirty="0" smtClean="0"/>
          </a:p>
          <a:p>
            <a:r>
              <a:rPr lang="pt-BR" sz="1400" dirty="0" smtClean="0"/>
              <a:t>7</a:t>
            </a:r>
            <a:r>
              <a:rPr lang="pt-BR" sz="1400" dirty="0"/>
              <a:t>) No terminal (ou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Bash</a:t>
            </a:r>
            <a:r>
              <a:rPr lang="pt-BR" sz="1400" dirty="0"/>
              <a:t>, no Windows) navegue até a pasta recém criada; </a:t>
            </a:r>
            <a:endParaRPr lang="pt-BR" sz="1400" dirty="0" smtClean="0"/>
          </a:p>
          <a:p>
            <a:r>
              <a:rPr lang="pt-BR" sz="1400" dirty="0" smtClean="0"/>
              <a:t>8</a:t>
            </a:r>
            <a:r>
              <a:rPr lang="pt-BR" sz="1400" dirty="0"/>
              <a:t>) Execute o comando </a:t>
            </a:r>
            <a:r>
              <a:rPr lang="pt-BR" sz="1400" dirty="0" err="1"/>
              <a:t>git</a:t>
            </a:r>
            <a:r>
              <a:rPr lang="pt-BR" sz="1400" dirty="0"/>
              <a:t> clone {caminho} projeto. Substitua {caminho} pelo caminho completo da pasta que criamos no primeiro passo; </a:t>
            </a:r>
            <a:endParaRPr lang="pt-BR" sz="1400" dirty="0" smtClean="0"/>
          </a:p>
          <a:p>
            <a:r>
              <a:rPr lang="pt-BR" sz="1400" dirty="0" smtClean="0"/>
              <a:t>9</a:t>
            </a:r>
            <a:r>
              <a:rPr lang="pt-BR" sz="1400" dirty="0"/>
              <a:t>) Observe que o repositório clonado está vazio; </a:t>
            </a:r>
            <a:endParaRPr lang="pt-BR" sz="1400" dirty="0" smtClean="0"/>
          </a:p>
          <a:p>
            <a:r>
              <a:rPr lang="pt-BR" sz="1400" dirty="0" smtClean="0"/>
              <a:t>10</a:t>
            </a:r>
            <a:r>
              <a:rPr lang="pt-BR" sz="1400" dirty="0"/>
              <a:t>) Acesse a pasta Projeto e execute o comando '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</a:t>
            </a:r>
            <a:r>
              <a:rPr lang="pt-BR" sz="1400" dirty="0" err="1"/>
              <a:t>rename</a:t>
            </a:r>
            <a:r>
              <a:rPr lang="pt-BR" sz="1400" dirty="0"/>
              <a:t> </a:t>
            </a:r>
            <a:r>
              <a:rPr lang="pt-BR" sz="1400" dirty="0" err="1"/>
              <a:t>origin</a:t>
            </a:r>
            <a:r>
              <a:rPr lang="pt-BR" sz="1400" dirty="0"/>
              <a:t> local' para renomear o repositório local da outra pessoa de "</a:t>
            </a:r>
            <a:r>
              <a:rPr lang="pt-BR" sz="1400" dirty="0" err="1"/>
              <a:t>origin</a:t>
            </a:r>
            <a:r>
              <a:rPr lang="pt-BR" sz="1400" dirty="0"/>
              <a:t>" para "local"; </a:t>
            </a:r>
            <a:endParaRPr lang="pt-BR" sz="1400" dirty="0" smtClean="0"/>
          </a:p>
          <a:p>
            <a:r>
              <a:rPr lang="pt-BR" sz="1400" dirty="0"/>
              <a:t>1</a:t>
            </a:r>
            <a:r>
              <a:rPr lang="pt-BR" sz="1400" dirty="0" smtClean="0"/>
              <a:t>1</a:t>
            </a:r>
            <a:r>
              <a:rPr lang="pt-BR" sz="1400" dirty="0"/>
              <a:t>) Navegue até a pasta onde se encontra o seu projeto original; </a:t>
            </a:r>
            <a:endParaRPr lang="pt-BR" sz="1400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5936273" y="1032451"/>
            <a:ext cx="55025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12) Execute o comando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push</a:t>
            </a:r>
            <a:r>
              <a:rPr lang="pt-BR" sz="1400" dirty="0"/>
              <a:t> local </a:t>
            </a:r>
            <a:r>
              <a:rPr lang="pt-BR" sz="1400" dirty="0" err="1"/>
              <a:t>main</a:t>
            </a:r>
            <a:r>
              <a:rPr lang="pt-BR" sz="1400" dirty="0"/>
              <a:t> para enviar as suas modificações para o seu servidor; </a:t>
            </a:r>
            <a:endParaRPr lang="pt-BR" sz="1400" dirty="0" smtClean="0"/>
          </a:p>
          <a:p>
            <a:r>
              <a:rPr lang="pt-BR" sz="1400" dirty="0" smtClean="0"/>
              <a:t>13</a:t>
            </a:r>
            <a:r>
              <a:rPr lang="pt-BR" sz="1400" dirty="0"/>
              <a:t>) Navegue até a pasta criada no passo 6; 14) Execute o comando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pull</a:t>
            </a:r>
            <a:r>
              <a:rPr lang="pt-BR" sz="1400" dirty="0"/>
              <a:t> local </a:t>
            </a:r>
            <a:r>
              <a:rPr lang="pt-BR" sz="1400" dirty="0" err="1"/>
              <a:t>main</a:t>
            </a:r>
            <a:r>
              <a:rPr lang="pt-BR" sz="1400" dirty="0"/>
              <a:t> para baixar as modificações; 15) Abra o seu navegador e acesse http://github.com/; 16) Crie uma conta; 17) Crie um novo repositório, clicando no símbolo de adição no canto superior direito; 18) No terminal (ou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Bash</a:t>
            </a:r>
            <a:r>
              <a:rPr lang="pt-BR" sz="1400" dirty="0"/>
              <a:t>, no Windows) adicione, ao seu projeto inicial, o repositório remoto recém criado (os comandos são mostrados pelo próprio GitHub); 19) Execute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push</a:t>
            </a:r>
            <a:r>
              <a:rPr lang="pt-BR" sz="1400" dirty="0"/>
              <a:t> </a:t>
            </a:r>
            <a:r>
              <a:rPr lang="pt-BR" sz="1400" dirty="0" err="1"/>
              <a:t>origin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 para enviar as suas alterações para o repositório no GitHub.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664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639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</cp:lastModifiedBy>
  <cp:revision>36</cp:revision>
  <dcterms:created xsi:type="dcterms:W3CDTF">2022-04-27T14:58:40Z</dcterms:created>
  <dcterms:modified xsi:type="dcterms:W3CDTF">2022-05-14T02:12:43Z</dcterms:modified>
</cp:coreProperties>
</file>