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idact Gothic"/>
      <p:regular r:id="rId16"/>
    </p:embeddedFont>
    <p:embeddedFont>
      <p:font typeface="Josefi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osefinSans-regular.fntdata"/><Relationship Id="rId16" Type="http://schemas.openxmlformats.org/officeDocument/2006/relationships/font" Target="fonts/DidactGothic-regular.fntdata"/><Relationship Id="rId19" Type="http://schemas.openxmlformats.org/officeDocument/2006/relationships/font" Target="fonts/JosefinSans-italic.fntdata"/><Relationship Id="rId18" Type="http://schemas.openxmlformats.org/officeDocument/2006/relationships/font" Target="fonts/Josefi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b09acdcb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fb09acdcb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b04dc9dc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b04dc9dc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b09acdcb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fb09acdcb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b09acdcb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fb09acdcb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b09acdcb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fb09acdcb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b09acdcb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fb09acdcb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b09acdcb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b09acdcb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b09acdcb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b09acdcb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b09acdcb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fb09acdcb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2648" y="1410591"/>
            <a:ext cx="10916" cy="6717"/>
          </a:xfrm>
          <a:custGeom>
            <a:rect b="b" l="l" r="r" t="t"/>
            <a:pathLst>
              <a:path extrusionOk="0" h="168" w="273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36429" y="3587752"/>
            <a:ext cx="8077" cy="12115"/>
          </a:xfrm>
          <a:custGeom>
            <a:rect b="b" l="l" r="r" t="t"/>
            <a:pathLst>
              <a:path extrusionOk="0" h="303" w="202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489951" y="2822527"/>
            <a:ext cx="5398" cy="15714"/>
          </a:xfrm>
          <a:custGeom>
            <a:rect b="b" l="l" r="r" t="t"/>
            <a:pathLst>
              <a:path extrusionOk="0" h="393" w="135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4698" y="-181955"/>
            <a:ext cx="9037" cy="9996"/>
          </a:xfrm>
          <a:custGeom>
            <a:rect b="b" l="l" r="r" t="t"/>
            <a:pathLst>
              <a:path extrusionOk="0" h="250" w="226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5475327" y="1597038"/>
            <a:ext cx="3096900" cy="14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4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594800" y="2881122"/>
            <a:ext cx="23361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8967900" y="3465825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5400000">
            <a:off x="3217652" y="-3225000"/>
            <a:ext cx="176100" cy="662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4875" y="-4875"/>
            <a:ext cx="4782600" cy="5143500"/>
          </a:xfrm>
          <a:prstGeom prst="rect">
            <a:avLst/>
          </a:prstGeom>
          <a:solidFill>
            <a:srgbClr val="F7F7F7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599100" y="1745050"/>
            <a:ext cx="5259000" cy="12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599100" y="2985638"/>
            <a:ext cx="3499200" cy="41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>
            <a:off x="8967900" y="-3300"/>
            <a:ext cx="176100" cy="295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 rot="-5400000">
            <a:off x="935375" y="-929100"/>
            <a:ext cx="176100" cy="20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 rot="5400000">
            <a:off x="8162113" y="-798900"/>
            <a:ext cx="185700" cy="17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1670332" y="1776144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1670325" y="2052878"/>
            <a:ext cx="2732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2" type="title"/>
          </p:nvPr>
        </p:nvSpPr>
        <p:spPr>
          <a:xfrm>
            <a:off x="5936077" y="1776144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3"/>
          <p:cNvSpPr txBox="1"/>
          <p:nvPr>
            <p:ph idx="3" type="subTitle"/>
          </p:nvPr>
        </p:nvSpPr>
        <p:spPr>
          <a:xfrm>
            <a:off x="5936074" y="2052878"/>
            <a:ext cx="2732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4" type="title"/>
          </p:nvPr>
        </p:nvSpPr>
        <p:spPr>
          <a:xfrm>
            <a:off x="672310" y="170360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hasCustomPrompt="1" idx="5" type="title"/>
          </p:nvPr>
        </p:nvSpPr>
        <p:spPr>
          <a:xfrm>
            <a:off x="4941360" y="170360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6" type="title"/>
          </p:nvPr>
        </p:nvSpPr>
        <p:spPr>
          <a:xfrm>
            <a:off x="1670332" y="2832016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3"/>
          <p:cNvSpPr txBox="1"/>
          <p:nvPr>
            <p:ph idx="7" type="subTitle"/>
          </p:nvPr>
        </p:nvSpPr>
        <p:spPr>
          <a:xfrm>
            <a:off x="1670325" y="3108751"/>
            <a:ext cx="2732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8" type="title"/>
          </p:nvPr>
        </p:nvSpPr>
        <p:spPr>
          <a:xfrm>
            <a:off x="672310" y="2759475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9" type="title"/>
          </p:nvPr>
        </p:nvSpPr>
        <p:spPr>
          <a:xfrm>
            <a:off x="5936077" y="2832016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3"/>
          <p:cNvSpPr txBox="1"/>
          <p:nvPr>
            <p:ph idx="13" type="subTitle"/>
          </p:nvPr>
        </p:nvSpPr>
        <p:spPr>
          <a:xfrm>
            <a:off x="5936074" y="3108751"/>
            <a:ext cx="2732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14" type="title"/>
          </p:nvPr>
        </p:nvSpPr>
        <p:spPr>
          <a:xfrm>
            <a:off x="4941360" y="2759475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5" type="title"/>
          </p:nvPr>
        </p:nvSpPr>
        <p:spPr>
          <a:xfrm>
            <a:off x="1670332" y="3887887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13"/>
          <p:cNvSpPr txBox="1"/>
          <p:nvPr>
            <p:ph idx="16" type="subTitle"/>
          </p:nvPr>
        </p:nvSpPr>
        <p:spPr>
          <a:xfrm>
            <a:off x="1670325" y="4164625"/>
            <a:ext cx="2732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17" type="title"/>
          </p:nvPr>
        </p:nvSpPr>
        <p:spPr>
          <a:xfrm>
            <a:off x="672310" y="381535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8" type="title"/>
          </p:nvPr>
        </p:nvSpPr>
        <p:spPr>
          <a:xfrm>
            <a:off x="5936077" y="3887887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9" type="subTitle"/>
          </p:nvPr>
        </p:nvSpPr>
        <p:spPr>
          <a:xfrm>
            <a:off x="5936074" y="4164625"/>
            <a:ext cx="2732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20" type="title"/>
          </p:nvPr>
        </p:nvSpPr>
        <p:spPr>
          <a:xfrm>
            <a:off x="4941360" y="381535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21" type="title"/>
          </p:nvPr>
        </p:nvSpPr>
        <p:spPr>
          <a:xfrm>
            <a:off x="598022" y="485375"/>
            <a:ext cx="5483400" cy="7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13"/>
          <p:cNvSpPr/>
          <p:nvPr/>
        </p:nvSpPr>
        <p:spPr>
          <a:xfrm rot="5400000">
            <a:off x="4473625" y="475250"/>
            <a:ext cx="185700" cy="91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 rot="-5400000">
            <a:off x="4483875" y="-4476300"/>
            <a:ext cx="176100" cy="91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2892600" y="487775"/>
            <a:ext cx="3358800" cy="71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2" type="title"/>
          </p:nvPr>
        </p:nvSpPr>
        <p:spPr>
          <a:xfrm>
            <a:off x="1131447" y="3284297"/>
            <a:ext cx="226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131447" y="3571327"/>
            <a:ext cx="2269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4"/>
          <p:cNvSpPr txBox="1"/>
          <p:nvPr>
            <p:ph idx="3" type="title"/>
          </p:nvPr>
        </p:nvSpPr>
        <p:spPr>
          <a:xfrm>
            <a:off x="5741006" y="3284297"/>
            <a:ext cx="226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4" type="subTitle"/>
          </p:nvPr>
        </p:nvSpPr>
        <p:spPr>
          <a:xfrm>
            <a:off x="5741006" y="3571327"/>
            <a:ext cx="2269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14"/>
          <p:cNvSpPr txBox="1"/>
          <p:nvPr>
            <p:ph idx="5" type="title"/>
          </p:nvPr>
        </p:nvSpPr>
        <p:spPr>
          <a:xfrm>
            <a:off x="1131447" y="1902070"/>
            <a:ext cx="226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6" type="subTitle"/>
          </p:nvPr>
        </p:nvSpPr>
        <p:spPr>
          <a:xfrm>
            <a:off x="1131447" y="2189101"/>
            <a:ext cx="2269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4"/>
          <p:cNvSpPr txBox="1"/>
          <p:nvPr>
            <p:ph idx="7" type="title"/>
          </p:nvPr>
        </p:nvSpPr>
        <p:spPr>
          <a:xfrm>
            <a:off x="5741006" y="1902070"/>
            <a:ext cx="226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8" type="subTitle"/>
          </p:nvPr>
        </p:nvSpPr>
        <p:spPr>
          <a:xfrm>
            <a:off x="5741006" y="2189101"/>
            <a:ext cx="2269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4"/>
          <p:cNvSpPr/>
          <p:nvPr/>
        </p:nvSpPr>
        <p:spPr>
          <a:xfrm>
            <a:off x="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897035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SECTION_TITLE_AND_DESCRIPTION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170425" y="2289399"/>
            <a:ext cx="3261600" cy="439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2" type="title"/>
          </p:nvPr>
        </p:nvSpPr>
        <p:spPr>
          <a:xfrm>
            <a:off x="4711850" y="2289399"/>
            <a:ext cx="3261600" cy="439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713250" y="2726738"/>
            <a:ext cx="32616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15"/>
          <p:cNvSpPr txBox="1"/>
          <p:nvPr>
            <p:ph idx="3" type="subTitle"/>
          </p:nvPr>
        </p:nvSpPr>
        <p:spPr>
          <a:xfrm>
            <a:off x="5169074" y="2726740"/>
            <a:ext cx="32616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15"/>
          <p:cNvSpPr/>
          <p:nvPr/>
        </p:nvSpPr>
        <p:spPr>
          <a:xfrm rot="10800000">
            <a:off x="100" y="435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4" type="title"/>
          </p:nvPr>
        </p:nvSpPr>
        <p:spPr>
          <a:xfrm>
            <a:off x="1603450" y="1190951"/>
            <a:ext cx="59352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>
            <a:off x="8974600" y="186480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rot="5400000">
            <a:off x="4487350" y="475575"/>
            <a:ext cx="176100" cy="915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SECTION_TITLE_AND_DESCRIPTION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2774075" y="487775"/>
            <a:ext cx="3708000" cy="71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2" type="title"/>
          </p:nvPr>
        </p:nvSpPr>
        <p:spPr>
          <a:xfrm>
            <a:off x="965150" y="2127100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1045409" y="2421164"/>
            <a:ext cx="1869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6"/>
          <p:cNvSpPr txBox="1"/>
          <p:nvPr>
            <p:ph idx="3" type="title"/>
          </p:nvPr>
        </p:nvSpPr>
        <p:spPr>
          <a:xfrm>
            <a:off x="3557444" y="2127100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16"/>
          <p:cNvSpPr txBox="1"/>
          <p:nvPr>
            <p:ph idx="4" type="subTitle"/>
          </p:nvPr>
        </p:nvSpPr>
        <p:spPr>
          <a:xfrm>
            <a:off x="3637732" y="2421165"/>
            <a:ext cx="1869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16"/>
          <p:cNvSpPr txBox="1"/>
          <p:nvPr>
            <p:ph idx="5" type="title"/>
          </p:nvPr>
        </p:nvSpPr>
        <p:spPr>
          <a:xfrm>
            <a:off x="6149800" y="2127100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" name="Google Shape;119;p16"/>
          <p:cNvSpPr txBox="1"/>
          <p:nvPr>
            <p:ph idx="6" type="subTitle"/>
          </p:nvPr>
        </p:nvSpPr>
        <p:spPr>
          <a:xfrm>
            <a:off x="6230070" y="2421165"/>
            <a:ext cx="1869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16"/>
          <p:cNvSpPr txBox="1"/>
          <p:nvPr>
            <p:ph idx="7" type="title"/>
          </p:nvPr>
        </p:nvSpPr>
        <p:spPr>
          <a:xfrm>
            <a:off x="965150" y="3691675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16"/>
          <p:cNvSpPr txBox="1"/>
          <p:nvPr>
            <p:ph idx="8" type="subTitle"/>
          </p:nvPr>
        </p:nvSpPr>
        <p:spPr>
          <a:xfrm>
            <a:off x="1045409" y="3985737"/>
            <a:ext cx="1869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16"/>
          <p:cNvSpPr txBox="1"/>
          <p:nvPr>
            <p:ph idx="9" type="title"/>
          </p:nvPr>
        </p:nvSpPr>
        <p:spPr>
          <a:xfrm>
            <a:off x="3557444" y="3691676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16"/>
          <p:cNvSpPr txBox="1"/>
          <p:nvPr>
            <p:ph idx="13" type="subTitle"/>
          </p:nvPr>
        </p:nvSpPr>
        <p:spPr>
          <a:xfrm>
            <a:off x="3637732" y="3985738"/>
            <a:ext cx="1869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16"/>
          <p:cNvSpPr txBox="1"/>
          <p:nvPr>
            <p:ph idx="14" type="title"/>
          </p:nvPr>
        </p:nvSpPr>
        <p:spPr>
          <a:xfrm>
            <a:off x="6149800" y="3691676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16"/>
          <p:cNvSpPr txBox="1"/>
          <p:nvPr>
            <p:ph idx="15" type="subTitle"/>
          </p:nvPr>
        </p:nvSpPr>
        <p:spPr>
          <a:xfrm>
            <a:off x="6230070" y="3985738"/>
            <a:ext cx="1869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16"/>
          <p:cNvSpPr/>
          <p:nvPr/>
        </p:nvSpPr>
        <p:spPr>
          <a:xfrm>
            <a:off x="8979125" y="0"/>
            <a:ext cx="176100" cy="44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-4909" y="711300"/>
            <a:ext cx="176100" cy="44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hasCustomPrompt="1" idx="16" type="title"/>
          </p:nvPr>
        </p:nvSpPr>
        <p:spPr>
          <a:xfrm>
            <a:off x="1377256" y="1637603"/>
            <a:ext cx="1205400" cy="46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6"/>
          <p:cNvSpPr txBox="1"/>
          <p:nvPr>
            <p:ph hasCustomPrompt="1" idx="17" type="title"/>
          </p:nvPr>
        </p:nvSpPr>
        <p:spPr>
          <a:xfrm>
            <a:off x="3969564" y="1637603"/>
            <a:ext cx="1205400" cy="46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6"/>
          <p:cNvSpPr txBox="1"/>
          <p:nvPr>
            <p:ph hasCustomPrompt="1" idx="18" type="title"/>
          </p:nvPr>
        </p:nvSpPr>
        <p:spPr>
          <a:xfrm>
            <a:off x="6561921" y="1637603"/>
            <a:ext cx="1205400" cy="46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6"/>
          <p:cNvSpPr txBox="1"/>
          <p:nvPr>
            <p:ph hasCustomPrompt="1" idx="19" type="title"/>
          </p:nvPr>
        </p:nvSpPr>
        <p:spPr>
          <a:xfrm>
            <a:off x="1377256" y="3201075"/>
            <a:ext cx="1205400" cy="46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6"/>
          <p:cNvSpPr txBox="1"/>
          <p:nvPr>
            <p:ph hasCustomPrompt="1" idx="20" type="title"/>
          </p:nvPr>
        </p:nvSpPr>
        <p:spPr>
          <a:xfrm>
            <a:off x="3969564" y="3201076"/>
            <a:ext cx="1205400" cy="46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6"/>
          <p:cNvSpPr txBox="1"/>
          <p:nvPr>
            <p:ph hasCustomPrompt="1" idx="21" type="title"/>
          </p:nvPr>
        </p:nvSpPr>
        <p:spPr>
          <a:xfrm>
            <a:off x="6561921" y="3201076"/>
            <a:ext cx="1205400" cy="46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CUSTOM_3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-7348" y="2150673"/>
            <a:ext cx="176100" cy="18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rot="10800000">
            <a:off x="8967900" y="0"/>
            <a:ext cx="176100" cy="18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721550" y="487775"/>
            <a:ext cx="26997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2" type="title"/>
          </p:nvPr>
        </p:nvSpPr>
        <p:spPr>
          <a:xfrm>
            <a:off x="599100" y="1491170"/>
            <a:ext cx="294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9" name="Google Shape;139;p17"/>
          <p:cNvSpPr txBox="1"/>
          <p:nvPr>
            <p:ph idx="3" type="title"/>
          </p:nvPr>
        </p:nvSpPr>
        <p:spPr>
          <a:xfrm>
            <a:off x="599108" y="2654124"/>
            <a:ext cx="294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944850" y="1877080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17"/>
          <p:cNvSpPr txBox="1"/>
          <p:nvPr>
            <p:ph idx="4" type="subTitle"/>
          </p:nvPr>
        </p:nvSpPr>
        <p:spPr>
          <a:xfrm>
            <a:off x="944844" y="3040034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 rot="-5400000">
            <a:off x="8038800" y="-929100"/>
            <a:ext cx="176100" cy="20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0" y="4426200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967800" y="442762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599828" y="487775"/>
            <a:ext cx="63951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subTitle"/>
          </p:nvPr>
        </p:nvSpPr>
        <p:spPr>
          <a:xfrm>
            <a:off x="968900" y="3867953"/>
            <a:ext cx="21735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18"/>
          <p:cNvSpPr txBox="1"/>
          <p:nvPr>
            <p:ph idx="2" type="subTitle"/>
          </p:nvPr>
        </p:nvSpPr>
        <p:spPr>
          <a:xfrm>
            <a:off x="3485211" y="3867953"/>
            <a:ext cx="21735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9" name="Google Shape;149;p18"/>
          <p:cNvSpPr txBox="1"/>
          <p:nvPr>
            <p:ph idx="3" type="subTitle"/>
          </p:nvPr>
        </p:nvSpPr>
        <p:spPr>
          <a:xfrm>
            <a:off x="6027272" y="3867953"/>
            <a:ext cx="21735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18"/>
          <p:cNvSpPr txBox="1"/>
          <p:nvPr>
            <p:ph hasCustomPrompt="1" idx="4" type="title"/>
          </p:nvPr>
        </p:nvSpPr>
        <p:spPr>
          <a:xfrm>
            <a:off x="1346900" y="3228226"/>
            <a:ext cx="14175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18"/>
          <p:cNvSpPr txBox="1"/>
          <p:nvPr>
            <p:ph hasCustomPrompt="1" idx="5" type="title"/>
          </p:nvPr>
        </p:nvSpPr>
        <p:spPr>
          <a:xfrm>
            <a:off x="3863250" y="3228226"/>
            <a:ext cx="14175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18"/>
          <p:cNvSpPr txBox="1"/>
          <p:nvPr>
            <p:ph hasCustomPrompt="1" idx="6" type="title"/>
          </p:nvPr>
        </p:nvSpPr>
        <p:spPr>
          <a:xfrm>
            <a:off x="6379600" y="3224751"/>
            <a:ext cx="14175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1482200" y="487775"/>
            <a:ext cx="70608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19"/>
          <p:cNvSpPr/>
          <p:nvPr/>
        </p:nvSpPr>
        <p:spPr>
          <a:xfrm>
            <a:off x="0" y="0"/>
            <a:ext cx="176100" cy="191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897035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2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599100" y="487775"/>
            <a:ext cx="79440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20"/>
          <p:cNvSpPr/>
          <p:nvPr/>
        </p:nvSpPr>
        <p:spPr>
          <a:xfrm rot="-5400000">
            <a:off x="8297850" y="-670050"/>
            <a:ext cx="176100" cy="15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 rot="-5400000">
            <a:off x="670050" y="4297350"/>
            <a:ext cx="176100" cy="15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13725" y="3143200"/>
            <a:ext cx="264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3225" y="3659845"/>
            <a:ext cx="26496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 rot="10800000">
            <a:off x="-1025" y="-4925"/>
            <a:ext cx="176100" cy="190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4489575" y="477750"/>
            <a:ext cx="176100" cy="915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2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 flipH="1">
            <a:off x="607823" y="487775"/>
            <a:ext cx="706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21"/>
          <p:cNvSpPr/>
          <p:nvPr/>
        </p:nvSpPr>
        <p:spPr>
          <a:xfrm>
            <a:off x="8967900" y="0"/>
            <a:ext cx="176100" cy="191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-12" y="442762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CUSTOM_2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 flipH="1">
            <a:off x="891900" y="540892"/>
            <a:ext cx="735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22"/>
          <p:cNvSpPr/>
          <p:nvPr/>
        </p:nvSpPr>
        <p:spPr>
          <a:xfrm>
            <a:off x="8967900" y="-9"/>
            <a:ext cx="176100" cy="267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 rot="5400000">
            <a:off x="1840800" y="3126600"/>
            <a:ext cx="176100" cy="38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SECTION_TITLE_AND_DESCRIPTION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5863075" y="592050"/>
            <a:ext cx="2110500" cy="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1" name="Google Shape;171;p23"/>
          <p:cNvSpPr txBox="1"/>
          <p:nvPr>
            <p:ph idx="1" type="subTitle"/>
          </p:nvPr>
        </p:nvSpPr>
        <p:spPr>
          <a:xfrm>
            <a:off x="5863075" y="983740"/>
            <a:ext cx="21105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23"/>
          <p:cNvSpPr txBox="1"/>
          <p:nvPr>
            <p:ph idx="2" type="title"/>
          </p:nvPr>
        </p:nvSpPr>
        <p:spPr>
          <a:xfrm>
            <a:off x="5863076" y="2049821"/>
            <a:ext cx="2110500" cy="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3"/>
          <p:cNvSpPr txBox="1"/>
          <p:nvPr>
            <p:ph idx="3" type="subTitle"/>
          </p:nvPr>
        </p:nvSpPr>
        <p:spPr>
          <a:xfrm>
            <a:off x="5863075" y="2441511"/>
            <a:ext cx="21105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23"/>
          <p:cNvSpPr txBox="1"/>
          <p:nvPr>
            <p:ph idx="4" type="title"/>
          </p:nvPr>
        </p:nvSpPr>
        <p:spPr>
          <a:xfrm>
            <a:off x="5863076" y="3507570"/>
            <a:ext cx="2110500" cy="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" name="Google Shape;175;p23"/>
          <p:cNvSpPr txBox="1"/>
          <p:nvPr>
            <p:ph idx="5" type="subTitle"/>
          </p:nvPr>
        </p:nvSpPr>
        <p:spPr>
          <a:xfrm>
            <a:off x="5863075" y="3899260"/>
            <a:ext cx="21105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23"/>
          <p:cNvSpPr txBox="1"/>
          <p:nvPr>
            <p:ph idx="6" type="title"/>
          </p:nvPr>
        </p:nvSpPr>
        <p:spPr>
          <a:xfrm>
            <a:off x="1096650" y="964686"/>
            <a:ext cx="32424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3"/>
          <p:cNvSpPr/>
          <p:nvPr/>
        </p:nvSpPr>
        <p:spPr>
          <a:xfrm rot="5400000">
            <a:off x="2197450" y="-2197350"/>
            <a:ext cx="173400" cy="456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8967900" y="-3300"/>
            <a:ext cx="176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1">
  <p:cSld name="CUSTOM_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5054250" y="1477225"/>
            <a:ext cx="3376800" cy="10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" type="subTitle"/>
          </p:nvPr>
        </p:nvSpPr>
        <p:spPr>
          <a:xfrm>
            <a:off x="5299275" y="2477425"/>
            <a:ext cx="28668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24"/>
          <p:cNvSpPr/>
          <p:nvPr/>
        </p:nvSpPr>
        <p:spPr>
          <a:xfrm rot="-5400000">
            <a:off x="4485725" y="-4479450"/>
            <a:ext cx="176100" cy="913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8972400" y="3654025"/>
            <a:ext cx="176100" cy="149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2029654" y="3587752"/>
            <a:ext cx="8077" cy="12115"/>
          </a:xfrm>
          <a:custGeom>
            <a:rect b="b" l="l" r="r" t="t"/>
            <a:pathLst>
              <a:path extrusionOk="0" h="303" w="202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type="ctrTitle"/>
          </p:nvPr>
        </p:nvSpPr>
        <p:spPr>
          <a:xfrm>
            <a:off x="4572000" y="458525"/>
            <a:ext cx="3971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4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4572000" y="1371725"/>
            <a:ext cx="39711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5"/>
          <p:cNvSpPr txBox="1"/>
          <p:nvPr/>
        </p:nvSpPr>
        <p:spPr>
          <a:xfrm>
            <a:off x="4572000" y="3523675"/>
            <a:ext cx="397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s" sz="1200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s" sz="1200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s" sz="1200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illustrations by </a:t>
            </a:r>
            <a:r>
              <a:rPr b="1" lang="es" sz="1200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0" y="-3300"/>
            <a:ext cx="176100" cy="13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 rot="-5400000">
            <a:off x="8038800" y="4038300"/>
            <a:ext cx="176100" cy="20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">
  <p:cSld name="TITLE_AND_TWO_COLUMNS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594800" y="2085635"/>
            <a:ext cx="3888300" cy="25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2" type="body"/>
          </p:nvPr>
        </p:nvSpPr>
        <p:spPr>
          <a:xfrm>
            <a:off x="4660850" y="2076350"/>
            <a:ext cx="3888300" cy="25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1197125" y="487775"/>
            <a:ext cx="6749700" cy="71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26"/>
          <p:cNvSpPr/>
          <p:nvPr/>
        </p:nvSpPr>
        <p:spPr>
          <a:xfrm>
            <a:off x="8967900" y="-3300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 rot="5400000">
            <a:off x="8219400" y="4218900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0" y="3470400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cripcion 1">
  <p:cSld name="CUSTOM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713225" y="487775"/>
            <a:ext cx="3858900" cy="117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1" type="subTitle"/>
          </p:nvPr>
        </p:nvSpPr>
        <p:spPr>
          <a:xfrm>
            <a:off x="599100" y="3251625"/>
            <a:ext cx="3085500" cy="8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27"/>
          <p:cNvSpPr txBox="1"/>
          <p:nvPr>
            <p:ph idx="2" type="subTitle"/>
          </p:nvPr>
        </p:nvSpPr>
        <p:spPr>
          <a:xfrm>
            <a:off x="599100" y="2260025"/>
            <a:ext cx="3085500" cy="8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27"/>
          <p:cNvSpPr/>
          <p:nvPr/>
        </p:nvSpPr>
        <p:spPr>
          <a:xfrm rot="5400000">
            <a:off x="2200175" y="2762775"/>
            <a:ext cx="176100" cy="457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cripcion 2">
  <p:cSld name="CUSTOM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4572000" y="487775"/>
            <a:ext cx="3858900" cy="117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1" type="subTitle"/>
          </p:nvPr>
        </p:nvSpPr>
        <p:spPr>
          <a:xfrm>
            <a:off x="5457475" y="3251625"/>
            <a:ext cx="3085500" cy="8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28"/>
          <p:cNvSpPr txBox="1"/>
          <p:nvPr>
            <p:ph idx="2" type="subTitle"/>
          </p:nvPr>
        </p:nvSpPr>
        <p:spPr>
          <a:xfrm>
            <a:off x="5457475" y="2260025"/>
            <a:ext cx="3085500" cy="8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7" name="Google Shape;207;p28"/>
          <p:cNvSpPr/>
          <p:nvPr/>
        </p:nvSpPr>
        <p:spPr>
          <a:xfrm rot="5400000">
            <a:off x="6772050" y="2762775"/>
            <a:ext cx="176100" cy="457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87775"/>
            <a:ext cx="7717500" cy="71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09425" y="1267150"/>
            <a:ext cx="7923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0" y="0"/>
            <a:ext cx="185700" cy="71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rot="5400000">
            <a:off x="851000" y="4102150"/>
            <a:ext cx="185700" cy="18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958300" y="2216100"/>
            <a:ext cx="185700" cy="245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96625" y="3425798"/>
            <a:ext cx="25461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5201277" y="3425798"/>
            <a:ext cx="25461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1399826" y="2569271"/>
            <a:ext cx="25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5204517" y="2569271"/>
            <a:ext cx="25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rot="-5400000">
            <a:off x="406050" y="-406050"/>
            <a:ext cx="176100" cy="98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rot="-5400000">
            <a:off x="4488125" y="485550"/>
            <a:ext cx="176100" cy="91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969975" y="0"/>
            <a:ext cx="176100" cy="238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idx="4" type="title"/>
          </p:nvPr>
        </p:nvSpPr>
        <p:spPr>
          <a:xfrm>
            <a:off x="1501600" y="487775"/>
            <a:ext cx="61389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2552600" y="487775"/>
            <a:ext cx="40368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 rot="10800000">
            <a:off x="8966100" y="2578725"/>
            <a:ext cx="176100" cy="25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rot="5400000">
            <a:off x="2198375" y="-2198550"/>
            <a:ext cx="176100" cy="457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5054700" y="1749900"/>
            <a:ext cx="34785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5054800" y="2467200"/>
            <a:ext cx="34785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6" name="Google Shape;46;p7"/>
          <p:cNvSpPr/>
          <p:nvPr/>
        </p:nvSpPr>
        <p:spPr>
          <a:xfrm>
            <a:off x="8967900" y="4570375"/>
            <a:ext cx="176100" cy="5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754900" y="3659675"/>
            <a:ext cx="56325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8"/>
          <p:cNvSpPr/>
          <p:nvPr/>
        </p:nvSpPr>
        <p:spPr>
          <a:xfrm rot="-5400000">
            <a:off x="4489650" y="478050"/>
            <a:ext cx="176100" cy="915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0" y="0"/>
            <a:ext cx="176100" cy="14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8979100" y="0"/>
            <a:ext cx="176100" cy="71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987075" y="975075"/>
            <a:ext cx="34437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rot="5400000">
            <a:off x="7913700" y="3908575"/>
            <a:ext cx="176100" cy="22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5431975" y="2247556"/>
            <a:ext cx="2553900" cy="20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 rot="5400000">
            <a:off x="7913700" y="-1054200"/>
            <a:ext cx="176100" cy="22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3165025" y="487775"/>
            <a:ext cx="28122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/>
        </p:nvSpPr>
        <p:spPr>
          <a:xfrm rot="10800000">
            <a:off x="896610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  <a:defRPr b="1" sz="30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ctrTitle"/>
          </p:nvPr>
        </p:nvSpPr>
        <p:spPr>
          <a:xfrm>
            <a:off x="5368177" y="526238"/>
            <a:ext cx="30969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StyleHub</a:t>
            </a:r>
            <a:endParaRPr/>
          </a:p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5368175" y="2951950"/>
            <a:ext cx="17667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Integrantes:</a:t>
            </a:r>
            <a:endParaRPr sz="11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s" sz="1100"/>
              <a:t>Bastian Albornoz</a:t>
            </a:r>
            <a:endParaRPr sz="11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s" sz="1100"/>
              <a:t>Claudio Opazo</a:t>
            </a:r>
            <a:endParaRPr sz="11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s" sz="1100"/>
              <a:t>Yuri </a:t>
            </a:r>
            <a:r>
              <a:rPr lang="es" sz="1100"/>
              <a:t>Durán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Asignatura: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Capstone 003D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Docente: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Juan Gana</a:t>
            </a:r>
            <a:endParaRPr sz="1100"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75" y="526250"/>
            <a:ext cx="2726676" cy="409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2013300" y="1838700"/>
            <a:ext cx="51174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Gracias por su atencion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072050" y="494525"/>
            <a:ext cx="69999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Roles dentro del proyecto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1072050" y="1674000"/>
            <a:ext cx="1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Yuri </a:t>
            </a:r>
            <a:r>
              <a:rPr lang="es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Durán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3915750" y="1674000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Claudio Opazo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6536850" y="1674000"/>
            <a:ext cx="15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Bastian Albornoz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932250" y="253637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Scrum </a:t>
            </a:r>
            <a:r>
              <a:rPr lang="es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Master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3915750" y="253637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Product Owner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6508350" y="2536375"/>
            <a:ext cx="17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Equipo de </a:t>
            </a:r>
            <a:r>
              <a:rPr lang="es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desarrollo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2553600" y="106775"/>
            <a:ext cx="40368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575" y="908575"/>
            <a:ext cx="2642850" cy="41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1546800" y="329300"/>
            <a:ext cx="60504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Funcionalidades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1858950" y="1046300"/>
            <a:ext cx="5426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Generación de catálogo de prendas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Perfiles: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Pymes: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Publicación de su catálogo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Pago de comisiones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Consumidor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Carrito de compras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Historial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Armado de outfits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Administrador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Dashboard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Gestión de afiliaciones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Reportes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Administración de catálogo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Gestión de pagos a pymes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Categorización y filtros detallados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idact Gothic"/>
              <a:buChar char="-"/>
            </a:pPr>
            <a:r>
              <a:rPr lang="e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Carrito de compras y portal de pagos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63375" y="242650"/>
            <a:ext cx="34785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general:</a:t>
            </a:r>
            <a:endParaRPr/>
          </a:p>
        </p:txBody>
      </p:sp>
      <p:sp>
        <p:nvSpPr>
          <p:cNvPr id="244" name="Google Shape;244;p34"/>
          <p:cNvSpPr txBox="1"/>
          <p:nvPr>
            <p:ph idx="1" type="subTitle"/>
          </p:nvPr>
        </p:nvSpPr>
        <p:spPr>
          <a:xfrm>
            <a:off x="363375" y="959950"/>
            <a:ext cx="82863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s">
                <a:solidFill>
                  <a:schemeClr val="accent3"/>
                </a:solidFill>
              </a:rPr>
              <a:t>Aumentar la visibilidad de las pymes, facilitar la compra y venta de prendas, y mejorar la experiencia de compra de los consumidores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45" name="Google Shape;245;p34"/>
          <p:cNvSpPr txBox="1"/>
          <p:nvPr>
            <p:ph type="title"/>
          </p:nvPr>
        </p:nvSpPr>
        <p:spPr>
          <a:xfrm>
            <a:off x="363375" y="1762025"/>
            <a:ext cx="42087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r>
              <a:rPr lang="es"/>
              <a:t>:</a:t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428850" y="2564100"/>
            <a:ext cx="8286300" cy="24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b="1" lang="es">
                <a:solidFill>
                  <a:schemeClr val="accent3"/>
                </a:solidFill>
              </a:rPr>
              <a:t>Pymes:</a:t>
            </a:r>
            <a:endParaRPr b="1"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s" sz="1400">
                <a:solidFill>
                  <a:schemeClr val="accent3"/>
                </a:solidFill>
              </a:rPr>
              <a:t>Expandir visibilidad</a:t>
            </a:r>
            <a:endParaRPr sz="1400"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s" sz="1400">
                <a:solidFill>
                  <a:schemeClr val="accent3"/>
                </a:solidFill>
              </a:rPr>
              <a:t>Facilitar acceso a una </a:t>
            </a:r>
            <a:r>
              <a:rPr lang="es" sz="1400">
                <a:solidFill>
                  <a:schemeClr val="accent3"/>
                </a:solidFill>
              </a:rPr>
              <a:t>página</a:t>
            </a:r>
            <a:r>
              <a:rPr lang="es" sz="1400">
                <a:solidFill>
                  <a:schemeClr val="accent3"/>
                </a:solidFill>
              </a:rPr>
              <a:t> web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b="1" lang="es">
                <a:solidFill>
                  <a:schemeClr val="accent3"/>
                </a:solidFill>
              </a:rPr>
              <a:t>Consumidores</a:t>
            </a:r>
            <a:endParaRPr b="1"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s" sz="1400">
                <a:solidFill>
                  <a:schemeClr val="accent3"/>
                </a:solidFill>
              </a:rPr>
              <a:t>Mayor variedad de prendas (Estilos, colores y tallas)</a:t>
            </a:r>
            <a:endParaRPr sz="1400"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s" sz="1400">
                <a:solidFill>
                  <a:schemeClr val="accent3"/>
                </a:solidFill>
              </a:rPr>
              <a:t>Búsqueda</a:t>
            </a:r>
            <a:r>
              <a:rPr lang="es" sz="1400">
                <a:solidFill>
                  <a:schemeClr val="accent3"/>
                </a:solidFill>
              </a:rPr>
              <a:t> personalizada </a:t>
            </a:r>
            <a:r>
              <a:rPr lang="es" sz="1400">
                <a:solidFill>
                  <a:schemeClr val="accent3"/>
                </a:solidFill>
              </a:rPr>
              <a:t>según</a:t>
            </a:r>
            <a:r>
              <a:rPr lang="es" sz="1400">
                <a:solidFill>
                  <a:schemeClr val="accent3"/>
                </a:solidFill>
              </a:rPr>
              <a:t> preferencias</a:t>
            </a:r>
            <a:endParaRPr sz="1400"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s" sz="1400">
                <a:solidFill>
                  <a:schemeClr val="accent3"/>
                </a:solidFill>
              </a:rPr>
              <a:t>Centralización</a:t>
            </a:r>
            <a:r>
              <a:rPr lang="es" sz="1400">
                <a:solidFill>
                  <a:schemeClr val="accent3"/>
                </a:solidFill>
              </a:rPr>
              <a:t> de compras</a:t>
            </a:r>
            <a:endParaRPr sz="1400"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s" sz="1400">
                <a:solidFill>
                  <a:schemeClr val="accent3"/>
                </a:solidFill>
              </a:rPr>
              <a:t>Visualización</a:t>
            </a:r>
            <a:r>
              <a:rPr lang="es" sz="1400">
                <a:solidFill>
                  <a:schemeClr val="accent3"/>
                </a:solidFill>
              </a:rPr>
              <a:t> de prendas en </a:t>
            </a:r>
            <a:r>
              <a:rPr lang="es" sz="1400">
                <a:solidFill>
                  <a:schemeClr val="accent3"/>
                </a:solidFill>
              </a:rPr>
              <a:t>maniquí</a:t>
            </a:r>
            <a:r>
              <a:rPr lang="es" sz="1400">
                <a:solidFill>
                  <a:schemeClr val="accent3"/>
                </a:solidFill>
              </a:rPr>
              <a:t> virtual</a:t>
            </a:r>
            <a:endParaRPr sz="1400"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s" sz="1400">
                <a:solidFill>
                  <a:schemeClr val="accent3"/>
                </a:solidFill>
              </a:rPr>
              <a:t>Recomendaciones </a:t>
            </a:r>
            <a:r>
              <a:rPr lang="es" sz="1400">
                <a:solidFill>
                  <a:schemeClr val="accent3"/>
                </a:solidFill>
              </a:rPr>
              <a:t>personalizadas</a:t>
            </a:r>
            <a:endParaRPr sz="1400"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s" sz="1400">
                <a:solidFill>
                  <a:schemeClr val="accent3"/>
                </a:solidFill>
              </a:rPr>
              <a:t>Interfaz sencilla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495475" y="237775"/>
            <a:ext cx="5259000" cy="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Cronograma</a:t>
            </a:r>
            <a:endParaRPr sz="3000"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63" y="900475"/>
            <a:ext cx="8612076" cy="12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75" y="2325050"/>
            <a:ext cx="8612076" cy="99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975" y="3489725"/>
            <a:ext cx="8612075" cy="113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95475" y="237775"/>
            <a:ext cx="5259000" cy="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Cronograma</a:t>
            </a:r>
            <a:endParaRPr sz="3000"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63" y="1080325"/>
            <a:ext cx="8612076" cy="10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75" y="2305375"/>
            <a:ext cx="8612074" cy="114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 flipH="1">
            <a:off x="607823" y="487775"/>
            <a:ext cx="70692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062" y="1272400"/>
            <a:ext cx="3865878" cy="36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1670332" y="1776144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Framework</a:t>
            </a:r>
            <a:endParaRPr/>
          </a:p>
        </p:txBody>
      </p:sp>
      <p:sp>
        <p:nvSpPr>
          <p:cNvPr id="273" name="Google Shape;273;p38"/>
          <p:cNvSpPr txBox="1"/>
          <p:nvPr>
            <p:ph idx="1" type="subTitle"/>
          </p:nvPr>
        </p:nvSpPr>
        <p:spPr>
          <a:xfrm>
            <a:off x="1670325" y="2052878"/>
            <a:ext cx="2732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PHP 8.3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4" name="Google Shape;274;p38"/>
          <p:cNvSpPr txBox="1"/>
          <p:nvPr>
            <p:ph idx="2" type="title"/>
          </p:nvPr>
        </p:nvSpPr>
        <p:spPr>
          <a:xfrm>
            <a:off x="5936077" y="1776144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275" name="Google Shape;275;p38"/>
          <p:cNvSpPr txBox="1"/>
          <p:nvPr>
            <p:ph idx="4" type="title"/>
          </p:nvPr>
        </p:nvSpPr>
        <p:spPr>
          <a:xfrm>
            <a:off x="672310" y="170360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6" name="Google Shape;276;p38"/>
          <p:cNvSpPr txBox="1"/>
          <p:nvPr>
            <p:ph idx="5" type="title"/>
          </p:nvPr>
        </p:nvSpPr>
        <p:spPr>
          <a:xfrm>
            <a:off x="4941360" y="170360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7" name="Google Shape;277;p38"/>
          <p:cNvSpPr txBox="1"/>
          <p:nvPr>
            <p:ph idx="6" type="title"/>
          </p:nvPr>
        </p:nvSpPr>
        <p:spPr>
          <a:xfrm>
            <a:off x="1670332" y="2832016"/>
            <a:ext cx="27327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</a:t>
            </a:r>
            <a:endParaRPr/>
          </a:p>
        </p:txBody>
      </p:sp>
      <p:sp>
        <p:nvSpPr>
          <p:cNvPr id="278" name="Google Shape;278;p38"/>
          <p:cNvSpPr txBox="1"/>
          <p:nvPr>
            <p:ph idx="7" type="subTitle"/>
          </p:nvPr>
        </p:nvSpPr>
        <p:spPr>
          <a:xfrm>
            <a:off x="1670325" y="3239425"/>
            <a:ext cx="2732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2.1 HTML 5.0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9" name="Google Shape;279;p38"/>
          <p:cNvSpPr txBox="1"/>
          <p:nvPr>
            <p:ph idx="8" type="title"/>
          </p:nvPr>
        </p:nvSpPr>
        <p:spPr>
          <a:xfrm>
            <a:off x="672310" y="2759475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0" name="Google Shape;280;p38"/>
          <p:cNvSpPr txBox="1"/>
          <p:nvPr>
            <p:ph idx="9" type="title"/>
          </p:nvPr>
        </p:nvSpPr>
        <p:spPr>
          <a:xfrm>
            <a:off x="5936077" y="2832016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Librerías</a:t>
            </a:r>
            <a:endParaRPr/>
          </a:p>
        </p:txBody>
      </p:sp>
      <p:sp>
        <p:nvSpPr>
          <p:cNvPr id="281" name="Google Shape;281;p38"/>
          <p:cNvSpPr txBox="1"/>
          <p:nvPr>
            <p:ph idx="14" type="title"/>
          </p:nvPr>
        </p:nvSpPr>
        <p:spPr>
          <a:xfrm>
            <a:off x="4941360" y="2759475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4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2" name="Google Shape;282;p38"/>
          <p:cNvSpPr txBox="1"/>
          <p:nvPr>
            <p:ph idx="16" type="subTitle"/>
          </p:nvPr>
        </p:nvSpPr>
        <p:spPr>
          <a:xfrm>
            <a:off x="1670325" y="3516150"/>
            <a:ext cx="2732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2.2 CSS 3.0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3" name="Google Shape;283;p38"/>
          <p:cNvSpPr txBox="1"/>
          <p:nvPr>
            <p:ph idx="21" type="title"/>
          </p:nvPr>
        </p:nvSpPr>
        <p:spPr>
          <a:xfrm>
            <a:off x="598022" y="485375"/>
            <a:ext cx="5483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</a:t>
            </a:r>
            <a:r>
              <a:rPr lang="es"/>
              <a:t> a utilizar</a:t>
            </a:r>
            <a:endParaRPr/>
          </a:p>
        </p:txBody>
      </p:sp>
      <p:sp>
        <p:nvSpPr>
          <p:cNvPr id="284" name="Google Shape;284;p38"/>
          <p:cNvSpPr txBox="1"/>
          <p:nvPr>
            <p:ph idx="16" type="subTitle"/>
          </p:nvPr>
        </p:nvSpPr>
        <p:spPr>
          <a:xfrm>
            <a:off x="1670325" y="3793050"/>
            <a:ext cx="2732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2.3 JavaScript 4.0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5" name="Google Shape;285;p38"/>
          <p:cNvSpPr txBox="1"/>
          <p:nvPr>
            <p:ph idx="16" type="subTitle"/>
          </p:nvPr>
        </p:nvSpPr>
        <p:spPr>
          <a:xfrm>
            <a:off x="1670325" y="4069775"/>
            <a:ext cx="2732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2.4 Bootstrap 5.3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6" name="Google Shape;286;p38"/>
          <p:cNvSpPr txBox="1"/>
          <p:nvPr>
            <p:ph idx="7" type="subTitle"/>
          </p:nvPr>
        </p:nvSpPr>
        <p:spPr>
          <a:xfrm>
            <a:off x="5936075" y="2118125"/>
            <a:ext cx="2732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Oracle 21c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7" name="Google Shape;287;p38"/>
          <p:cNvSpPr txBox="1"/>
          <p:nvPr>
            <p:ph idx="7" type="subTitle"/>
          </p:nvPr>
        </p:nvSpPr>
        <p:spPr>
          <a:xfrm>
            <a:off x="5936075" y="3180075"/>
            <a:ext cx="2732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Modelado 3D (Por definir)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8" name="Google Shape;288;p38"/>
          <p:cNvSpPr txBox="1"/>
          <p:nvPr>
            <p:ph idx="9" type="title"/>
          </p:nvPr>
        </p:nvSpPr>
        <p:spPr>
          <a:xfrm>
            <a:off x="5936077" y="3748966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APIs</a:t>
            </a:r>
            <a:endParaRPr/>
          </a:p>
        </p:txBody>
      </p:sp>
      <p:sp>
        <p:nvSpPr>
          <p:cNvPr id="289" name="Google Shape;289;p38"/>
          <p:cNvSpPr txBox="1"/>
          <p:nvPr>
            <p:ph idx="14" type="title"/>
          </p:nvPr>
        </p:nvSpPr>
        <p:spPr>
          <a:xfrm>
            <a:off x="4941360" y="3676425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5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0" name="Google Shape;290;p38"/>
          <p:cNvSpPr txBox="1"/>
          <p:nvPr>
            <p:ph idx="7" type="subTitle"/>
          </p:nvPr>
        </p:nvSpPr>
        <p:spPr>
          <a:xfrm>
            <a:off x="5936075" y="4156375"/>
            <a:ext cx="2732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Portal de pagos (Por definir)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1" name="Google Shape;291;p38"/>
          <p:cNvSpPr txBox="1"/>
          <p:nvPr>
            <p:ph idx="7" type="subTitle"/>
          </p:nvPr>
        </p:nvSpPr>
        <p:spPr>
          <a:xfrm>
            <a:off x="5936075" y="4448375"/>
            <a:ext cx="27327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WhatsApp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Campaign by Slidesgo">
  <a:themeElements>
    <a:clrScheme name="Simple Light">
      <a:dk1>
        <a:srgbClr val="B75442"/>
      </a:dk1>
      <a:lt1>
        <a:srgbClr val="FFFFFF"/>
      </a:lt1>
      <a:dk2>
        <a:srgbClr val="DB7563"/>
      </a:dk2>
      <a:lt2>
        <a:srgbClr val="DB7563"/>
      </a:lt2>
      <a:accent1>
        <a:srgbClr val="FFFFFF"/>
      </a:accent1>
      <a:accent2>
        <a:srgbClr val="FFFFFF"/>
      </a:accent2>
      <a:accent3>
        <a:srgbClr val="434343"/>
      </a:accent3>
      <a:accent4>
        <a:srgbClr val="B75442"/>
      </a:accent4>
      <a:accent5>
        <a:srgbClr val="B75442"/>
      </a:accent5>
      <a:accent6>
        <a:srgbClr val="B75442"/>
      </a:accent6>
      <a:hlink>
        <a:srgbClr val="B75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