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9"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BA13FF-C6BF-46EC-A74D-75D128086821}">
  <a:tblStyle styleId="{17BA13FF-C6BF-46EC-A74D-75D1280868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6e921b010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6e921b010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16f13c2d60_1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16f13c2d60_1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16f13c2d60_1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16f13c2d60_1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1715eef463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1715eef463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164f71a3f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164f71a3f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1715eef46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1715eef46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1715eef463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1715eef463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164f71a3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164f71a3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1715eef463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11715eef463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6e921b01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6e921b010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6f13c2d60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6f13c2d60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6eb565a9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6eb565a9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6f13c2d60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16f13c2d60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16f13c2d60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16f13c2d60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6f13c2d60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6f13c2d60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16f13c2d60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16f13c2d60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f13c2d60_1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f13c2d60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2875" y="1644850"/>
            <a:ext cx="6539700" cy="23157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5500" b="1">
                <a:latin typeface="Archivo Narrow"/>
                <a:ea typeface="Archivo Narrow"/>
                <a:cs typeface="Archivo Narrow"/>
                <a:sym typeface="Archivo Narrow"/>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2875" y="4179875"/>
            <a:ext cx="6539700" cy="42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500"/>
              <a:buNone/>
              <a:defRPr sz="18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82838" y="-316525"/>
            <a:ext cx="746100" cy="746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8575" y="4749925"/>
            <a:ext cx="712800" cy="74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13225" y="2872850"/>
            <a:ext cx="3459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highlight>
                  <a:schemeClr val="lt1"/>
                </a:highlight>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9" name="Google Shape;99;p15"/>
          <p:cNvSpPr txBox="1">
            <a:spLocks noGrp="1"/>
          </p:cNvSpPr>
          <p:nvPr>
            <p:ph type="subTitle" idx="1"/>
          </p:nvPr>
        </p:nvSpPr>
        <p:spPr>
          <a:xfrm>
            <a:off x="713225" y="3755375"/>
            <a:ext cx="3459600" cy="8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0" name="Google Shape;100;p15"/>
          <p:cNvSpPr/>
          <p:nvPr/>
        </p:nvSpPr>
        <p:spPr>
          <a:xfrm>
            <a:off x="0" y="0"/>
            <a:ext cx="632400" cy="63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8511600" y="4525075"/>
            <a:ext cx="632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599525" y="1371163"/>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422450" y="391200"/>
            <a:ext cx="891300" cy="891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13225" y="478875"/>
            <a:ext cx="3194400" cy="2258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6" name="Google Shape;106;p16"/>
          <p:cNvSpPr txBox="1">
            <a:spLocks noGrp="1"/>
          </p:cNvSpPr>
          <p:nvPr>
            <p:ph type="subTitle" idx="1"/>
          </p:nvPr>
        </p:nvSpPr>
        <p:spPr>
          <a:xfrm>
            <a:off x="713225" y="3011500"/>
            <a:ext cx="3194400" cy="10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7" name="Google Shape;107;p16"/>
          <p:cNvSpPr/>
          <p:nvPr/>
        </p:nvSpPr>
        <p:spPr>
          <a:xfrm>
            <a:off x="8557075" y="3939713"/>
            <a:ext cx="227400" cy="227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72987" y="3698325"/>
            <a:ext cx="746100" cy="74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8511600" y="0"/>
            <a:ext cx="632400" cy="63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850325" y="4608575"/>
            <a:ext cx="227400" cy="22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007650" y="2727025"/>
            <a:ext cx="20877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b="1">
                <a:latin typeface="Archivo Narrow"/>
                <a:ea typeface="Archivo Narrow"/>
                <a:cs typeface="Archivo Narrow"/>
                <a:sym typeface="Archivo Narrow"/>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7"/>
          <p:cNvSpPr txBox="1">
            <a:spLocks noGrp="1"/>
          </p:cNvSpPr>
          <p:nvPr>
            <p:ph type="subTitle" idx="1"/>
          </p:nvPr>
        </p:nvSpPr>
        <p:spPr>
          <a:xfrm>
            <a:off x="1007650" y="3130400"/>
            <a:ext cx="20877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14" name="Google Shape;114;p17"/>
          <p:cNvSpPr txBox="1">
            <a:spLocks noGrp="1"/>
          </p:cNvSpPr>
          <p:nvPr>
            <p:ph type="title" idx="2"/>
          </p:nvPr>
        </p:nvSpPr>
        <p:spPr>
          <a:xfrm>
            <a:off x="3528152" y="2727025"/>
            <a:ext cx="20877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b="1">
                <a:latin typeface="Archivo Narrow"/>
                <a:ea typeface="Archivo Narrow"/>
                <a:cs typeface="Archivo Narrow"/>
                <a:sym typeface="Archivo Narrow"/>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7"/>
          <p:cNvSpPr txBox="1">
            <a:spLocks noGrp="1"/>
          </p:cNvSpPr>
          <p:nvPr>
            <p:ph type="subTitle" idx="3"/>
          </p:nvPr>
        </p:nvSpPr>
        <p:spPr>
          <a:xfrm>
            <a:off x="3528151" y="3130400"/>
            <a:ext cx="20877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16" name="Google Shape;116;p17"/>
          <p:cNvSpPr txBox="1">
            <a:spLocks noGrp="1"/>
          </p:cNvSpPr>
          <p:nvPr>
            <p:ph type="title" idx="4"/>
          </p:nvPr>
        </p:nvSpPr>
        <p:spPr>
          <a:xfrm>
            <a:off x="6048660" y="2727025"/>
            <a:ext cx="2087700" cy="403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b="1">
                <a:latin typeface="Archivo Narrow"/>
                <a:ea typeface="Archivo Narrow"/>
                <a:cs typeface="Archivo Narrow"/>
                <a:sym typeface="Archivo Narrow"/>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7"/>
          <p:cNvSpPr txBox="1">
            <a:spLocks noGrp="1"/>
          </p:cNvSpPr>
          <p:nvPr>
            <p:ph type="subTitle" idx="5"/>
          </p:nvPr>
        </p:nvSpPr>
        <p:spPr>
          <a:xfrm>
            <a:off x="6048658" y="3130400"/>
            <a:ext cx="20877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18" name="Google Shape;118;p17"/>
          <p:cNvSpPr txBox="1">
            <a:spLocks noGrp="1"/>
          </p:cNvSpPr>
          <p:nvPr>
            <p:ph type="title" idx="6"/>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b="1">
                <a:latin typeface="Archivo Narrow"/>
                <a:ea typeface="Archivo Narrow"/>
                <a:cs typeface="Archivo Narrow"/>
                <a:sym typeface="Archivo Narrow"/>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119" name="Google Shape;119;p17"/>
          <p:cNvSpPr/>
          <p:nvPr/>
        </p:nvSpPr>
        <p:spPr>
          <a:xfrm>
            <a:off x="0" y="4525075"/>
            <a:ext cx="632400" cy="63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8511600" y="0"/>
            <a:ext cx="632400" cy="63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2333975" y="1620050"/>
            <a:ext cx="20193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18"/>
          <p:cNvSpPr txBox="1">
            <a:spLocks noGrp="1"/>
          </p:cNvSpPr>
          <p:nvPr>
            <p:ph type="subTitle" idx="1"/>
          </p:nvPr>
        </p:nvSpPr>
        <p:spPr>
          <a:xfrm>
            <a:off x="2333975" y="2013350"/>
            <a:ext cx="2019300" cy="5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24" name="Google Shape;124;p18"/>
          <p:cNvSpPr txBox="1">
            <a:spLocks noGrp="1"/>
          </p:cNvSpPr>
          <p:nvPr>
            <p:ph type="title" idx="2"/>
          </p:nvPr>
        </p:nvSpPr>
        <p:spPr>
          <a:xfrm>
            <a:off x="5943838" y="1620050"/>
            <a:ext cx="20193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 name="Google Shape;125;p18"/>
          <p:cNvSpPr txBox="1">
            <a:spLocks noGrp="1"/>
          </p:cNvSpPr>
          <p:nvPr>
            <p:ph type="subTitle" idx="3"/>
          </p:nvPr>
        </p:nvSpPr>
        <p:spPr>
          <a:xfrm>
            <a:off x="5943838" y="2013350"/>
            <a:ext cx="2019300" cy="5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26" name="Google Shape;126;p18"/>
          <p:cNvSpPr txBox="1">
            <a:spLocks noGrp="1"/>
          </p:cNvSpPr>
          <p:nvPr>
            <p:ph type="title" idx="4"/>
          </p:nvPr>
        </p:nvSpPr>
        <p:spPr>
          <a:xfrm>
            <a:off x="2333975" y="3036975"/>
            <a:ext cx="20193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18"/>
          <p:cNvSpPr txBox="1">
            <a:spLocks noGrp="1"/>
          </p:cNvSpPr>
          <p:nvPr>
            <p:ph type="subTitle" idx="5"/>
          </p:nvPr>
        </p:nvSpPr>
        <p:spPr>
          <a:xfrm>
            <a:off x="2333975" y="3430300"/>
            <a:ext cx="2019300" cy="5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28" name="Google Shape;128;p18"/>
          <p:cNvSpPr txBox="1">
            <a:spLocks noGrp="1"/>
          </p:cNvSpPr>
          <p:nvPr>
            <p:ph type="title" idx="6"/>
          </p:nvPr>
        </p:nvSpPr>
        <p:spPr>
          <a:xfrm>
            <a:off x="5943838" y="3036975"/>
            <a:ext cx="20193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18"/>
          <p:cNvSpPr txBox="1">
            <a:spLocks noGrp="1"/>
          </p:cNvSpPr>
          <p:nvPr>
            <p:ph type="subTitle" idx="7"/>
          </p:nvPr>
        </p:nvSpPr>
        <p:spPr>
          <a:xfrm>
            <a:off x="5943838" y="3430300"/>
            <a:ext cx="2019300" cy="59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30" name="Google Shape;130;p18"/>
          <p:cNvSpPr txBox="1">
            <a:spLocks noGrp="1"/>
          </p:cNvSpPr>
          <p:nvPr>
            <p:ph type="title" idx="8"/>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131" name="Google Shape;131;p18"/>
          <p:cNvSpPr/>
          <p:nvPr/>
        </p:nvSpPr>
        <p:spPr>
          <a:xfrm>
            <a:off x="0" y="4525075"/>
            <a:ext cx="632400" cy="63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8511600" y="0"/>
            <a:ext cx="632400" cy="63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60" name="Google Shape;160;p21"/>
          <p:cNvSpPr/>
          <p:nvPr/>
        </p:nvSpPr>
        <p:spPr>
          <a:xfrm>
            <a:off x="0" y="4525075"/>
            <a:ext cx="632400" cy="63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218900" y="-296775"/>
            <a:ext cx="891300" cy="89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8517213" y="539500"/>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1"/>
        <p:cNvGrpSpPr/>
        <p:nvPr/>
      </p:nvGrpSpPr>
      <p:grpSpPr>
        <a:xfrm>
          <a:off x="0" y="0"/>
          <a:ext cx="0" cy="0"/>
          <a:chOff x="0" y="0"/>
          <a:chExt cx="0" cy="0"/>
        </a:xfrm>
      </p:grpSpPr>
      <p:sp>
        <p:nvSpPr>
          <p:cNvPr id="172" name="Google Shape;172;p23"/>
          <p:cNvSpPr/>
          <p:nvPr/>
        </p:nvSpPr>
        <p:spPr>
          <a:xfrm>
            <a:off x="-158575" y="4749925"/>
            <a:ext cx="712800" cy="746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rot="10800000">
            <a:off x="8592725" y="-355475"/>
            <a:ext cx="712800" cy="746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rot="10800000">
            <a:off x="-158575" y="-355475"/>
            <a:ext cx="712800" cy="74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8592725" y="4749925"/>
            <a:ext cx="712800" cy="74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8365325" y="1260275"/>
            <a:ext cx="227400" cy="22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664950" y="3329125"/>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7115388" y="355025"/>
            <a:ext cx="746100" cy="74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1562275" y="3858625"/>
            <a:ext cx="891300" cy="89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0"/>
        <p:cNvGrpSpPr/>
        <p:nvPr/>
      </p:nvGrpSpPr>
      <p:grpSpPr>
        <a:xfrm>
          <a:off x="0" y="0"/>
          <a:ext cx="0" cy="0"/>
          <a:chOff x="0" y="0"/>
          <a:chExt cx="0" cy="0"/>
        </a:xfrm>
      </p:grpSpPr>
      <p:sp>
        <p:nvSpPr>
          <p:cNvPr id="181" name="Google Shape;181;p24"/>
          <p:cNvSpPr/>
          <p:nvPr/>
        </p:nvSpPr>
        <p:spPr>
          <a:xfrm>
            <a:off x="-395450" y="3484875"/>
            <a:ext cx="891300" cy="89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7382100" y="-261500"/>
            <a:ext cx="891300" cy="891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8317075" y="1340350"/>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1154400" y="4376175"/>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6333500" y="539500"/>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762025" y="2666275"/>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1693613"/>
            <a:ext cx="3716700" cy="1605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539488"/>
            <a:ext cx="2626800" cy="973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3225" y="3375738"/>
            <a:ext cx="2626800" cy="6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7" name="Google Shape;17;p3"/>
          <p:cNvSpPr/>
          <p:nvPr/>
        </p:nvSpPr>
        <p:spPr>
          <a:xfrm>
            <a:off x="6191250" y="-114300"/>
            <a:ext cx="891300" cy="89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58575" y="4749925"/>
            <a:ext cx="712800" cy="74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8592725" y="-355475"/>
            <a:ext cx="712800" cy="74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174575"/>
            <a:ext cx="7717500" cy="3434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50">
                <a:solidFill>
                  <a:srgbClr val="434343"/>
                </a:solidFill>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22" name="Google Shape;22;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23" name="Google Shape;23;p4"/>
          <p:cNvSpPr/>
          <p:nvPr/>
        </p:nvSpPr>
        <p:spPr>
          <a:xfrm>
            <a:off x="8511600" y="4510500"/>
            <a:ext cx="632400" cy="63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6"/>
          <p:cNvSpPr/>
          <p:nvPr/>
        </p:nvSpPr>
        <p:spPr>
          <a:xfrm>
            <a:off x="-272987" y="3698325"/>
            <a:ext cx="746100" cy="74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8511600" y="0"/>
            <a:ext cx="632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850325" y="4608575"/>
            <a:ext cx="227400" cy="22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572000" y="841988"/>
            <a:ext cx="3858900" cy="1102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0" name="Google Shape;40;p7"/>
          <p:cNvSpPr txBox="1">
            <a:spLocks noGrp="1"/>
          </p:cNvSpPr>
          <p:nvPr>
            <p:ph type="subTitle" idx="1"/>
          </p:nvPr>
        </p:nvSpPr>
        <p:spPr>
          <a:xfrm>
            <a:off x="4572000" y="2272913"/>
            <a:ext cx="3858900" cy="202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500"/>
              <a:buFont typeface="Nunito Light"/>
              <a:buChar char="○"/>
              <a:defRPr/>
            </a:lvl5pPr>
            <a:lvl6pPr lvl="5" algn="ctr" rtl="0">
              <a:lnSpc>
                <a:spcPct val="100000"/>
              </a:lnSpc>
              <a:spcBef>
                <a:spcPts val="0"/>
              </a:spcBef>
              <a:spcAft>
                <a:spcPts val="0"/>
              </a:spcAft>
              <a:buClr>
                <a:srgbClr val="999999"/>
              </a:buClr>
              <a:buSzPts val="15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500"/>
              <a:buFont typeface="Nunito Light"/>
              <a:buChar char="■"/>
              <a:defRPr/>
            </a:lvl9pPr>
          </a:lstStyle>
          <a:p>
            <a:endParaRPr/>
          </a:p>
        </p:txBody>
      </p:sp>
      <p:sp>
        <p:nvSpPr>
          <p:cNvPr id="41" name="Google Shape;41;p7"/>
          <p:cNvSpPr/>
          <p:nvPr/>
        </p:nvSpPr>
        <p:spPr>
          <a:xfrm>
            <a:off x="7361038" y="4608575"/>
            <a:ext cx="746100" cy="74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8430900" y="4301513"/>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0" y="1680450"/>
            <a:ext cx="891300" cy="89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10800000">
            <a:off x="8592725" y="-355475"/>
            <a:ext cx="712800" cy="74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713225" y="1797875"/>
            <a:ext cx="2931600" cy="140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000" b="1">
                <a:latin typeface="Archivo Narrow"/>
                <a:ea typeface="Archivo Narrow"/>
                <a:cs typeface="Archivo Narrow"/>
                <a:sym typeface="Archivo Narrow"/>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3" name="Google Shape;53;p9"/>
          <p:cNvSpPr txBox="1">
            <a:spLocks noGrp="1"/>
          </p:cNvSpPr>
          <p:nvPr>
            <p:ph type="subTitle" idx="1"/>
          </p:nvPr>
        </p:nvSpPr>
        <p:spPr>
          <a:xfrm>
            <a:off x="713225" y="3416375"/>
            <a:ext cx="4495800" cy="119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4" name="Google Shape;54;p9"/>
          <p:cNvSpPr/>
          <p:nvPr/>
        </p:nvSpPr>
        <p:spPr>
          <a:xfrm>
            <a:off x="0" y="0"/>
            <a:ext cx="632400" cy="63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8511600" y="4525075"/>
            <a:ext cx="632400" cy="63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8511600" y="3707025"/>
            <a:ext cx="227400" cy="22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405000" y="1175313"/>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1260950" y="318075"/>
            <a:ext cx="593100" cy="59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713225" y="1826425"/>
            <a:ext cx="3555000" cy="41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b="1">
                <a:latin typeface="Archivo Narrow"/>
                <a:ea typeface="Archivo Narrow"/>
                <a:cs typeface="Archivo Narrow"/>
                <a:sym typeface="Archivo Narrow"/>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8" name="Google Shape;78;p13"/>
          <p:cNvSpPr txBox="1">
            <a:spLocks noGrp="1"/>
          </p:cNvSpPr>
          <p:nvPr>
            <p:ph type="subTitle" idx="1"/>
          </p:nvPr>
        </p:nvSpPr>
        <p:spPr>
          <a:xfrm>
            <a:off x="713225" y="2244624"/>
            <a:ext cx="35550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79" name="Google Shape;79;p13"/>
          <p:cNvSpPr txBox="1">
            <a:spLocks noGrp="1"/>
          </p:cNvSpPr>
          <p:nvPr>
            <p:ph type="title" idx="2"/>
          </p:nvPr>
        </p:nvSpPr>
        <p:spPr>
          <a:xfrm>
            <a:off x="4882350" y="1826425"/>
            <a:ext cx="3555000" cy="41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b="1">
                <a:latin typeface="Archivo Narrow"/>
                <a:ea typeface="Archivo Narrow"/>
                <a:cs typeface="Archivo Narrow"/>
                <a:sym typeface="Archivo Narrow"/>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3"/>
          <p:cNvSpPr txBox="1">
            <a:spLocks noGrp="1"/>
          </p:cNvSpPr>
          <p:nvPr>
            <p:ph type="subTitle" idx="3"/>
          </p:nvPr>
        </p:nvSpPr>
        <p:spPr>
          <a:xfrm>
            <a:off x="4882350" y="2244624"/>
            <a:ext cx="35550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1" name="Google Shape;81;p13"/>
          <p:cNvSpPr txBox="1">
            <a:spLocks noGrp="1"/>
          </p:cNvSpPr>
          <p:nvPr>
            <p:ph type="title" idx="4"/>
          </p:nvPr>
        </p:nvSpPr>
        <p:spPr>
          <a:xfrm>
            <a:off x="713225" y="3515249"/>
            <a:ext cx="3555000" cy="41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b="1">
                <a:latin typeface="Archivo Narrow"/>
                <a:ea typeface="Archivo Narrow"/>
                <a:cs typeface="Archivo Narrow"/>
                <a:sym typeface="Archivo Narrow"/>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5"/>
          </p:nvPr>
        </p:nvSpPr>
        <p:spPr>
          <a:xfrm>
            <a:off x="713225" y="3933450"/>
            <a:ext cx="35550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3" name="Google Shape;83;p13"/>
          <p:cNvSpPr txBox="1">
            <a:spLocks noGrp="1"/>
          </p:cNvSpPr>
          <p:nvPr>
            <p:ph type="title" idx="6"/>
          </p:nvPr>
        </p:nvSpPr>
        <p:spPr>
          <a:xfrm>
            <a:off x="4882350" y="3515249"/>
            <a:ext cx="3555000" cy="41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b="1">
                <a:latin typeface="Archivo Narrow"/>
                <a:ea typeface="Archivo Narrow"/>
                <a:cs typeface="Archivo Narrow"/>
                <a:sym typeface="Archivo Narrow"/>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7"/>
          </p:nvPr>
        </p:nvSpPr>
        <p:spPr>
          <a:xfrm>
            <a:off x="4882350" y="3933450"/>
            <a:ext cx="35550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5" name="Google Shape;85;p13"/>
          <p:cNvSpPr txBox="1">
            <a:spLocks noGrp="1"/>
          </p:cNvSpPr>
          <p:nvPr>
            <p:ph type="title" idx="8" hasCustomPrompt="1"/>
          </p:nvPr>
        </p:nvSpPr>
        <p:spPr>
          <a:xfrm>
            <a:off x="713225" y="1226425"/>
            <a:ext cx="632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dk2"/>
                </a:solidFill>
                <a:latin typeface="Archivo Narrow"/>
                <a:ea typeface="Archivo Narrow"/>
                <a:cs typeface="Archivo Narrow"/>
                <a:sym typeface="Archivo Narrow"/>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9" hasCustomPrompt="1"/>
          </p:nvPr>
        </p:nvSpPr>
        <p:spPr>
          <a:xfrm>
            <a:off x="713225" y="2915250"/>
            <a:ext cx="632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dk2"/>
                </a:solidFill>
                <a:latin typeface="Archivo Narrow"/>
                <a:ea typeface="Archivo Narrow"/>
                <a:cs typeface="Archivo Narrow"/>
                <a:sym typeface="Archivo Narrow"/>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13" hasCustomPrompt="1"/>
          </p:nvPr>
        </p:nvSpPr>
        <p:spPr>
          <a:xfrm>
            <a:off x="4882350" y="1226425"/>
            <a:ext cx="632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dk2"/>
                </a:solidFill>
                <a:latin typeface="Archivo Narrow"/>
                <a:ea typeface="Archivo Narrow"/>
                <a:cs typeface="Archivo Narrow"/>
                <a:sym typeface="Archivo Narrow"/>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4" hasCustomPrompt="1"/>
          </p:nvPr>
        </p:nvSpPr>
        <p:spPr>
          <a:xfrm>
            <a:off x="4882350" y="2915253"/>
            <a:ext cx="632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dk2"/>
                </a:solidFill>
                <a:latin typeface="Archivo Narrow"/>
                <a:ea typeface="Archivo Narrow"/>
                <a:cs typeface="Archivo Narrow"/>
                <a:sym typeface="Archivo Narrow"/>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5"/>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Bebas Neue"/>
              <a:buNone/>
              <a:defRPr b="1">
                <a:latin typeface="Archivo Narrow"/>
                <a:ea typeface="Archivo Narrow"/>
                <a:cs typeface="Archivo Narrow"/>
                <a:sym typeface="Archivo Narrow"/>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90" name="Google Shape;90;p13"/>
          <p:cNvSpPr/>
          <p:nvPr/>
        </p:nvSpPr>
        <p:spPr>
          <a:xfrm>
            <a:off x="0" y="4525075"/>
            <a:ext cx="632400" cy="63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8511600" y="0"/>
            <a:ext cx="632400" cy="63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375350" y="3250100"/>
            <a:ext cx="6393300" cy="434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highlight>
                  <a:schemeClr val="l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4" name="Google Shape;94;p14"/>
          <p:cNvSpPr txBox="1">
            <a:spLocks noGrp="1"/>
          </p:cNvSpPr>
          <p:nvPr>
            <p:ph type="subTitle" idx="1"/>
          </p:nvPr>
        </p:nvSpPr>
        <p:spPr>
          <a:xfrm>
            <a:off x="1375350" y="1459300"/>
            <a:ext cx="63933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95" name="Google Shape;95;p14"/>
          <p:cNvSpPr/>
          <p:nvPr/>
        </p:nvSpPr>
        <p:spPr>
          <a:xfrm>
            <a:off x="8430775" y="3193350"/>
            <a:ext cx="891300" cy="891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0" y="0"/>
            <a:ext cx="632400" cy="63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1pPr>
            <a:lvl2pPr lvl="1"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2pPr>
            <a:lvl3pPr lvl="2"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3pPr>
            <a:lvl4pPr lvl="3"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4pPr>
            <a:lvl5pPr lvl="4"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5pPr>
            <a:lvl6pPr lvl="5"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6pPr>
            <a:lvl7pPr lvl="6"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7pPr>
            <a:lvl8pPr lvl="7"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8pPr>
            <a:lvl9pPr lvl="8" rtl="0">
              <a:spcBef>
                <a:spcPts val="0"/>
              </a:spcBef>
              <a:spcAft>
                <a:spcPts val="0"/>
              </a:spcAft>
              <a:buClr>
                <a:schemeClr val="accent1"/>
              </a:buClr>
              <a:buSzPts val="3600"/>
              <a:buFont typeface="Archivo Narrow"/>
              <a:buNone/>
              <a:defRPr sz="3600" b="1">
                <a:solidFill>
                  <a:schemeClr val="accent1"/>
                </a:solidFill>
                <a:latin typeface="Archivo Narrow"/>
                <a:ea typeface="Archivo Narrow"/>
                <a:cs typeface="Archivo Narrow"/>
                <a:sym typeface="Archivo Narrow"/>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1pPr>
            <a:lvl2pPr marL="914400" lvl="1"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2pPr>
            <a:lvl3pPr marL="1371600" lvl="2"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3pPr>
            <a:lvl4pPr marL="1828800" lvl="3"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4pPr>
            <a:lvl5pPr marL="2286000" lvl="4"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5pPr>
            <a:lvl6pPr marL="2743200" lvl="5"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6pPr>
            <a:lvl7pPr marL="3200400" lvl="6"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7pPr>
            <a:lvl8pPr marL="3657600" lvl="7"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8pPr>
            <a:lvl9pPr marL="4114800" lvl="8" indent="-323850">
              <a:lnSpc>
                <a:spcPct val="115000"/>
              </a:lnSpc>
              <a:spcBef>
                <a:spcPts val="0"/>
              </a:spcBef>
              <a:spcAft>
                <a:spcPts val="0"/>
              </a:spcAft>
              <a:buClr>
                <a:schemeClr val="accent3"/>
              </a:buClr>
              <a:buSzPts val="1500"/>
              <a:buFont typeface="Archivo Narrow Medium"/>
              <a:buChar char="■"/>
              <a:defRPr sz="1500">
                <a:solidFill>
                  <a:schemeClr val="accent3"/>
                </a:solidFill>
                <a:latin typeface="Archivo Narrow Medium"/>
                <a:ea typeface="Archivo Narrow Medium"/>
                <a:cs typeface="Archivo Narrow Medium"/>
                <a:sym typeface="Archivo Narr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0" r:id="rId9"/>
    <p:sldLayoutId id="2147483661" r:id="rId10"/>
    <p:sldLayoutId id="2147483662" r:id="rId11"/>
    <p:sldLayoutId id="2147483663" r:id="rId12"/>
    <p:sldLayoutId id="2147483664" r:id="rId13"/>
    <p:sldLayoutId id="2147483667"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ZfpLFdpb-hb8KBbyGCjwuyH_rtUJH6kZibQ5q8QeeiY/copy#gid=1364826426"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slidesgo.com/es" TargetMode="External"/><Relationship Id="rId7" Type="http://schemas.openxmlformats.org/officeDocument/2006/relationships/hyperlink" Target="https://storyset.com/?utm_source=slidesgo_template&amp;utm_medium=referral-link&amp;utm_campaign=slidesgo_contents_of_this_template&amp;utm_term=storyset&amp;utm_content=story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slidesgo.com/slidesgo-school/powerpoint-tutorials/how-to-download-the-fonts-for-our-powerpoint-templates?utm_source=slidesgo_template&amp;utm_medium=referral-link&amp;utm_campaign=sg_credits&amp;utm_content=slidesgo-school" TargetMode="Externa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6"/>
        <p:cNvGrpSpPr/>
        <p:nvPr/>
      </p:nvGrpSpPr>
      <p:grpSpPr>
        <a:xfrm>
          <a:off x="0" y="0"/>
          <a:ext cx="0" cy="0"/>
          <a:chOff x="0" y="0"/>
          <a:chExt cx="0" cy="0"/>
        </a:xfrm>
      </p:grpSpPr>
      <p:sp>
        <p:nvSpPr>
          <p:cNvPr id="197" name="Google Shape;197;p28"/>
          <p:cNvSpPr txBox="1">
            <a:spLocks noGrp="1"/>
          </p:cNvSpPr>
          <p:nvPr>
            <p:ph type="ctrTitle"/>
          </p:nvPr>
        </p:nvSpPr>
        <p:spPr>
          <a:xfrm>
            <a:off x="712875" y="1644850"/>
            <a:ext cx="6539700" cy="231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Ferramentas de</a:t>
            </a:r>
            <a:br>
              <a:rPr lang="en" dirty="0"/>
            </a:br>
            <a:r>
              <a:rPr lang="pt-BR" dirty="0">
                <a:highlight>
                  <a:schemeClr val="lt1"/>
                </a:highlight>
              </a:rPr>
              <a:t>Colaboração e produtividade</a:t>
            </a:r>
            <a:endParaRPr dirty="0"/>
          </a:p>
        </p:txBody>
      </p:sp>
      <p:sp>
        <p:nvSpPr>
          <p:cNvPr id="198" name="Google Shape;198;p28"/>
          <p:cNvSpPr txBox="1">
            <a:spLocks noGrp="1"/>
          </p:cNvSpPr>
          <p:nvPr>
            <p:ph type="subTitle" idx="1"/>
          </p:nvPr>
        </p:nvSpPr>
        <p:spPr>
          <a:xfrm>
            <a:off x="712875" y="4179875"/>
            <a:ext cx="6539700" cy="42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Yuri F. (</a:t>
            </a:r>
            <a:r>
              <a:rPr lang="pt-BR" b="1" dirty="0"/>
              <a:t>sozinho</a:t>
            </a:r>
            <a:r>
              <a:rPr lang="pt-BR" dirty="0"/>
              <a: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cxnSp>
        <p:nvCxnSpPr>
          <p:cNvPr id="199" name="Google Shape;199;p28"/>
          <p:cNvCxnSpPr/>
          <p:nvPr/>
        </p:nvCxnSpPr>
        <p:spPr>
          <a:xfrm>
            <a:off x="712875" y="4117000"/>
            <a:ext cx="1194600" cy="0"/>
          </a:xfrm>
          <a:prstGeom prst="straightConnector1">
            <a:avLst/>
          </a:prstGeom>
          <a:noFill/>
          <a:ln w="28575" cap="flat" cmpd="sng">
            <a:solidFill>
              <a:schemeClr val="dk2"/>
            </a:solidFill>
            <a:prstDash val="solid"/>
            <a:round/>
            <a:headEnd type="none" w="med" len="med"/>
            <a:tailEnd type="none" w="med" len="med"/>
          </a:ln>
        </p:spPr>
      </p:cxnSp>
      <p:grpSp>
        <p:nvGrpSpPr>
          <p:cNvPr id="200" name="Google Shape;200;p28"/>
          <p:cNvGrpSpPr/>
          <p:nvPr/>
        </p:nvGrpSpPr>
        <p:grpSpPr>
          <a:xfrm>
            <a:off x="6008350" y="-96165"/>
            <a:ext cx="2869216" cy="2571807"/>
            <a:chOff x="1691825" y="1574300"/>
            <a:chExt cx="1601125" cy="1435000"/>
          </a:xfrm>
        </p:grpSpPr>
        <p:sp>
          <p:nvSpPr>
            <p:cNvPr id="201" name="Google Shape;201;p28"/>
            <p:cNvSpPr/>
            <p:nvPr/>
          </p:nvSpPr>
          <p:spPr>
            <a:xfrm>
              <a:off x="1691825" y="1645600"/>
              <a:ext cx="1363700" cy="1363700"/>
            </a:xfrm>
            <a:custGeom>
              <a:avLst/>
              <a:gdLst/>
              <a:ahLst/>
              <a:cxnLst/>
              <a:rect l="l" t="t" r="r" b="b"/>
              <a:pathLst>
                <a:path w="54548" h="54548" extrusionOk="0">
                  <a:moveTo>
                    <a:pt x="27273" y="4547"/>
                  </a:moveTo>
                  <a:cubicBezTo>
                    <a:pt x="39825" y="4547"/>
                    <a:pt x="50002" y="14723"/>
                    <a:pt x="50002" y="27275"/>
                  </a:cubicBezTo>
                  <a:cubicBezTo>
                    <a:pt x="50002" y="39827"/>
                    <a:pt x="39825" y="50001"/>
                    <a:pt x="27273" y="50001"/>
                  </a:cubicBezTo>
                  <a:lnTo>
                    <a:pt x="27273" y="50003"/>
                  </a:lnTo>
                  <a:cubicBezTo>
                    <a:pt x="14722" y="50003"/>
                    <a:pt x="4545" y="39827"/>
                    <a:pt x="4545" y="27275"/>
                  </a:cubicBezTo>
                  <a:cubicBezTo>
                    <a:pt x="4545" y="14723"/>
                    <a:pt x="14722" y="4547"/>
                    <a:pt x="27273" y="4547"/>
                  </a:cubicBezTo>
                  <a:close/>
                  <a:moveTo>
                    <a:pt x="27273" y="0"/>
                  </a:moveTo>
                  <a:cubicBezTo>
                    <a:pt x="12211" y="0"/>
                    <a:pt x="0" y="12212"/>
                    <a:pt x="0" y="27273"/>
                  </a:cubicBezTo>
                  <a:cubicBezTo>
                    <a:pt x="0" y="42335"/>
                    <a:pt x="12211" y="54548"/>
                    <a:pt x="27273" y="54548"/>
                  </a:cubicBezTo>
                  <a:cubicBezTo>
                    <a:pt x="42336" y="54548"/>
                    <a:pt x="54547" y="42336"/>
                    <a:pt x="54547" y="27273"/>
                  </a:cubicBezTo>
                  <a:cubicBezTo>
                    <a:pt x="54547" y="12212"/>
                    <a:pt x="42336" y="0"/>
                    <a:pt x="27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1945500" y="1899300"/>
              <a:ext cx="856325" cy="856275"/>
            </a:xfrm>
            <a:custGeom>
              <a:avLst/>
              <a:gdLst/>
              <a:ahLst/>
              <a:cxnLst/>
              <a:rect l="l" t="t" r="r" b="b"/>
              <a:pathLst>
                <a:path w="34253" h="34251" extrusionOk="0">
                  <a:moveTo>
                    <a:pt x="17126" y="4599"/>
                  </a:moveTo>
                  <a:cubicBezTo>
                    <a:pt x="24035" y="4599"/>
                    <a:pt x="29653" y="10218"/>
                    <a:pt x="29653" y="17125"/>
                  </a:cubicBezTo>
                  <a:cubicBezTo>
                    <a:pt x="29653" y="24034"/>
                    <a:pt x="24035" y="29652"/>
                    <a:pt x="17126" y="29652"/>
                  </a:cubicBezTo>
                  <a:cubicBezTo>
                    <a:pt x="10219" y="29652"/>
                    <a:pt x="4599" y="24034"/>
                    <a:pt x="4599" y="17125"/>
                  </a:cubicBezTo>
                  <a:cubicBezTo>
                    <a:pt x="4599" y="10218"/>
                    <a:pt x="10219" y="4599"/>
                    <a:pt x="17126" y="4599"/>
                  </a:cubicBezTo>
                  <a:close/>
                  <a:moveTo>
                    <a:pt x="17126" y="0"/>
                  </a:moveTo>
                  <a:cubicBezTo>
                    <a:pt x="7684" y="0"/>
                    <a:pt x="1" y="7682"/>
                    <a:pt x="1" y="17125"/>
                  </a:cubicBezTo>
                  <a:cubicBezTo>
                    <a:pt x="1" y="26569"/>
                    <a:pt x="7684" y="34250"/>
                    <a:pt x="17126" y="34250"/>
                  </a:cubicBezTo>
                  <a:cubicBezTo>
                    <a:pt x="26569" y="34250"/>
                    <a:pt x="34253" y="26569"/>
                    <a:pt x="34253" y="17125"/>
                  </a:cubicBezTo>
                  <a:cubicBezTo>
                    <a:pt x="34253" y="7684"/>
                    <a:pt x="26569" y="0"/>
                    <a:pt x="17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2183300" y="2137100"/>
              <a:ext cx="380675" cy="380675"/>
            </a:xfrm>
            <a:custGeom>
              <a:avLst/>
              <a:gdLst/>
              <a:ahLst/>
              <a:cxnLst/>
              <a:rect l="l" t="t" r="r" b="b"/>
              <a:pathLst>
                <a:path w="15227" h="15227" extrusionOk="0">
                  <a:moveTo>
                    <a:pt x="7614" y="3886"/>
                  </a:moveTo>
                  <a:cubicBezTo>
                    <a:pt x="9671" y="3886"/>
                    <a:pt x="11342" y="5558"/>
                    <a:pt x="11342" y="7613"/>
                  </a:cubicBezTo>
                  <a:cubicBezTo>
                    <a:pt x="11342" y="9670"/>
                    <a:pt x="9671" y="11341"/>
                    <a:pt x="7614" y="11341"/>
                  </a:cubicBezTo>
                  <a:cubicBezTo>
                    <a:pt x="5559" y="11341"/>
                    <a:pt x="3886" y="9670"/>
                    <a:pt x="3886" y="7613"/>
                  </a:cubicBezTo>
                  <a:cubicBezTo>
                    <a:pt x="3886" y="5558"/>
                    <a:pt x="5559" y="3886"/>
                    <a:pt x="7614" y="3886"/>
                  </a:cubicBezTo>
                  <a:close/>
                  <a:moveTo>
                    <a:pt x="7614" y="0"/>
                  </a:moveTo>
                  <a:cubicBezTo>
                    <a:pt x="3417" y="0"/>
                    <a:pt x="1" y="3416"/>
                    <a:pt x="1" y="7613"/>
                  </a:cubicBezTo>
                  <a:cubicBezTo>
                    <a:pt x="1" y="11810"/>
                    <a:pt x="3417" y="15226"/>
                    <a:pt x="7614" y="15226"/>
                  </a:cubicBezTo>
                  <a:cubicBezTo>
                    <a:pt x="11813" y="15226"/>
                    <a:pt x="15227" y="11812"/>
                    <a:pt x="15227" y="7613"/>
                  </a:cubicBezTo>
                  <a:cubicBezTo>
                    <a:pt x="15227" y="3416"/>
                    <a:pt x="11813" y="0"/>
                    <a:pt x="7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2735725" y="1574300"/>
              <a:ext cx="319800" cy="480900"/>
            </a:xfrm>
            <a:custGeom>
              <a:avLst/>
              <a:gdLst/>
              <a:ahLst/>
              <a:cxnLst/>
              <a:rect l="l" t="t" r="r" b="b"/>
              <a:pathLst>
                <a:path w="12792" h="19236" extrusionOk="0">
                  <a:moveTo>
                    <a:pt x="12791" y="1"/>
                  </a:moveTo>
                  <a:lnTo>
                    <a:pt x="1" y="9617"/>
                  </a:lnTo>
                  <a:lnTo>
                    <a:pt x="1" y="10675"/>
                  </a:lnTo>
                  <a:lnTo>
                    <a:pt x="1" y="19235"/>
                  </a:lnTo>
                  <a:lnTo>
                    <a:pt x="12791" y="9617"/>
                  </a:lnTo>
                  <a:lnTo>
                    <a:pt x="127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2741425" y="1822675"/>
              <a:ext cx="551525" cy="306850"/>
            </a:xfrm>
            <a:custGeom>
              <a:avLst/>
              <a:gdLst/>
              <a:ahLst/>
              <a:cxnLst/>
              <a:rect l="l" t="t" r="r" b="b"/>
              <a:pathLst>
                <a:path w="22061" h="12274" extrusionOk="0">
                  <a:moveTo>
                    <a:pt x="12831" y="1"/>
                  </a:moveTo>
                  <a:lnTo>
                    <a:pt x="1" y="9566"/>
                  </a:lnTo>
                  <a:lnTo>
                    <a:pt x="8215" y="11976"/>
                  </a:lnTo>
                  <a:lnTo>
                    <a:pt x="9230" y="12274"/>
                  </a:lnTo>
                  <a:lnTo>
                    <a:pt x="22060" y="2709"/>
                  </a:lnTo>
                  <a:lnTo>
                    <a:pt x="128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2305125" y="1754675"/>
              <a:ext cx="818900" cy="632850"/>
            </a:xfrm>
            <a:custGeom>
              <a:avLst/>
              <a:gdLst/>
              <a:ahLst/>
              <a:cxnLst/>
              <a:rect l="l" t="t" r="r" b="b"/>
              <a:pathLst>
                <a:path w="32756" h="25314" extrusionOk="0">
                  <a:moveTo>
                    <a:pt x="29914" y="1"/>
                  </a:moveTo>
                  <a:cubicBezTo>
                    <a:pt x="29521" y="1"/>
                    <a:pt x="29136" y="107"/>
                    <a:pt x="28814" y="349"/>
                  </a:cubicBezTo>
                  <a:lnTo>
                    <a:pt x="4983" y="18269"/>
                  </a:lnTo>
                  <a:lnTo>
                    <a:pt x="1541" y="20857"/>
                  </a:lnTo>
                  <a:cubicBezTo>
                    <a:pt x="508" y="21635"/>
                    <a:pt x="0" y="22902"/>
                    <a:pt x="688" y="24112"/>
                  </a:cubicBezTo>
                  <a:cubicBezTo>
                    <a:pt x="1085" y="24809"/>
                    <a:pt x="1985" y="25313"/>
                    <a:pt x="2842" y="25313"/>
                  </a:cubicBezTo>
                  <a:cubicBezTo>
                    <a:pt x="3236" y="25313"/>
                    <a:pt x="3620" y="25207"/>
                    <a:pt x="3942" y="24965"/>
                  </a:cubicBezTo>
                  <a:lnTo>
                    <a:pt x="27774" y="7045"/>
                  </a:lnTo>
                  <a:lnTo>
                    <a:pt x="31215" y="4457"/>
                  </a:lnTo>
                  <a:cubicBezTo>
                    <a:pt x="32250" y="3679"/>
                    <a:pt x="32756" y="2411"/>
                    <a:pt x="32069" y="1202"/>
                  </a:cubicBezTo>
                  <a:cubicBezTo>
                    <a:pt x="31673" y="505"/>
                    <a:pt x="30772" y="1"/>
                    <a:pt x="299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2322100" y="1781675"/>
              <a:ext cx="801975" cy="605850"/>
            </a:xfrm>
            <a:custGeom>
              <a:avLst/>
              <a:gdLst/>
              <a:ahLst/>
              <a:cxnLst/>
              <a:rect l="l" t="t" r="r" b="b"/>
              <a:pathLst>
                <a:path w="32079" h="24234" extrusionOk="0">
                  <a:moveTo>
                    <a:pt x="31311" y="1"/>
                  </a:moveTo>
                  <a:lnTo>
                    <a:pt x="0" y="23011"/>
                  </a:lnTo>
                  <a:cubicBezTo>
                    <a:pt x="4" y="23018"/>
                    <a:pt x="5" y="23025"/>
                    <a:pt x="10" y="23032"/>
                  </a:cubicBezTo>
                  <a:cubicBezTo>
                    <a:pt x="406" y="23729"/>
                    <a:pt x="1307" y="24233"/>
                    <a:pt x="2164" y="24233"/>
                  </a:cubicBezTo>
                  <a:cubicBezTo>
                    <a:pt x="2558" y="24233"/>
                    <a:pt x="2942" y="24127"/>
                    <a:pt x="3263" y="23885"/>
                  </a:cubicBezTo>
                  <a:lnTo>
                    <a:pt x="27095" y="5965"/>
                  </a:lnTo>
                  <a:lnTo>
                    <a:pt x="30538" y="3377"/>
                  </a:lnTo>
                  <a:cubicBezTo>
                    <a:pt x="31571" y="2599"/>
                    <a:pt x="32079" y="1332"/>
                    <a:pt x="31391" y="122"/>
                  </a:cubicBezTo>
                  <a:cubicBezTo>
                    <a:pt x="31366" y="81"/>
                    <a:pt x="31338" y="40"/>
                    <a:pt x="3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2427375" y="2327425"/>
              <a:ext cx="136000" cy="114075"/>
            </a:xfrm>
            <a:custGeom>
              <a:avLst/>
              <a:gdLst/>
              <a:ahLst/>
              <a:cxnLst/>
              <a:rect l="l" t="t" r="r" b="b"/>
              <a:pathLst>
                <a:path w="5440" h="4563" extrusionOk="0">
                  <a:moveTo>
                    <a:pt x="1580" y="0"/>
                  </a:moveTo>
                  <a:cubicBezTo>
                    <a:pt x="1580" y="1256"/>
                    <a:pt x="955" y="2365"/>
                    <a:pt x="0" y="3042"/>
                  </a:cubicBezTo>
                  <a:lnTo>
                    <a:pt x="3942" y="4563"/>
                  </a:lnTo>
                  <a:cubicBezTo>
                    <a:pt x="4813" y="3404"/>
                    <a:pt x="5332" y="2021"/>
                    <a:pt x="5440" y="576"/>
                  </a:cubicBezTo>
                  <a:lnTo>
                    <a:pt x="15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2883050" y="2397425"/>
              <a:ext cx="166775" cy="222825"/>
            </a:xfrm>
            <a:custGeom>
              <a:avLst/>
              <a:gdLst/>
              <a:ahLst/>
              <a:cxnLst/>
              <a:rect l="l" t="t" r="r" b="b"/>
              <a:pathLst>
                <a:path w="6671" h="8913" extrusionOk="0">
                  <a:moveTo>
                    <a:pt x="2175" y="1"/>
                  </a:moveTo>
                  <a:cubicBezTo>
                    <a:pt x="1865" y="2529"/>
                    <a:pt x="1130" y="4986"/>
                    <a:pt x="0" y="7269"/>
                  </a:cubicBezTo>
                  <a:lnTo>
                    <a:pt x="4259" y="8913"/>
                  </a:lnTo>
                  <a:cubicBezTo>
                    <a:pt x="5497" y="6311"/>
                    <a:pt x="6311" y="3528"/>
                    <a:pt x="6671" y="669"/>
                  </a:cubicBezTo>
                  <a:lnTo>
                    <a:pt x="21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2643175" y="2359900"/>
              <a:ext cx="155700" cy="168575"/>
            </a:xfrm>
            <a:custGeom>
              <a:avLst/>
              <a:gdLst/>
              <a:ahLst/>
              <a:cxnLst/>
              <a:rect l="l" t="t" r="r" b="b"/>
              <a:pathLst>
                <a:path w="6228" h="6743" extrusionOk="0">
                  <a:moveTo>
                    <a:pt x="1679" y="0"/>
                  </a:moveTo>
                  <a:cubicBezTo>
                    <a:pt x="1494" y="1793"/>
                    <a:pt x="920" y="3522"/>
                    <a:pt x="1" y="5072"/>
                  </a:cubicBezTo>
                  <a:lnTo>
                    <a:pt x="4334" y="6743"/>
                  </a:lnTo>
                  <a:cubicBezTo>
                    <a:pt x="5341" y="4857"/>
                    <a:pt x="5984" y="2799"/>
                    <a:pt x="6227" y="677"/>
                  </a:cubicBezTo>
                  <a:lnTo>
                    <a:pt x="1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8"/>
          <p:cNvSpPr/>
          <p:nvPr/>
        </p:nvSpPr>
        <p:spPr>
          <a:xfrm>
            <a:off x="8025300" y="4494875"/>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8252700" y="3367100"/>
            <a:ext cx="891300" cy="89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713225" y="539488"/>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LISTE DE </a:t>
            </a:r>
            <a:r>
              <a:rPr lang="en">
                <a:highlight>
                  <a:schemeClr val="lt1"/>
                </a:highlight>
              </a:rPr>
              <a:t>CONTRÔLE</a:t>
            </a:r>
            <a:endParaRPr>
              <a:highlight>
                <a:schemeClr val="lt1"/>
              </a:highlight>
            </a:endParaRPr>
          </a:p>
        </p:txBody>
      </p:sp>
      <p:graphicFrame>
        <p:nvGraphicFramePr>
          <p:cNvPr id="389" name="Google Shape;389;p37"/>
          <p:cNvGraphicFramePr/>
          <p:nvPr/>
        </p:nvGraphicFramePr>
        <p:xfrm>
          <a:off x="713225" y="1396825"/>
          <a:ext cx="3000000" cy="3000000"/>
        </p:xfrm>
        <a:graphic>
          <a:graphicData uri="http://schemas.openxmlformats.org/drawingml/2006/table">
            <a:tbl>
              <a:tblPr>
                <a:noFill/>
                <a:tableStyleId>{17BA13FF-C6BF-46EC-A74D-75D128086821}</a:tableStyleId>
              </a:tblPr>
              <a:tblGrid>
                <a:gridCol w="2357725">
                  <a:extLst>
                    <a:ext uri="{9D8B030D-6E8A-4147-A177-3AD203B41FA5}">
                      <a16:colId xmlns:a16="http://schemas.microsoft.com/office/drawing/2014/main" val="20000"/>
                    </a:ext>
                  </a:extLst>
                </a:gridCol>
                <a:gridCol w="1339950">
                  <a:extLst>
                    <a:ext uri="{9D8B030D-6E8A-4147-A177-3AD203B41FA5}">
                      <a16:colId xmlns:a16="http://schemas.microsoft.com/office/drawing/2014/main" val="20001"/>
                    </a:ext>
                  </a:extLst>
                </a:gridCol>
                <a:gridCol w="1339950">
                  <a:extLst>
                    <a:ext uri="{9D8B030D-6E8A-4147-A177-3AD203B41FA5}">
                      <a16:colId xmlns:a16="http://schemas.microsoft.com/office/drawing/2014/main" val="20002"/>
                    </a:ext>
                  </a:extLst>
                </a:gridCol>
                <a:gridCol w="1339950">
                  <a:extLst>
                    <a:ext uri="{9D8B030D-6E8A-4147-A177-3AD203B41FA5}">
                      <a16:colId xmlns:a16="http://schemas.microsoft.com/office/drawing/2014/main" val="20003"/>
                    </a:ext>
                  </a:extLst>
                </a:gridCol>
                <a:gridCol w="133995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sz="1500" b="1">
                        <a:solidFill>
                          <a:schemeClr val="lt2"/>
                        </a:solidFill>
                        <a:latin typeface="Archivo Narrow"/>
                        <a:ea typeface="Archivo Narrow"/>
                        <a:cs typeface="Archivo Narrow"/>
                        <a:sym typeface="Archivo Narrow"/>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Stratégie 01</a:t>
                      </a:r>
                      <a:endParaRPr sz="1500" b="1">
                        <a:solidFill>
                          <a:schemeClr val="lt2"/>
                        </a:solidFill>
                        <a:latin typeface="Archivo Narrow"/>
                        <a:ea typeface="Archivo Narrow"/>
                        <a:cs typeface="Archivo Narrow"/>
                        <a:sym typeface="Archivo Narrow"/>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Stratégie 02</a:t>
                      </a:r>
                      <a:endParaRPr sz="1500" b="1">
                        <a:solidFill>
                          <a:schemeClr val="lt2"/>
                        </a:solidFill>
                        <a:latin typeface="Archivo Narrow"/>
                        <a:ea typeface="Archivo Narrow"/>
                        <a:cs typeface="Archivo Narrow"/>
                        <a:sym typeface="Archivo Narrow"/>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Stratégie 03</a:t>
                      </a:r>
                      <a:endParaRPr sz="1500" b="1">
                        <a:solidFill>
                          <a:schemeClr val="lt2"/>
                        </a:solidFill>
                        <a:latin typeface="Archivo Narrow"/>
                        <a:ea typeface="Archivo Narrow"/>
                        <a:cs typeface="Archivo Narrow"/>
                        <a:sym typeface="Archivo Narrow"/>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Stratégie 04</a:t>
                      </a:r>
                      <a:endParaRPr sz="1500" b="1">
                        <a:solidFill>
                          <a:schemeClr val="lt2"/>
                        </a:solidFill>
                        <a:latin typeface="Archivo Narrow"/>
                        <a:ea typeface="Archivo Narrow"/>
                        <a:cs typeface="Archivo Narrow"/>
                        <a:sym typeface="Archivo Narrow"/>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Décrivez ici votre tâche 01</a:t>
                      </a: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Décrivez ici votre tâche 02</a:t>
                      </a: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Décrivez ici votre tâche 03</a:t>
                      </a: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Décrivez ici votre tâche 04</a:t>
                      </a: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Décrivez ici votre tâche 05</a:t>
                      </a: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Décrivez ici votre tâche 06</a:t>
                      </a: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grpSp>
        <p:nvGrpSpPr>
          <p:cNvPr id="390" name="Google Shape;390;p37"/>
          <p:cNvGrpSpPr/>
          <p:nvPr/>
        </p:nvGrpSpPr>
        <p:grpSpPr>
          <a:xfrm>
            <a:off x="4910988" y="1888540"/>
            <a:ext cx="339920" cy="250779"/>
            <a:chOff x="5223609" y="3731112"/>
            <a:chExt cx="371782" cy="274285"/>
          </a:xfrm>
        </p:grpSpPr>
        <p:sp>
          <p:nvSpPr>
            <p:cNvPr id="391" name="Google Shape;391;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37"/>
          <p:cNvSpPr/>
          <p:nvPr/>
        </p:nvSpPr>
        <p:spPr>
          <a:xfrm>
            <a:off x="3607515" y="1881787"/>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37"/>
          <p:cNvGrpSpPr/>
          <p:nvPr/>
        </p:nvGrpSpPr>
        <p:grpSpPr>
          <a:xfrm>
            <a:off x="6250938" y="1888540"/>
            <a:ext cx="339920" cy="250779"/>
            <a:chOff x="5223609" y="3731112"/>
            <a:chExt cx="371782" cy="274285"/>
          </a:xfrm>
        </p:grpSpPr>
        <p:sp>
          <p:nvSpPr>
            <p:cNvPr id="395" name="Google Shape;395;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7"/>
          <p:cNvGrpSpPr/>
          <p:nvPr/>
        </p:nvGrpSpPr>
        <p:grpSpPr>
          <a:xfrm>
            <a:off x="7590888" y="1888540"/>
            <a:ext cx="339920" cy="250779"/>
            <a:chOff x="5223609" y="3731112"/>
            <a:chExt cx="371782" cy="274285"/>
          </a:xfrm>
        </p:grpSpPr>
        <p:sp>
          <p:nvSpPr>
            <p:cNvPr id="398" name="Google Shape;398;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7"/>
          <p:cNvSpPr/>
          <p:nvPr/>
        </p:nvSpPr>
        <p:spPr>
          <a:xfrm>
            <a:off x="3607515" y="2293100"/>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947465" y="2293100"/>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6287415" y="2293100"/>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37"/>
          <p:cNvGrpSpPr/>
          <p:nvPr/>
        </p:nvGrpSpPr>
        <p:grpSpPr>
          <a:xfrm>
            <a:off x="7590888" y="2299840"/>
            <a:ext cx="339920" cy="250779"/>
            <a:chOff x="5223609" y="3731112"/>
            <a:chExt cx="371782" cy="274285"/>
          </a:xfrm>
        </p:grpSpPr>
        <p:sp>
          <p:nvSpPr>
            <p:cNvPr id="404" name="Google Shape;404;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7"/>
          <p:cNvSpPr/>
          <p:nvPr/>
        </p:nvSpPr>
        <p:spPr>
          <a:xfrm>
            <a:off x="7627515" y="2704775"/>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6287415" y="2704775"/>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37"/>
          <p:cNvGrpSpPr/>
          <p:nvPr/>
        </p:nvGrpSpPr>
        <p:grpSpPr>
          <a:xfrm>
            <a:off x="4910988" y="2711140"/>
            <a:ext cx="339920" cy="250779"/>
            <a:chOff x="5223609" y="3731112"/>
            <a:chExt cx="371782" cy="274285"/>
          </a:xfrm>
        </p:grpSpPr>
        <p:sp>
          <p:nvSpPr>
            <p:cNvPr id="409" name="Google Shape;409;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3571038" y="2711140"/>
            <a:ext cx="339920" cy="250779"/>
            <a:chOff x="5223609" y="3731112"/>
            <a:chExt cx="371782" cy="274285"/>
          </a:xfrm>
        </p:grpSpPr>
        <p:sp>
          <p:nvSpPr>
            <p:cNvPr id="412" name="Google Shape;412;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7"/>
          <p:cNvGrpSpPr/>
          <p:nvPr/>
        </p:nvGrpSpPr>
        <p:grpSpPr>
          <a:xfrm>
            <a:off x="3571038" y="3122440"/>
            <a:ext cx="339920" cy="250779"/>
            <a:chOff x="5223609" y="3731112"/>
            <a:chExt cx="371782" cy="274285"/>
          </a:xfrm>
        </p:grpSpPr>
        <p:sp>
          <p:nvSpPr>
            <p:cNvPr id="415" name="Google Shape;415;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4910988" y="3122440"/>
            <a:ext cx="339920" cy="250779"/>
            <a:chOff x="5223609" y="3731112"/>
            <a:chExt cx="371782" cy="274285"/>
          </a:xfrm>
        </p:grpSpPr>
        <p:sp>
          <p:nvSpPr>
            <p:cNvPr id="418" name="Google Shape;418;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7"/>
          <p:cNvSpPr/>
          <p:nvPr/>
        </p:nvSpPr>
        <p:spPr>
          <a:xfrm>
            <a:off x="6287415" y="3116450"/>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37"/>
          <p:cNvGrpSpPr/>
          <p:nvPr/>
        </p:nvGrpSpPr>
        <p:grpSpPr>
          <a:xfrm>
            <a:off x="7590888" y="3123190"/>
            <a:ext cx="339920" cy="250779"/>
            <a:chOff x="5223609" y="3731112"/>
            <a:chExt cx="371782" cy="274285"/>
          </a:xfrm>
        </p:grpSpPr>
        <p:sp>
          <p:nvSpPr>
            <p:cNvPr id="422" name="Google Shape;422;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37"/>
          <p:cNvSpPr/>
          <p:nvPr/>
        </p:nvSpPr>
        <p:spPr>
          <a:xfrm>
            <a:off x="6287415" y="3528112"/>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37"/>
          <p:cNvGrpSpPr/>
          <p:nvPr/>
        </p:nvGrpSpPr>
        <p:grpSpPr>
          <a:xfrm>
            <a:off x="4910988" y="3533740"/>
            <a:ext cx="339920" cy="250779"/>
            <a:chOff x="5223609" y="3731112"/>
            <a:chExt cx="371782" cy="274285"/>
          </a:xfrm>
        </p:grpSpPr>
        <p:sp>
          <p:nvSpPr>
            <p:cNvPr id="426" name="Google Shape;426;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7"/>
          <p:cNvGrpSpPr/>
          <p:nvPr/>
        </p:nvGrpSpPr>
        <p:grpSpPr>
          <a:xfrm>
            <a:off x="3571038" y="3533740"/>
            <a:ext cx="339920" cy="250779"/>
            <a:chOff x="5223609" y="3731112"/>
            <a:chExt cx="371782" cy="274285"/>
          </a:xfrm>
        </p:grpSpPr>
        <p:sp>
          <p:nvSpPr>
            <p:cNvPr id="429" name="Google Shape;429;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7"/>
          <p:cNvSpPr/>
          <p:nvPr/>
        </p:nvSpPr>
        <p:spPr>
          <a:xfrm>
            <a:off x="3607515" y="3939787"/>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37"/>
          <p:cNvGrpSpPr/>
          <p:nvPr/>
        </p:nvGrpSpPr>
        <p:grpSpPr>
          <a:xfrm>
            <a:off x="4910988" y="3945040"/>
            <a:ext cx="339920" cy="250779"/>
            <a:chOff x="5223609" y="3731112"/>
            <a:chExt cx="371782" cy="274285"/>
          </a:xfrm>
        </p:grpSpPr>
        <p:sp>
          <p:nvSpPr>
            <p:cNvPr id="433" name="Google Shape;433;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7"/>
          <p:cNvSpPr/>
          <p:nvPr/>
        </p:nvSpPr>
        <p:spPr>
          <a:xfrm>
            <a:off x="6287415" y="3939800"/>
            <a:ext cx="266962" cy="2642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37"/>
          <p:cNvGrpSpPr/>
          <p:nvPr/>
        </p:nvGrpSpPr>
        <p:grpSpPr>
          <a:xfrm>
            <a:off x="7590888" y="3534490"/>
            <a:ext cx="339920" cy="250779"/>
            <a:chOff x="5223609" y="3731112"/>
            <a:chExt cx="371782" cy="274285"/>
          </a:xfrm>
        </p:grpSpPr>
        <p:sp>
          <p:nvSpPr>
            <p:cNvPr id="437" name="Google Shape;437;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7"/>
          <p:cNvGrpSpPr/>
          <p:nvPr/>
        </p:nvGrpSpPr>
        <p:grpSpPr>
          <a:xfrm>
            <a:off x="7590888" y="3945790"/>
            <a:ext cx="339920" cy="250779"/>
            <a:chOff x="5223609" y="3731112"/>
            <a:chExt cx="371782" cy="274285"/>
          </a:xfrm>
        </p:grpSpPr>
        <p:sp>
          <p:nvSpPr>
            <p:cNvPr id="440" name="Google Shape;440;p37"/>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37"/>
          <p:cNvSpPr/>
          <p:nvPr/>
        </p:nvSpPr>
        <p:spPr>
          <a:xfrm>
            <a:off x="1265475" y="4542488"/>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highlight>
                  <a:schemeClr val="lt1"/>
                </a:highlight>
              </a:rPr>
              <a:t>CHRONOLOGIE</a:t>
            </a:r>
            <a:r>
              <a:rPr lang="en"/>
              <a:t> DU PROJET</a:t>
            </a:r>
            <a:endParaRPr/>
          </a:p>
        </p:txBody>
      </p:sp>
      <p:sp>
        <p:nvSpPr>
          <p:cNvPr id="448" name="Google Shape;448;p38"/>
          <p:cNvSpPr/>
          <p:nvPr/>
        </p:nvSpPr>
        <p:spPr>
          <a:xfrm>
            <a:off x="7730650" y="502413"/>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txBox="1"/>
          <p:nvPr/>
        </p:nvSpPr>
        <p:spPr>
          <a:xfrm>
            <a:off x="713225" y="2893550"/>
            <a:ext cx="18531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Vénus</a:t>
            </a:r>
            <a:endParaRPr sz="2500" b="1">
              <a:solidFill>
                <a:schemeClr val="accent1"/>
              </a:solidFill>
              <a:latin typeface="Archivo Narrow"/>
              <a:ea typeface="Archivo Narrow"/>
              <a:cs typeface="Archivo Narrow"/>
              <a:sym typeface="Archivo Narrow"/>
            </a:endParaRPr>
          </a:p>
        </p:txBody>
      </p:sp>
      <p:sp>
        <p:nvSpPr>
          <p:cNvPr id="450" name="Google Shape;450;p38"/>
          <p:cNvSpPr txBox="1"/>
          <p:nvPr/>
        </p:nvSpPr>
        <p:spPr>
          <a:xfrm>
            <a:off x="713225" y="3296925"/>
            <a:ext cx="1853100" cy="6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Vénus est la deuxième planète loin du Soleil</a:t>
            </a:r>
            <a:endParaRPr sz="1500">
              <a:solidFill>
                <a:schemeClr val="accent3"/>
              </a:solidFill>
              <a:latin typeface="Archivo Narrow Medium"/>
              <a:ea typeface="Archivo Narrow Medium"/>
              <a:cs typeface="Archivo Narrow Medium"/>
              <a:sym typeface="Archivo Narrow Medium"/>
            </a:endParaRPr>
          </a:p>
        </p:txBody>
      </p:sp>
      <p:cxnSp>
        <p:nvCxnSpPr>
          <p:cNvPr id="451" name="Google Shape;451;p38"/>
          <p:cNvCxnSpPr/>
          <p:nvPr/>
        </p:nvCxnSpPr>
        <p:spPr>
          <a:xfrm>
            <a:off x="715350" y="2571750"/>
            <a:ext cx="7715400" cy="0"/>
          </a:xfrm>
          <a:prstGeom prst="straightConnector1">
            <a:avLst/>
          </a:prstGeom>
          <a:noFill/>
          <a:ln w="28575" cap="flat" cmpd="sng">
            <a:solidFill>
              <a:schemeClr val="accent1"/>
            </a:solidFill>
            <a:prstDash val="solid"/>
            <a:round/>
            <a:headEnd type="none" w="med" len="med"/>
            <a:tailEnd type="none" w="med" len="med"/>
          </a:ln>
        </p:spPr>
      </p:cxnSp>
      <p:sp>
        <p:nvSpPr>
          <p:cNvPr id="452" name="Google Shape;452;p38"/>
          <p:cNvSpPr txBox="1"/>
          <p:nvPr/>
        </p:nvSpPr>
        <p:spPr>
          <a:xfrm>
            <a:off x="2667366" y="2893550"/>
            <a:ext cx="18531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Jupiter</a:t>
            </a:r>
            <a:endParaRPr sz="2500" b="1">
              <a:solidFill>
                <a:schemeClr val="accent1"/>
              </a:solidFill>
              <a:latin typeface="Archivo Narrow"/>
              <a:ea typeface="Archivo Narrow"/>
              <a:cs typeface="Archivo Narrow"/>
              <a:sym typeface="Archivo Narrow"/>
            </a:endParaRPr>
          </a:p>
        </p:txBody>
      </p:sp>
      <p:sp>
        <p:nvSpPr>
          <p:cNvPr id="453" name="Google Shape;453;p38"/>
          <p:cNvSpPr txBox="1"/>
          <p:nvPr/>
        </p:nvSpPr>
        <p:spPr>
          <a:xfrm>
            <a:off x="2667367" y="3296925"/>
            <a:ext cx="1853100" cy="6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Jupiter a été nommée d'après un dieu romain</a:t>
            </a:r>
            <a:endParaRPr sz="1500">
              <a:solidFill>
                <a:schemeClr val="accent3"/>
              </a:solidFill>
              <a:latin typeface="Archivo Narrow Medium"/>
              <a:ea typeface="Archivo Narrow Medium"/>
              <a:cs typeface="Archivo Narrow Medium"/>
              <a:sym typeface="Archivo Narrow Medium"/>
            </a:endParaRPr>
          </a:p>
        </p:txBody>
      </p:sp>
      <p:sp>
        <p:nvSpPr>
          <p:cNvPr id="454" name="Google Shape;454;p38"/>
          <p:cNvSpPr txBox="1"/>
          <p:nvPr/>
        </p:nvSpPr>
        <p:spPr>
          <a:xfrm>
            <a:off x="4621508" y="2893550"/>
            <a:ext cx="18531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Mars</a:t>
            </a:r>
            <a:endParaRPr sz="2500" b="1">
              <a:solidFill>
                <a:schemeClr val="accent1"/>
              </a:solidFill>
              <a:latin typeface="Archivo Narrow"/>
              <a:ea typeface="Archivo Narrow"/>
              <a:cs typeface="Archivo Narrow"/>
              <a:sym typeface="Archivo Narrow"/>
            </a:endParaRPr>
          </a:p>
        </p:txBody>
      </p:sp>
      <p:sp>
        <p:nvSpPr>
          <p:cNvPr id="455" name="Google Shape;455;p38"/>
          <p:cNvSpPr txBox="1"/>
          <p:nvPr/>
        </p:nvSpPr>
        <p:spPr>
          <a:xfrm>
            <a:off x="4621508" y="3296925"/>
            <a:ext cx="1853100" cy="6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Malgré sa couleur rouge, il y fait froid</a:t>
            </a:r>
            <a:endParaRPr sz="1500">
              <a:solidFill>
                <a:schemeClr val="accent3"/>
              </a:solidFill>
              <a:latin typeface="Archivo Narrow Medium"/>
              <a:ea typeface="Archivo Narrow Medium"/>
              <a:cs typeface="Archivo Narrow Medium"/>
              <a:sym typeface="Archivo Narrow Medium"/>
            </a:endParaRPr>
          </a:p>
        </p:txBody>
      </p:sp>
      <p:sp>
        <p:nvSpPr>
          <p:cNvPr id="456" name="Google Shape;456;p38"/>
          <p:cNvSpPr txBox="1"/>
          <p:nvPr/>
        </p:nvSpPr>
        <p:spPr>
          <a:xfrm>
            <a:off x="6575649" y="2893550"/>
            <a:ext cx="18531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Neptune</a:t>
            </a:r>
            <a:endParaRPr sz="2500" b="1">
              <a:solidFill>
                <a:schemeClr val="accent1"/>
              </a:solidFill>
              <a:latin typeface="Archivo Narrow"/>
              <a:ea typeface="Archivo Narrow"/>
              <a:cs typeface="Archivo Narrow"/>
              <a:sym typeface="Archivo Narrow"/>
            </a:endParaRPr>
          </a:p>
        </p:txBody>
      </p:sp>
      <p:sp>
        <p:nvSpPr>
          <p:cNvPr id="457" name="Google Shape;457;p38"/>
          <p:cNvSpPr txBox="1"/>
          <p:nvPr/>
        </p:nvSpPr>
        <p:spPr>
          <a:xfrm>
            <a:off x="6575650" y="3296925"/>
            <a:ext cx="1853100" cy="6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Neptune est la planète la plus éloignée</a:t>
            </a:r>
            <a:endParaRPr sz="1500">
              <a:solidFill>
                <a:schemeClr val="accent3"/>
              </a:solidFill>
              <a:latin typeface="Archivo Narrow Medium"/>
              <a:ea typeface="Archivo Narrow Medium"/>
              <a:cs typeface="Archivo Narrow Medium"/>
              <a:sym typeface="Archivo Narrow Medium"/>
            </a:endParaRPr>
          </a:p>
        </p:txBody>
      </p:sp>
      <p:sp>
        <p:nvSpPr>
          <p:cNvPr id="458" name="Google Shape;458;p38"/>
          <p:cNvSpPr txBox="1"/>
          <p:nvPr/>
        </p:nvSpPr>
        <p:spPr>
          <a:xfrm>
            <a:off x="713225" y="1542075"/>
            <a:ext cx="632400"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2"/>
                </a:solidFill>
                <a:latin typeface="Archivo Narrow"/>
                <a:ea typeface="Archivo Narrow"/>
                <a:cs typeface="Archivo Narrow"/>
                <a:sym typeface="Archivo Narrow"/>
              </a:rPr>
              <a:t>01</a:t>
            </a:r>
            <a:endParaRPr sz="3000" b="1">
              <a:solidFill>
                <a:schemeClr val="dk2"/>
              </a:solidFill>
              <a:latin typeface="Archivo Narrow"/>
              <a:ea typeface="Archivo Narrow"/>
              <a:cs typeface="Archivo Narrow"/>
              <a:sym typeface="Archivo Narrow"/>
            </a:endParaRPr>
          </a:p>
        </p:txBody>
      </p:sp>
      <p:cxnSp>
        <p:nvCxnSpPr>
          <p:cNvPr id="459" name="Google Shape;459;p38"/>
          <p:cNvCxnSpPr/>
          <p:nvPr/>
        </p:nvCxnSpPr>
        <p:spPr>
          <a:xfrm>
            <a:off x="713225" y="2100750"/>
            <a:ext cx="513600" cy="0"/>
          </a:xfrm>
          <a:prstGeom prst="straightConnector1">
            <a:avLst/>
          </a:prstGeom>
          <a:noFill/>
          <a:ln w="28575" cap="flat" cmpd="sng">
            <a:solidFill>
              <a:schemeClr val="dk2"/>
            </a:solidFill>
            <a:prstDash val="solid"/>
            <a:round/>
            <a:headEnd type="none" w="med" len="med"/>
            <a:tailEnd type="none" w="med" len="med"/>
          </a:ln>
        </p:spPr>
      </p:cxnSp>
      <p:sp>
        <p:nvSpPr>
          <p:cNvPr id="460" name="Google Shape;460;p38"/>
          <p:cNvSpPr txBox="1"/>
          <p:nvPr/>
        </p:nvSpPr>
        <p:spPr>
          <a:xfrm>
            <a:off x="2667375" y="1542075"/>
            <a:ext cx="632400"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2"/>
                </a:solidFill>
                <a:latin typeface="Archivo Narrow"/>
                <a:ea typeface="Archivo Narrow"/>
                <a:cs typeface="Archivo Narrow"/>
                <a:sym typeface="Archivo Narrow"/>
              </a:rPr>
              <a:t>02</a:t>
            </a:r>
            <a:endParaRPr sz="3000" b="1">
              <a:solidFill>
                <a:schemeClr val="dk2"/>
              </a:solidFill>
              <a:latin typeface="Archivo Narrow"/>
              <a:ea typeface="Archivo Narrow"/>
              <a:cs typeface="Archivo Narrow"/>
              <a:sym typeface="Archivo Narrow"/>
            </a:endParaRPr>
          </a:p>
        </p:txBody>
      </p:sp>
      <p:cxnSp>
        <p:nvCxnSpPr>
          <p:cNvPr id="461" name="Google Shape;461;p38"/>
          <p:cNvCxnSpPr/>
          <p:nvPr/>
        </p:nvCxnSpPr>
        <p:spPr>
          <a:xfrm>
            <a:off x="2667375" y="2100750"/>
            <a:ext cx="513600" cy="0"/>
          </a:xfrm>
          <a:prstGeom prst="straightConnector1">
            <a:avLst/>
          </a:prstGeom>
          <a:noFill/>
          <a:ln w="28575" cap="flat" cmpd="sng">
            <a:solidFill>
              <a:schemeClr val="dk2"/>
            </a:solidFill>
            <a:prstDash val="solid"/>
            <a:round/>
            <a:headEnd type="none" w="med" len="med"/>
            <a:tailEnd type="none" w="med" len="med"/>
          </a:ln>
        </p:spPr>
      </p:cxnSp>
      <p:sp>
        <p:nvSpPr>
          <p:cNvPr id="462" name="Google Shape;462;p38"/>
          <p:cNvSpPr txBox="1"/>
          <p:nvPr/>
        </p:nvSpPr>
        <p:spPr>
          <a:xfrm>
            <a:off x="4621525" y="1542075"/>
            <a:ext cx="632400"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2"/>
                </a:solidFill>
                <a:latin typeface="Archivo Narrow"/>
                <a:ea typeface="Archivo Narrow"/>
                <a:cs typeface="Archivo Narrow"/>
                <a:sym typeface="Archivo Narrow"/>
              </a:rPr>
              <a:t>03</a:t>
            </a:r>
            <a:endParaRPr sz="3000" b="1">
              <a:solidFill>
                <a:schemeClr val="dk2"/>
              </a:solidFill>
              <a:latin typeface="Archivo Narrow"/>
              <a:ea typeface="Archivo Narrow"/>
              <a:cs typeface="Archivo Narrow"/>
              <a:sym typeface="Archivo Narrow"/>
            </a:endParaRPr>
          </a:p>
        </p:txBody>
      </p:sp>
      <p:cxnSp>
        <p:nvCxnSpPr>
          <p:cNvPr id="463" name="Google Shape;463;p38"/>
          <p:cNvCxnSpPr/>
          <p:nvPr/>
        </p:nvCxnSpPr>
        <p:spPr>
          <a:xfrm>
            <a:off x="4621525" y="2100750"/>
            <a:ext cx="513600" cy="0"/>
          </a:xfrm>
          <a:prstGeom prst="straightConnector1">
            <a:avLst/>
          </a:prstGeom>
          <a:noFill/>
          <a:ln w="28575" cap="flat" cmpd="sng">
            <a:solidFill>
              <a:schemeClr val="dk2"/>
            </a:solidFill>
            <a:prstDash val="solid"/>
            <a:round/>
            <a:headEnd type="none" w="med" len="med"/>
            <a:tailEnd type="none" w="med" len="med"/>
          </a:ln>
        </p:spPr>
      </p:cxnSp>
      <p:sp>
        <p:nvSpPr>
          <p:cNvPr id="464" name="Google Shape;464;p38"/>
          <p:cNvSpPr txBox="1"/>
          <p:nvPr/>
        </p:nvSpPr>
        <p:spPr>
          <a:xfrm>
            <a:off x="6575675" y="1542075"/>
            <a:ext cx="632400"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2"/>
                </a:solidFill>
                <a:latin typeface="Archivo Narrow"/>
                <a:ea typeface="Archivo Narrow"/>
                <a:cs typeface="Archivo Narrow"/>
                <a:sym typeface="Archivo Narrow"/>
              </a:rPr>
              <a:t>04</a:t>
            </a:r>
            <a:endParaRPr sz="3000" b="1">
              <a:solidFill>
                <a:schemeClr val="dk2"/>
              </a:solidFill>
              <a:latin typeface="Archivo Narrow"/>
              <a:ea typeface="Archivo Narrow"/>
              <a:cs typeface="Archivo Narrow"/>
              <a:sym typeface="Archivo Narrow"/>
            </a:endParaRPr>
          </a:p>
        </p:txBody>
      </p:sp>
      <p:cxnSp>
        <p:nvCxnSpPr>
          <p:cNvPr id="465" name="Google Shape;465;p38"/>
          <p:cNvCxnSpPr/>
          <p:nvPr/>
        </p:nvCxnSpPr>
        <p:spPr>
          <a:xfrm>
            <a:off x="6575675" y="2100750"/>
            <a:ext cx="513600" cy="0"/>
          </a:xfrm>
          <a:prstGeom prst="straightConnector1">
            <a:avLst/>
          </a:prstGeom>
          <a:noFill/>
          <a:ln w="28575" cap="flat" cmpd="sng">
            <a:solidFill>
              <a:schemeClr val="dk2"/>
            </a:solidFill>
            <a:prstDash val="solid"/>
            <a:round/>
            <a:headEnd type="none" w="med" len="med"/>
            <a:tailEnd type="none" w="med" len="med"/>
          </a:ln>
        </p:spPr>
      </p:cxnSp>
      <p:sp>
        <p:nvSpPr>
          <p:cNvPr id="466" name="Google Shape;466;p38"/>
          <p:cNvSpPr/>
          <p:nvPr/>
        </p:nvSpPr>
        <p:spPr>
          <a:xfrm>
            <a:off x="713225" y="2495250"/>
            <a:ext cx="153000" cy="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2667375" y="2495250"/>
            <a:ext cx="153000" cy="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4621525" y="2495250"/>
            <a:ext cx="153000" cy="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6575675" y="2495250"/>
            <a:ext cx="153000" cy="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9"/>
          <p:cNvSpPr txBox="1">
            <a:spLocks noGrp="1"/>
          </p:cNvSpPr>
          <p:nvPr>
            <p:ph type="title"/>
          </p:nvPr>
        </p:nvSpPr>
        <p:spPr>
          <a:xfrm>
            <a:off x="713225" y="478875"/>
            <a:ext cx="3194400" cy="225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UNE IMAGE </a:t>
            </a:r>
            <a:r>
              <a:rPr lang="en">
                <a:highlight>
                  <a:schemeClr val="lt1"/>
                </a:highlight>
              </a:rPr>
              <a:t>RENFORCE TOUJOURS LE CONCEPT</a:t>
            </a:r>
            <a:endParaRPr>
              <a:highlight>
                <a:schemeClr val="lt1"/>
              </a:highlight>
            </a:endParaRPr>
          </a:p>
        </p:txBody>
      </p:sp>
      <p:sp>
        <p:nvSpPr>
          <p:cNvPr id="475" name="Google Shape;475;p39"/>
          <p:cNvSpPr txBox="1">
            <a:spLocks noGrp="1"/>
          </p:cNvSpPr>
          <p:nvPr>
            <p:ph type="subTitle" idx="1"/>
          </p:nvPr>
        </p:nvSpPr>
        <p:spPr>
          <a:xfrm>
            <a:off x="713225" y="3011500"/>
            <a:ext cx="3194400" cy="10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 images révèlent de grandes quantités de données, alors rappelez-vous : utilisez une image au lieu d'un long texte. Votre public l'appréciera</a:t>
            </a:r>
            <a:endParaRPr/>
          </a:p>
        </p:txBody>
      </p:sp>
      <p:cxnSp>
        <p:nvCxnSpPr>
          <p:cNvPr id="476" name="Google Shape;476;p39"/>
          <p:cNvCxnSpPr/>
          <p:nvPr/>
        </p:nvCxnSpPr>
        <p:spPr>
          <a:xfrm>
            <a:off x="713225" y="2948413"/>
            <a:ext cx="1194600" cy="0"/>
          </a:xfrm>
          <a:prstGeom prst="straightConnector1">
            <a:avLst/>
          </a:prstGeom>
          <a:noFill/>
          <a:ln w="28575" cap="flat" cmpd="sng">
            <a:solidFill>
              <a:schemeClr val="dk2"/>
            </a:solidFill>
            <a:prstDash val="solid"/>
            <a:round/>
            <a:headEnd type="none" w="med" len="med"/>
            <a:tailEnd type="none" w="med" len="med"/>
          </a:ln>
        </p:spPr>
      </p:cxnSp>
      <p:pic>
        <p:nvPicPr>
          <p:cNvPr id="477" name="Google Shape;477;p39"/>
          <p:cNvPicPr preferRelativeResize="0"/>
          <p:nvPr/>
        </p:nvPicPr>
        <p:blipFill rotWithShape="1">
          <a:blip r:embed="rId3">
            <a:alphaModFix/>
          </a:blip>
          <a:srcRect l="29412" r="4089"/>
          <a:stretch/>
        </p:blipFill>
        <p:spPr>
          <a:xfrm>
            <a:off x="5382475" y="1560275"/>
            <a:ext cx="3048300" cy="3048300"/>
          </a:xfrm>
          <a:prstGeom prst="ellipse">
            <a:avLst/>
          </a:prstGeom>
          <a:noFill/>
          <a:ln>
            <a:noFill/>
          </a:ln>
        </p:spPr>
      </p:pic>
      <p:sp>
        <p:nvSpPr>
          <p:cNvPr id="478" name="Google Shape;478;p39"/>
          <p:cNvSpPr/>
          <p:nvPr/>
        </p:nvSpPr>
        <p:spPr>
          <a:xfrm>
            <a:off x="7299625" y="3939725"/>
            <a:ext cx="891300" cy="89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8284200" y="1287475"/>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7072225" y="539488"/>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TABLEAU DE BORD </a:t>
            </a:r>
            <a:r>
              <a:rPr lang="en">
                <a:highlight>
                  <a:schemeClr val="lt1"/>
                </a:highlight>
              </a:rPr>
              <a:t>KPI</a:t>
            </a:r>
            <a:endParaRPr>
              <a:solidFill>
                <a:srgbClr val="543E97"/>
              </a:solidFill>
              <a:highlight>
                <a:srgbClr val="FFB822"/>
              </a:highlight>
            </a:endParaRPr>
          </a:p>
        </p:txBody>
      </p:sp>
      <p:pic>
        <p:nvPicPr>
          <p:cNvPr id="507" name="Google Shape;507;p42" title="Points scored">
            <a:hlinkClick r:id="rId3"/>
          </p:cNvPr>
          <p:cNvPicPr preferRelativeResize="0"/>
          <p:nvPr/>
        </p:nvPicPr>
        <p:blipFill>
          <a:blip r:embed="rId4">
            <a:alphaModFix/>
          </a:blip>
          <a:stretch>
            <a:fillRect/>
          </a:stretch>
        </p:blipFill>
        <p:spPr>
          <a:xfrm>
            <a:off x="4572005" y="1647087"/>
            <a:ext cx="3858744" cy="2385986"/>
          </a:xfrm>
          <a:prstGeom prst="rect">
            <a:avLst/>
          </a:prstGeom>
          <a:noFill/>
          <a:ln>
            <a:noFill/>
          </a:ln>
        </p:spPr>
      </p:pic>
      <p:sp>
        <p:nvSpPr>
          <p:cNvPr id="508" name="Google Shape;508;p42"/>
          <p:cNvSpPr txBox="1"/>
          <p:nvPr/>
        </p:nvSpPr>
        <p:spPr>
          <a:xfrm>
            <a:off x="5169845" y="3956305"/>
            <a:ext cx="498900" cy="23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3"/>
                </a:solidFill>
                <a:latin typeface="Archivo Narrow Medium"/>
                <a:ea typeface="Archivo Narrow Medium"/>
                <a:cs typeface="Archivo Narrow Medium"/>
                <a:sym typeface="Archivo Narrow Medium"/>
              </a:rPr>
              <a:t>2019</a:t>
            </a:r>
            <a:endParaRPr sz="1200">
              <a:solidFill>
                <a:schemeClr val="accent3"/>
              </a:solidFill>
              <a:latin typeface="Archivo Narrow Medium"/>
              <a:ea typeface="Archivo Narrow Medium"/>
              <a:cs typeface="Archivo Narrow Medium"/>
              <a:sym typeface="Archivo Narrow Medium"/>
            </a:endParaRPr>
          </a:p>
        </p:txBody>
      </p:sp>
      <p:sp>
        <p:nvSpPr>
          <p:cNvPr id="509" name="Google Shape;509;p42"/>
          <p:cNvSpPr txBox="1"/>
          <p:nvPr/>
        </p:nvSpPr>
        <p:spPr>
          <a:xfrm>
            <a:off x="5956382" y="3956305"/>
            <a:ext cx="498900" cy="23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3"/>
                </a:solidFill>
                <a:latin typeface="Archivo Narrow Medium"/>
                <a:ea typeface="Archivo Narrow Medium"/>
                <a:cs typeface="Archivo Narrow Medium"/>
                <a:sym typeface="Archivo Narrow Medium"/>
              </a:rPr>
              <a:t>2020</a:t>
            </a:r>
            <a:endParaRPr sz="1200">
              <a:solidFill>
                <a:schemeClr val="accent3"/>
              </a:solidFill>
              <a:latin typeface="Archivo Narrow Medium"/>
              <a:ea typeface="Archivo Narrow Medium"/>
              <a:cs typeface="Archivo Narrow Medium"/>
              <a:sym typeface="Archivo Narrow Medium"/>
            </a:endParaRPr>
          </a:p>
        </p:txBody>
      </p:sp>
      <p:sp>
        <p:nvSpPr>
          <p:cNvPr id="510" name="Google Shape;510;p42"/>
          <p:cNvSpPr txBox="1"/>
          <p:nvPr/>
        </p:nvSpPr>
        <p:spPr>
          <a:xfrm>
            <a:off x="6742918" y="3956305"/>
            <a:ext cx="498900" cy="23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3"/>
                </a:solidFill>
                <a:latin typeface="Archivo Narrow Medium"/>
                <a:ea typeface="Archivo Narrow Medium"/>
                <a:cs typeface="Archivo Narrow Medium"/>
                <a:sym typeface="Archivo Narrow Medium"/>
              </a:rPr>
              <a:t>2021</a:t>
            </a:r>
            <a:endParaRPr sz="1200">
              <a:solidFill>
                <a:schemeClr val="accent3"/>
              </a:solidFill>
              <a:latin typeface="Archivo Narrow Medium"/>
              <a:ea typeface="Archivo Narrow Medium"/>
              <a:cs typeface="Archivo Narrow Medium"/>
              <a:sym typeface="Archivo Narrow Medium"/>
            </a:endParaRPr>
          </a:p>
        </p:txBody>
      </p:sp>
      <p:sp>
        <p:nvSpPr>
          <p:cNvPr id="511" name="Google Shape;511;p42"/>
          <p:cNvSpPr txBox="1"/>
          <p:nvPr/>
        </p:nvSpPr>
        <p:spPr>
          <a:xfrm>
            <a:off x="7529455" y="3956305"/>
            <a:ext cx="498900" cy="23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3"/>
                </a:solidFill>
                <a:latin typeface="Archivo Narrow Medium"/>
                <a:ea typeface="Archivo Narrow Medium"/>
                <a:cs typeface="Archivo Narrow Medium"/>
                <a:sym typeface="Archivo Narrow Medium"/>
              </a:rPr>
              <a:t>2022</a:t>
            </a:r>
            <a:endParaRPr sz="1200">
              <a:solidFill>
                <a:schemeClr val="accent3"/>
              </a:solidFill>
              <a:latin typeface="Archivo Narrow Medium"/>
              <a:ea typeface="Archivo Narrow Medium"/>
              <a:cs typeface="Archivo Narrow Medium"/>
              <a:sym typeface="Archivo Narrow Medium"/>
            </a:endParaRPr>
          </a:p>
        </p:txBody>
      </p:sp>
      <p:sp>
        <p:nvSpPr>
          <p:cNvPr id="512" name="Google Shape;512;p42"/>
          <p:cNvSpPr txBox="1">
            <a:spLocks noGrp="1"/>
          </p:cNvSpPr>
          <p:nvPr>
            <p:ph type="subTitle" idx="4294967295"/>
          </p:nvPr>
        </p:nvSpPr>
        <p:spPr>
          <a:xfrm>
            <a:off x="713225" y="4322675"/>
            <a:ext cx="7717500" cy="285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t>Suivez le lien dans le graphique pour modifier ses données, puis collez le nouveau ici. </a:t>
            </a:r>
            <a:r>
              <a:rPr lang="en" sz="1200" b="1">
                <a:uFill>
                  <a:noFill/>
                </a:uFill>
                <a:hlinkClick r:id="rId5"/>
              </a:rPr>
              <a:t>Pour plus d'informations, cliquez ici</a:t>
            </a:r>
            <a:endParaRPr sz="1200" b="1"/>
          </a:p>
        </p:txBody>
      </p:sp>
      <p:sp>
        <p:nvSpPr>
          <p:cNvPr id="513" name="Google Shape;513;p42"/>
          <p:cNvSpPr txBox="1"/>
          <p:nvPr/>
        </p:nvSpPr>
        <p:spPr>
          <a:xfrm>
            <a:off x="5613313" y="1197175"/>
            <a:ext cx="728400" cy="24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Mars</a:t>
            </a:r>
            <a:endParaRPr sz="1500">
              <a:solidFill>
                <a:schemeClr val="accent3"/>
              </a:solidFill>
              <a:latin typeface="Archivo Narrow Medium"/>
              <a:ea typeface="Archivo Narrow Medium"/>
              <a:cs typeface="Archivo Narrow Medium"/>
              <a:sym typeface="Archivo Narrow Medium"/>
            </a:endParaRPr>
          </a:p>
        </p:txBody>
      </p:sp>
      <p:sp>
        <p:nvSpPr>
          <p:cNvPr id="514" name="Google Shape;514;p42"/>
          <p:cNvSpPr/>
          <p:nvPr/>
        </p:nvSpPr>
        <p:spPr>
          <a:xfrm>
            <a:off x="5384113" y="1242325"/>
            <a:ext cx="153000" cy="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txBox="1"/>
          <p:nvPr/>
        </p:nvSpPr>
        <p:spPr>
          <a:xfrm>
            <a:off x="6890213" y="1197175"/>
            <a:ext cx="728400" cy="24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Vénus</a:t>
            </a:r>
            <a:endParaRPr sz="1500">
              <a:solidFill>
                <a:schemeClr val="accent3"/>
              </a:solidFill>
              <a:latin typeface="Archivo Narrow Medium"/>
              <a:ea typeface="Archivo Narrow Medium"/>
              <a:cs typeface="Archivo Narrow Medium"/>
              <a:sym typeface="Archivo Narrow Medium"/>
            </a:endParaRPr>
          </a:p>
        </p:txBody>
      </p:sp>
      <p:sp>
        <p:nvSpPr>
          <p:cNvPr id="516" name="Google Shape;516;p42"/>
          <p:cNvSpPr/>
          <p:nvPr/>
        </p:nvSpPr>
        <p:spPr>
          <a:xfrm>
            <a:off x="6661013" y="1242325"/>
            <a:ext cx="153000" cy="1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713225" y="1147963"/>
            <a:ext cx="841500" cy="84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713225" y="1147963"/>
            <a:ext cx="841500" cy="841500"/>
          </a:xfrm>
          <a:prstGeom prst="pie">
            <a:avLst>
              <a:gd name="adj1" fmla="val 16210874"/>
              <a:gd name="adj2" fmla="val 205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txBox="1"/>
          <p:nvPr/>
        </p:nvSpPr>
        <p:spPr>
          <a:xfrm>
            <a:off x="1719900" y="1147963"/>
            <a:ext cx="9453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2"/>
                </a:solidFill>
                <a:latin typeface="Archivo Narrow"/>
                <a:ea typeface="Archivo Narrow"/>
                <a:cs typeface="Archivo Narrow"/>
                <a:sym typeface="Archivo Narrow"/>
              </a:rPr>
              <a:t>25%</a:t>
            </a:r>
            <a:endParaRPr sz="3000" b="1">
              <a:solidFill>
                <a:schemeClr val="dk2"/>
              </a:solidFill>
              <a:latin typeface="Archivo Narrow"/>
              <a:ea typeface="Archivo Narrow"/>
              <a:cs typeface="Archivo Narrow"/>
              <a:sym typeface="Archivo Narrow"/>
            </a:endParaRPr>
          </a:p>
        </p:txBody>
      </p:sp>
      <p:sp>
        <p:nvSpPr>
          <p:cNvPr id="520" name="Google Shape;520;p42"/>
          <p:cNvSpPr txBox="1"/>
          <p:nvPr/>
        </p:nvSpPr>
        <p:spPr>
          <a:xfrm>
            <a:off x="2665125" y="1147963"/>
            <a:ext cx="17886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Gens</a:t>
            </a:r>
            <a:endParaRPr sz="2500" b="1">
              <a:solidFill>
                <a:schemeClr val="accent1"/>
              </a:solidFill>
              <a:latin typeface="Archivo Narrow"/>
              <a:ea typeface="Archivo Narrow"/>
              <a:cs typeface="Archivo Narrow"/>
              <a:sym typeface="Archivo Narrow"/>
            </a:endParaRPr>
          </a:p>
        </p:txBody>
      </p:sp>
      <p:sp>
        <p:nvSpPr>
          <p:cNvPr id="521" name="Google Shape;521;p42"/>
          <p:cNvSpPr txBox="1"/>
          <p:nvPr/>
        </p:nvSpPr>
        <p:spPr>
          <a:xfrm>
            <a:off x="2665125" y="1489426"/>
            <a:ext cx="1788600" cy="5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Mars est en fait un endroit très froid</a:t>
            </a:r>
            <a:endParaRPr sz="1500">
              <a:solidFill>
                <a:schemeClr val="accent3"/>
              </a:solidFill>
              <a:latin typeface="Archivo Narrow Medium"/>
              <a:ea typeface="Archivo Narrow Medium"/>
              <a:cs typeface="Archivo Narrow Medium"/>
              <a:sym typeface="Archivo Narrow Medium"/>
            </a:endParaRPr>
          </a:p>
        </p:txBody>
      </p:sp>
      <p:cxnSp>
        <p:nvCxnSpPr>
          <p:cNvPr id="522" name="Google Shape;522;p42"/>
          <p:cNvCxnSpPr/>
          <p:nvPr/>
        </p:nvCxnSpPr>
        <p:spPr>
          <a:xfrm>
            <a:off x="1719900" y="1684838"/>
            <a:ext cx="513600" cy="0"/>
          </a:xfrm>
          <a:prstGeom prst="straightConnector1">
            <a:avLst/>
          </a:prstGeom>
          <a:noFill/>
          <a:ln w="28575" cap="flat" cmpd="sng">
            <a:solidFill>
              <a:schemeClr val="dk2"/>
            </a:solidFill>
            <a:prstDash val="solid"/>
            <a:round/>
            <a:headEnd type="none" w="med" len="med"/>
            <a:tailEnd type="none" w="med" len="med"/>
          </a:ln>
        </p:spPr>
      </p:cxnSp>
      <p:sp>
        <p:nvSpPr>
          <p:cNvPr id="523" name="Google Shape;523;p42"/>
          <p:cNvSpPr/>
          <p:nvPr/>
        </p:nvSpPr>
        <p:spPr>
          <a:xfrm>
            <a:off x="713225" y="2249438"/>
            <a:ext cx="841500" cy="84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713225" y="2249438"/>
            <a:ext cx="841500" cy="841500"/>
          </a:xfrm>
          <a:prstGeom prst="pie">
            <a:avLst>
              <a:gd name="adj1" fmla="val 16210874"/>
              <a:gd name="adj2" fmla="val 543334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txBox="1"/>
          <p:nvPr/>
        </p:nvSpPr>
        <p:spPr>
          <a:xfrm>
            <a:off x="1719900" y="2249438"/>
            <a:ext cx="9453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2"/>
                </a:solidFill>
                <a:latin typeface="Archivo Narrow"/>
                <a:ea typeface="Archivo Narrow"/>
                <a:cs typeface="Archivo Narrow"/>
                <a:sym typeface="Archivo Narrow"/>
              </a:rPr>
              <a:t>50%</a:t>
            </a:r>
            <a:endParaRPr sz="3000" b="1">
              <a:solidFill>
                <a:schemeClr val="dk2"/>
              </a:solidFill>
              <a:latin typeface="Archivo Narrow"/>
              <a:ea typeface="Archivo Narrow"/>
              <a:cs typeface="Archivo Narrow"/>
              <a:sym typeface="Archivo Narrow"/>
            </a:endParaRPr>
          </a:p>
        </p:txBody>
      </p:sp>
      <p:sp>
        <p:nvSpPr>
          <p:cNvPr id="526" name="Google Shape;526;p42"/>
          <p:cNvSpPr txBox="1"/>
          <p:nvPr/>
        </p:nvSpPr>
        <p:spPr>
          <a:xfrm>
            <a:off x="2665125" y="2249437"/>
            <a:ext cx="17886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Ventes</a:t>
            </a:r>
            <a:endParaRPr sz="2500" b="1">
              <a:solidFill>
                <a:schemeClr val="accent1"/>
              </a:solidFill>
              <a:latin typeface="Archivo Narrow"/>
              <a:ea typeface="Archivo Narrow"/>
              <a:cs typeface="Archivo Narrow"/>
              <a:sym typeface="Archivo Narrow"/>
            </a:endParaRPr>
          </a:p>
        </p:txBody>
      </p:sp>
      <p:sp>
        <p:nvSpPr>
          <p:cNvPr id="527" name="Google Shape;527;p42"/>
          <p:cNvSpPr txBox="1"/>
          <p:nvPr/>
        </p:nvSpPr>
        <p:spPr>
          <a:xfrm>
            <a:off x="2665125" y="2590900"/>
            <a:ext cx="1788600" cy="5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Vénus a un beau nom, mais il fait très chaud</a:t>
            </a:r>
            <a:endParaRPr sz="1500">
              <a:solidFill>
                <a:schemeClr val="accent3"/>
              </a:solidFill>
              <a:latin typeface="Archivo Narrow Medium"/>
              <a:ea typeface="Archivo Narrow Medium"/>
              <a:cs typeface="Archivo Narrow Medium"/>
              <a:sym typeface="Archivo Narrow Medium"/>
            </a:endParaRPr>
          </a:p>
        </p:txBody>
      </p:sp>
      <p:cxnSp>
        <p:nvCxnSpPr>
          <p:cNvPr id="528" name="Google Shape;528;p42"/>
          <p:cNvCxnSpPr/>
          <p:nvPr/>
        </p:nvCxnSpPr>
        <p:spPr>
          <a:xfrm>
            <a:off x="1719900" y="2786313"/>
            <a:ext cx="513600" cy="0"/>
          </a:xfrm>
          <a:prstGeom prst="straightConnector1">
            <a:avLst/>
          </a:prstGeom>
          <a:noFill/>
          <a:ln w="28575" cap="flat" cmpd="sng">
            <a:solidFill>
              <a:schemeClr val="dk2"/>
            </a:solidFill>
            <a:prstDash val="solid"/>
            <a:round/>
            <a:headEnd type="none" w="med" len="med"/>
            <a:tailEnd type="none" w="med" len="med"/>
          </a:ln>
        </p:spPr>
      </p:cxnSp>
      <p:sp>
        <p:nvSpPr>
          <p:cNvPr id="529" name="Google Shape;529;p42"/>
          <p:cNvSpPr/>
          <p:nvPr/>
        </p:nvSpPr>
        <p:spPr>
          <a:xfrm>
            <a:off x="713225" y="3350900"/>
            <a:ext cx="841500" cy="84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713225" y="3350900"/>
            <a:ext cx="841500" cy="841500"/>
          </a:xfrm>
          <a:prstGeom prst="pie">
            <a:avLst>
              <a:gd name="adj1" fmla="val 16210874"/>
              <a:gd name="adj2" fmla="val 1080080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txBox="1"/>
          <p:nvPr/>
        </p:nvSpPr>
        <p:spPr>
          <a:xfrm>
            <a:off x="1719900" y="3345000"/>
            <a:ext cx="9453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chemeClr val="dk2"/>
                </a:solidFill>
                <a:latin typeface="Archivo Narrow"/>
                <a:ea typeface="Archivo Narrow"/>
                <a:cs typeface="Archivo Narrow"/>
                <a:sym typeface="Archivo Narrow"/>
              </a:rPr>
              <a:t>75%</a:t>
            </a:r>
            <a:endParaRPr sz="3000" b="1">
              <a:solidFill>
                <a:schemeClr val="dk2"/>
              </a:solidFill>
              <a:latin typeface="Archivo Narrow"/>
              <a:ea typeface="Archivo Narrow"/>
              <a:cs typeface="Archivo Narrow"/>
              <a:sym typeface="Archivo Narrow"/>
            </a:endParaRPr>
          </a:p>
        </p:txBody>
      </p:sp>
      <p:sp>
        <p:nvSpPr>
          <p:cNvPr id="532" name="Google Shape;532;p42"/>
          <p:cNvSpPr txBox="1"/>
          <p:nvPr/>
        </p:nvSpPr>
        <p:spPr>
          <a:xfrm>
            <a:off x="2665125" y="3344999"/>
            <a:ext cx="17886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Marché</a:t>
            </a:r>
            <a:endParaRPr sz="2500" b="1">
              <a:solidFill>
                <a:schemeClr val="accent1"/>
              </a:solidFill>
              <a:latin typeface="Archivo Narrow"/>
              <a:ea typeface="Archivo Narrow"/>
              <a:cs typeface="Archivo Narrow"/>
              <a:sym typeface="Archivo Narrow"/>
            </a:endParaRPr>
          </a:p>
        </p:txBody>
      </p:sp>
      <p:sp>
        <p:nvSpPr>
          <p:cNvPr id="533" name="Google Shape;533;p42"/>
          <p:cNvSpPr txBox="1"/>
          <p:nvPr/>
        </p:nvSpPr>
        <p:spPr>
          <a:xfrm>
            <a:off x="2665125" y="3686463"/>
            <a:ext cx="1788600" cy="5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Jupiter est la plus grande planète</a:t>
            </a:r>
            <a:endParaRPr sz="1500">
              <a:solidFill>
                <a:schemeClr val="accent3"/>
              </a:solidFill>
              <a:latin typeface="Archivo Narrow Medium"/>
              <a:ea typeface="Archivo Narrow Medium"/>
              <a:cs typeface="Archivo Narrow Medium"/>
              <a:sym typeface="Archivo Narrow Medium"/>
            </a:endParaRPr>
          </a:p>
        </p:txBody>
      </p:sp>
      <p:cxnSp>
        <p:nvCxnSpPr>
          <p:cNvPr id="534" name="Google Shape;534;p42"/>
          <p:cNvCxnSpPr/>
          <p:nvPr/>
        </p:nvCxnSpPr>
        <p:spPr>
          <a:xfrm>
            <a:off x="1719900" y="3881875"/>
            <a:ext cx="5136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highlight>
                  <a:schemeClr val="lt1"/>
                </a:highlight>
              </a:rPr>
              <a:t>RAPPORT</a:t>
            </a:r>
            <a:r>
              <a:rPr lang="en"/>
              <a:t> DE SITUATION</a:t>
            </a:r>
            <a:endParaRPr/>
          </a:p>
        </p:txBody>
      </p:sp>
      <p:sp>
        <p:nvSpPr>
          <p:cNvPr id="540" name="Google Shape;540;p43"/>
          <p:cNvSpPr/>
          <p:nvPr/>
        </p:nvSpPr>
        <p:spPr>
          <a:xfrm>
            <a:off x="7730650" y="502413"/>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41" name="Google Shape;541;p43"/>
          <p:cNvGraphicFramePr/>
          <p:nvPr/>
        </p:nvGraphicFramePr>
        <p:xfrm>
          <a:off x="713225" y="1490500"/>
          <a:ext cx="7717525" cy="2697300"/>
        </p:xfrm>
        <a:graphic>
          <a:graphicData uri="http://schemas.openxmlformats.org/drawingml/2006/table">
            <a:tbl>
              <a:tblPr>
                <a:noFill/>
                <a:tableStyleId>{17BA13FF-C6BF-46EC-A74D-75D128086821}</a:tableStyleId>
              </a:tblPr>
              <a:tblGrid>
                <a:gridCol w="1755025">
                  <a:extLst>
                    <a:ext uri="{9D8B030D-6E8A-4147-A177-3AD203B41FA5}">
                      <a16:colId xmlns:a16="http://schemas.microsoft.com/office/drawing/2014/main" val="20000"/>
                    </a:ext>
                  </a:extLst>
                </a:gridCol>
                <a:gridCol w="1754625">
                  <a:extLst>
                    <a:ext uri="{9D8B030D-6E8A-4147-A177-3AD203B41FA5}">
                      <a16:colId xmlns:a16="http://schemas.microsoft.com/office/drawing/2014/main" val="20001"/>
                    </a:ext>
                  </a:extLst>
                </a:gridCol>
                <a:gridCol w="42078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500" b="1">
                          <a:solidFill>
                            <a:schemeClr val="lt2"/>
                          </a:solidFill>
                          <a:latin typeface="Archivo Narrow"/>
                          <a:ea typeface="Archivo Narrow"/>
                          <a:cs typeface="Archivo Narrow"/>
                          <a:sym typeface="Archivo Narrow"/>
                        </a:rPr>
                        <a:t>Programme</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Le calendrier du projet est en bonne voie</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b="1">
                          <a:solidFill>
                            <a:schemeClr val="lt2"/>
                          </a:solidFill>
                          <a:latin typeface="Archivo Narrow"/>
                          <a:ea typeface="Archivo Narrow"/>
                          <a:cs typeface="Archivo Narrow"/>
                          <a:sym typeface="Archivo Narrow"/>
                        </a:rPr>
                        <a:t>Ressourcement</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Les ressources sont adéquates</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b="1">
                          <a:solidFill>
                            <a:schemeClr val="lt2"/>
                          </a:solidFill>
                          <a:latin typeface="Archivo Narrow"/>
                          <a:ea typeface="Archivo Narrow"/>
                          <a:cs typeface="Archivo Narrow"/>
                          <a:sym typeface="Archivo Narrow"/>
                        </a:rPr>
                        <a:t>Budget</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Le projet respecte le budget</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b="1">
                          <a:solidFill>
                            <a:schemeClr val="lt2"/>
                          </a:solidFill>
                          <a:latin typeface="Archivo Narrow"/>
                          <a:ea typeface="Archivo Narrow"/>
                          <a:cs typeface="Archivo Narrow"/>
                          <a:sym typeface="Archivo Narrow"/>
                        </a:rPr>
                        <a:t>Des risques</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Tous les risques du projet sont maîtrisés</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b="1">
                          <a:solidFill>
                            <a:schemeClr val="lt2"/>
                          </a:solidFill>
                          <a:latin typeface="Archivo Narrow"/>
                          <a:ea typeface="Archivo Narrow"/>
                          <a:cs typeface="Archivo Narrow"/>
                          <a:sym typeface="Archivo Narrow"/>
                        </a:rPr>
                        <a:t>Questions</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Les problèmes du projet doivent être résolus</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500" b="1">
                          <a:solidFill>
                            <a:schemeClr val="lt2"/>
                          </a:solidFill>
                          <a:latin typeface="Archivo Narrow"/>
                          <a:ea typeface="Archivo Narrow"/>
                          <a:cs typeface="Archivo Narrow"/>
                          <a:sym typeface="Archivo Narrow"/>
                        </a:rPr>
                        <a:t>Avantages</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Les avantages du projet ne répondent pas aux attentes</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
        <p:nvSpPr>
          <p:cNvPr id="542" name="Google Shape;542;p43"/>
          <p:cNvSpPr/>
          <p:nvPr/>
        </p:nvSpPr>
        <p:spPr>
          <a:xfrm>
            <a:off x="2947650" y="1619800"/>
            <a:ext cx="153000" cy="15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3269100" y="161980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3590550" y="161980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947650" y="203125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3269100" y="203125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3590550" y="2031250"/>
            <a:ext cx="153000" cy="1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947650" y="244270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3269100" y="2442700"/>
            <a:ext cx="153000" cy="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3590550" y="244270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947650" y="2854150"/>
            <a:ext cx="153000" cy="15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3269100" y="285415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3590550" y="285415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947650" y="326560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269100" y="3265600"/>
            <a:ext cx="153000" cy="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590550" y="326560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947650" y="3677050"/>
            <a:ext cx="153000" cy="15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3269100" y="367705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3590550" y="3677050"/>
            <a:ext cx="153000" cy="15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txBox="1"/>
          <p:nvPr/>
        </p:nvSpPr>
        <p:spPr>
          <a:xfrm>
            <a:off x="2544950" y="4266875"/>
            <a:ext cx="11127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latin typeface="Archivo Narrow SemiBold"/>
                <a:ea typeface="Archivo Narrow SemiBold"/>
                <a:cs typeface="Archivo Narrow SemiBold"/>
                <a:sym typeface="Archivo Narrow SemiBold"/>
              </a:rPr>
              <a:t>Vénus</a:t>
            </a:r>
            <a:endParaRPr sz="1500">
              <a:solidFill>
                <a:schemeClr val="accent3"/>
              </a:solidFill>
              <a:latin typeface="Archivo Narrow SemiBold"/>
              <a:ea typeface="Archivo Narrow SemiBold"/>
              <a:cs typeface="Archivo Narrow SemiBold"/>
              <a:sym typeface="Archivo Narrow SemiBold"/>
            </a:endParaRPr>
          </a:p>
        </p:txBody>
      </p:sp>
      <p:sp>
        <p:nvSpPr>
          <p:cNvPr id="561" name="Google Shape;561;p43"/>
          <p:cNvSpPr/>
          <p:nvPr/>
        </p:nvSpPr>
        <p:spPr>
          <a:xfrm>
            <a:off x="2354750" y="4361237"/>
            <a:ext cx="153000" cy="15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txBox="1"/>
          <p:nvPr/>
        </p:nvSpPr>
        <p:spPr>
          <a:xfrm>
            <a:off x="4110750" y="4266875"/>
            <a:ext cx="11127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latin typeface="Archivo Narrow SemiBold"/>
                <a:ea typeface="Archivo Narrow SemiBold"/>
                <a:cs typeface="Archivo Narrow SemiBold"/>
                <a:sym typeface="Archivo Narrow SemiBold"/>
              </a:rPr>
              <a:t>Mars</a:t>
            </a:r>
            <a:endParaRPr sz="1500">
              <a:solidFill>
                <a:schemeClr val="accent3"/>
              </a:solidFill>
              <a:latin typeface="Archivo Narrow SemiBold"/>
              <a:ea typeface="Archivo Narrow SemiBold"/>
              <a:cs typeface="Archivo Narrow SemiBold"/>
              <a:sym typeface="Archivo Narrow SemiBold"/>
            </a:endParaRPr>
          </a:p>
        </p:txBody>
      </p:sp>
      <p:sp>
        <p:nvSpPr>
          <p:cNvPr id="563" name="Google Shape;563;p43"/>
          <p:cNvSpPr/>
          <p:nvPr/>
        </p:nvSpPr>
        <p:spPr>
          <a:xfrm>
            <a:off x="3920550" y="4361237"/>
            <a:ext cx="153000" cy="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txBox="1"/>
          <p:nvPr/>
        </p:nvSpPr>
        <p:spPr>
          <a:xfrm>
            <a:off x="5676550" y="4266875"/>
            <a:ext cx="1112700" cy="34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accent3"/>
                </a:solidFill>
                <a:latin typeface="Archivo Narrow SemiBold"/>
                <a:ea typeface="Archivo Narrow SemiBold"/>
                <a:cs typeface="Archivo Narrow SemiBold"/>
                <a:sym typeface="Archivo Narrow SemiBold"/>
              </a:rPr>
              <a:t>Saturne</a:t>
            </a:r>
            <a:endParaRPr sz="1500">
              <a:solidFill>
                <a:schemeClr val="accent3"/>
              </a:solidFill>
              <a:latin typeface="Archivo Narrow SemiBold"/>
              <a:ea typeface="Archivo Narrow SemiBold"/>
              <a:cs typeface="Archivo Narrow SemiBold"/>
              <a:sym typeface="Archivo Narrow SemiBold"/>
            </a:endParaRPr>
          </a:p>
        </p:txBody>
      </p:sp>
      <p:sp>
        <p:nvSpPr>
          <p:cNvPr id="565" name="Google Shape;565;p43"/>
          <p:cNvSpPr/>
          <p:nvPr/>
        </p:nvSpPr>
        <p:spPr>
          <a:xfrm>
            <a:off x="5486350" y="4361237"/>
            <a:ext cx="153000" cy="1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4"/>
          <p:cNvSpPr/>
          <p:nvPr/>
        </p:nvSpPr>
        <p:spPr>
          <a:xfrm>
            <a:off x="1180863" y="3036963"/>
            <a:ext cx="931800" cy="931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4790638" y="1620038"/>
            <a:ext cx="931800" cy="931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4790638" y="3036963"/>
            <a:ext cx="931800" cy="931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txBox="1">
            <a:spLocks noGrp="1"/>
          </p:cNvSpPr>
          <p:nvPr>
            <p:ph type="title"/>
          </p:nvPr>
        </p:nvSpPr>
        <p:spPr>
          <a:xfrm>
            <a:off x="2333975" y="1620050"/>
            <a:ext cx="20193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 risques</a:t>
            </a:r>
            <a:endParaRPr/>
          </a:p>
        </p:txBody>
      </p:sp>
      <p:sp>
        <p:nvSpPr>
          <p:cNvPr id="574" name="Google Shape;574;p44"/>
          <p:cNvSpPr txBox="1">
            <a:spLocks noGrp="1"/>
          </p:cNvSpPr>
          <p:nvPr>
            <p:ph type="subTitle" idx="1"/>
          </p:nvPr>
        </p:nvSpPr>
        <p:spPr>
          <a:xfrm>
            <a:off x="2333975" y="2013350"/>
            <a:ext cx="20193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Vénus est la deuxième planète loin du Soleil</a:t>
            </a:r>
            <a:endParaRPr/>
          </a:p>
        </p:txBody>
      </p:sp>
      <p:sp>
        <p:nvSpPr>
          <p:cNvPr id="575" name="Google Shape;575;p44"/>
          <p:cNvSpPr txBox="1">
            <a:spLocks noGrp="1"/>
          </p:cNvSpPr>
          <p:nvPr>
            <p:ph type="title" idx="2"/>
          </p:nvPr>
        </p:nvSpPr>
        <p:spPr>
          <a:xfrm>
            <a:off x="5943838" y="1620050"/>
            <a:ext cx="20193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Hypothèses</a:t>
            </a:r>
            <a:endParaRPr/>
          </a:p>
        </p:txBody>
      </p:sp>
      <p:sp>
        <p:nvSpPr>
          <p:cNvPr id="576" name="Google Shape;576;p44"/>
          <p:cNvSpPr txBox="1">
            <a:spLocks noGrp="1"/>
          </p:cNvSpPr>
          <p:nvPr>
            <p:ph type="subTitle" idx="3"/>
          </p:nvPr>
        </p:nvSpPr>
        <p:spPr>
          <a:xfrm>
            <a:off x="5943838" y="2013350"/>
            <a:ext cx="20193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a été nommée d'après un dieu romain</a:t>
            </a:r>
            <a:endParaRPr/>
          </a:p>
        </p:txBody>
      </p:sp>
      <p:sp>
        <p:nvSpPr>
          <p:cNvPr id="577" name="Google Shape;577;p44"/>
          <p:cNvSpPr txBox="1">
            <a:spLocks noGrp="1"/>
          </p:cNvSpPr>
          <p:nvPr>
            <p:ph type="title" idx="4"/>
          </p:nvPr>
        </p:nvSpPr>
        <p:spPr>
          <a:xfrm>
            <a:off x="2333975" y="3036975"/>
            <a:ext cx="20193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
        <p:nvSpPr>
          <p:cNvPr id="578" name="Google Shape;578;p44"/>
          <p:cNvSpPr txBox="1">
            <a:spLocks noGrp="1"/>
          </p:cNvSpPr>
          <p:nvPr>
            <p:ph type="subTitle" idx="5"/>
          </p:nvPr>
        </p:nvSpPr>
        <p:spPr>
          <a:xfrm>
            <a:off x="2333975" y="3430300"/>
            <a:ext cx="20193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Malgré sa couleur rouge, il y fait froid en Mars</a:t>
            </a:r>
            <a:endParaRPr/>
          </a:p>
        </p:txBody>
      </p:sp>
      <p:sp>
        <p:nvSpPr>
          <p:cNvPr id="579" name="Google Shape;579;p44"/>
          <p:cNvSpPr txBox="1">
            <a:spLocks noGrp="1"/>
          </p:cNvSpPr>
          <p:nvPr>
            <p:ph type="title" idx="6"/>
          </p:nvPr>
        </p:nvSpPr>
        <p:spPr>
          <a:xfrm>
            <a:off x="5943838" y="3036975"/>
            <a:ext cx="20193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Dépendances</a:t>
            </a:r>
            <a:endParaRPr/>
          </a:p>
        </p:txBody>
      </p:sp>
      <p:sp>
        <p:nvSpPr>
          <p:cNvPr id="580" name="Google Shape;580;p44"/>
          <p:cNvSpPr txBox="1">
            <a:spLocks noGrp="1"/>
          </p:cNvSpPr>
          <p:nvPr>
            <p:ph type="subTitle" idx="7"/>
          </p:nvPr>
        </p:nvSpPr>
        <p:spPr>
          <a:xfrm>
            <a:off x="5943838" y="3430300"/>
            <a:ext cx="20193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Saturne est composée d'hydrogène et d'hélium</a:t>
            </a:r>
            <a:endParaRPr/>
          </a:p>
        </p:txBody>
      </p:sp>
      <p:sp>
        <p:nvSpPr>
          <p:cNvPr id="581" name="Google Shape;581;p44"/>
          <p:cNvSpPr txBox="1">
            <a:spLocks noGrp="1"/>
          </p:cNvSpPr>
          <p:nvPr>
            <p:ph type="title" idx="8"/>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highlight>
                  <a:schemeClr val="lt1"/>
                </a:highlight>
              </a:rPr>
              <a:t>RAID</a:t>
            </a:r>
            <a:r>
              <a:rPr lang="en">
                <a:solidFill>
                  <a:schemeClr val="accent1"/>
                </a:solidFill>
              </a:rPr>
              <a:t> SUMMARY</a:t>
            </a:r>
            <a:endParaRPr>
              <a:solidFill>
                <a:schemeClr val="accent1"/>
              </a:solidFill>
            </a:endParaRPr>
          </a:p>
        </p:txBody>
      </p:sp>
      <p:sp>
        <p:nvSpPr>
          <p:cNvPr id="582" name="Google Shape;582;p44"/>
          <p:cNvSpPr/>
          <p:nvPr/>
        </p:nvSpPr>
        <p:spPr>
          <a:xfrm>
            <a:off x="1180863" y="1620038"/>
            <a:ext cx="931800" cy="931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44"/>
          <p:cNvGrpSpPr/>
          <p:nvPr/>
        </p:nvGrpSpPr>
        <p:grpSpPr>
          <a:xfrm>
            <a:off x="5005178" y="1846917"/>
            <a:ext cx="502710" cy="478054"/>
            <a:chOff x="3014250" y="3682271"/>
            <a:chExt cx="391092" cy="371940"/>
          </a:xfrm>
        </p:grpSpPr>
        <p:sp>
          <p:nvSpPr>
            <p:cNvPr id="584" name="Google Shape;584;p44"/>
            <p:cNvSpPr/>
            <p:nvPr/>
          </p:nvSpPr>
          <p:spPr>
            <a:xfrm>
              <a:off x="3014250" y="3682271"/>
              <a:ext cx="386521" cy="371940"/>
            </a:xfrm>
            <a:custGeom>
              <a:avLst/>
              <a:gdLst/>
              <a:ahLst/>
              <a:cxnLst/>
              <a:rect l="l" t="t" r="r" b="b"/>
              <a:pathLst>
                <a:path w="14712" h="14157" extrusionOk="0">
                  <a:moveTo>
                    <a:pt x="7637" y="1"/>
                  </a:moveTo>
                  <a:cubicBezTo>
                    <a:pt x="4772" y="1"/>
                    <a:pt x="2192" y="1728"/>
                    <a:pt x="1096" y="4371"/>
                  </a:cubicBezTo>
                  <a:cubicBezTo>
                    <a:pt x="0" y="7013"/>
                    <a:pt x="611" y="10058"/>
                    <a:pt x="2629" y="12084"/>
                  </a:cubicBezTo>
                  <a:cubicBezTo>
                    <a:pt x="3983" y="13438"/>
                    <a:pt x="5793" y="14156"/>
                    <a:pt x="7634" y="14156"/>
                  </a:cubicBezTo>
                  <a:cubicBezTo>
                    <a:pt x="8546" y="14156"/>
                    <a:pt x="9466" y="13980"/>
                    <a:pt x="10342" y="13617"/>
                  </a:cubicBezTo>
                  <a:cubicBezTo>
                    <a:pt x="12985" y="12521"/>
                    <a:pt x="14712" y="9940"/>
                    <a:pt x="14712" y="7083"/>
                  </a:cubicBezTo>
                  <a:cubicBezTo>
                    <a:pt x="14712" y="3171"/>
                    <a:pt x="11542" y="8"/>
                    <a:pt x="7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3028279" y="3694567"/>
              <a:ext cx="377063" cy="347480"/>
            </a:xfrm>
            <a:custGeom>
              <a:avLst/>
              <a:gdLst/>
              <a:ahLst/>
              <a:cxnLst/>
              <a:rect l="l" t="t" r="r" b="b"/>
              <a:pathLst>
                <a:path w="14352" h="13226" extrusionOk="0">
                  <a:moveTo>
                    <a:pt x="7099" y="0"/>
                  </a:moveTo>
                  <a:cubicBezTo>
                    <a:pt x="6251" y="0"/>
                    <a:pt x="5393" y="163"/>
                    <a:pt x="4571" y="504"/>
                  </a:cubicBezTo>
                  <a:cubicBezTo>
                    <a:pt x="1658" y="1711"/>
                    <a:pt x="0" y="4811"/>
                    <a:pt x="618" y="7905"/>
                  </a:cubicBezTo>
                  <a:cubicBezTo>
                    <a:pt x="1228" y="10998"/>
                    <a:pt x="3947" y="13225"/>
                    <a:pt x="7103" y="13225"/>
                  </a:cubicBezTo>
                  <a:cubicBezTo>
                    <a:pt x="7111" y="13225"/>
                    <a:pt x="7120" y="13225"/>
                    <a:pt x="7129" y="13225"/>
                  </a:cubicBezTo>
                  <a:cubicBezTo>
                    <a:pt x="8874" y="13225"/>
                    <a:pt x="10542" y="12525"/>
                    <a:pt x="11778" y="11290"/>
                  </a:cubicBezTo>
                  <a:cubicBezTo>
                    <a:pt x="14011" y="9056"/>
                    <a:pt x="14351" y="5560"/>
                    <a:pt x="12603" y="2939"/>
                  </a:cubicBezTo>
                  <a:cubicBezTo>
                    <a:pt x="11344" y="1057"/>
                    <a:pt x="9255" y="0"/>
                    <a:pt x="7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3144167" y="3741332"/>
              <a:ext cx="141267" cy="253871"/>
            </a:xfrm>
            <a:custGeom>
              <a:avLst/>
              <a:gdLst/>
              <a:ahLst/>
              <a:cxnLst/>
              <a:rect l="l" t="t" r="r" b="b"/>
              <a:pathLst>
                <a:path w="5377" h="9663" extrusionOk="0">
                  <a:moveTo>
                    <a:pt x="2588" y="0"/>
                  </a:moveTo>
                  <a:cubicBezTo>
                    <a:pt x="812" y="0"/>
                    <a:pt x="1" y="1048"/>
                    <a:pt x="1" y="1755"/>
                  </a:cubicBezTo>
                  <a:cubicBezTo>
                    <a:pt x="1" y="2268"/>
                    <a:pt x="438" y="2504"/>
                    <a:pt x="791" y="2504"/>
                  </a:cubicBezTo>
                  <a:cubicBezTo>
                    <a:pt x="1499" y="2504"/>
                    <a:pt x="1208" y="1492"/>
                    <a:pt x="2546" y="1492"/>
                  </a:cubicBezTo>
                  <a:cubicBezTo>
                    <a:pt x="3205" y="1492"/>
                    <a:pt x="3725" y="1776"/>
                    <a:pt x="3725" y="2386"/>
                  </a:cubicBezTo>
                  <a:cubicBezTo>
                    <a:pt x="3725" y="3094"/>
                    <a:pt x="2990" y="3503"/>
                    <a:pt x="2560" y="3871"/>
                  </a:cubicBezTo>
                  <a:cubicBezTo>
                    <a:pt x="2179" y="4197"/>
                    <a:pt x="1679" y="4738"/>
                    <a:pt x="1679" y="5861"/>
                  </a:cubicBezTo>
                  <a:cubicBezTo>
                    <a:pt x="1679" y="6541"/>
                    <a:pt x="1860" y="6742"/>
                    <a:pt x="2401" y="6742"/>
                  </a:cubicBezTo>
                  <a:cubicBezTo>
                    <a:pt x="3046" y="6742"/>
                    <a:pt x="3177" y="6451"/>
                    <a:pt x="3177" y="6201"/>
                  </a:cubicBezTo>
                  <a:cubicBezTo>
                    <a:pt x="3177" y="5515"/>
                    <a:pt x="3184" y="5126"/>
                    <a:pt x="3906" y="4564"/>
                  </a:cubicBezTo>
                  <a:cubicBezTo>
                    <a:pt x="4266" y="4287"/>
                    <a:pt x="5376" y="3406"/>
                    <a:pt x="5376" y="2164"/>
                  </a:cubicBezTo>
                  <a:cubicBezTo>
                    <a:pt x="5376" y="930"/>
                    <a:pt x="4266" y="0"/>
                    <a:pt x="2588" y="0"/>
                  </a:cubicBezTo>
                  <a:close/>
                  <a:moveTo>
                    <a:pt x="2414" y="7644"/>
                  </a:moveTo>
                  <a:cubicBezTo>
                    <a:pt x="1860" y="7644"/>
                    <a:pt x="1402" y="8095"/>
                    <a:pt x="1402" y="8657"/>
                  </a:cubicBezTo>
                  <a:cubicBezTo>
                    <a:pt x="1402" y="9212"/>
                    <a:pt x="1860" y="9662"/>
                    <a:pt x="2414" y="9662"/>
                  </a:cubicBezTo>
                  <a:cubicBezTo>
                    <a:pt x="2969" y="9655"/>
                    <a:pt x="3420" y="9212"/>
                    <a:pt x="3427" y="8657"/>
                  </a:cubicBezTo>
                  <a:cubicBezTo>
                    <a:pt x="3420" y="8102"/>
                    <a:pt x="2969" y="7651"/>
                    <a:pt x="2414" y="76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44"/>
          <p:cNvGrpSpPr/>
          <p:nvPr/>
        </p:nvGrpSpPr>
        <p:grpSpPr>
          <a:xfrm>
            <a:off x="1396927" y="1873425"/>
            <a:ext cx="499671" cy="425038"/>
            <a:chOff x="3569125" y="3702947"/>
            <a:chExt cx="388728" cy="330692"/>
          </a:xfrm>
        </p:grpSpPr>
        <p:sp>
          <p:nvSpPr>
            <p:cNvPr id="588" name="Google Shape;588;p44"/>
            <p:cNvSpPr/>
            <p:nvPr/>
          </p:nvSpPr>
          <p:spPr>
            <a:xfrm>
              <a:off x="3569125" y="3702947"/>
              <a:ext cx="388728" cy="330692"/>
            </a:xfrm>
            <a:custGeom>
              <a:avLst/>
              <a:gdLst/>
              <a:ahLst/>
              <a:cxnLst/>
              <a:rect l="l" t="t" r="r" b="b"/>
              <a:pathLst>
                <a:path w="14796" h="12587" extrusionOk="0">
                  <a:moveTo>
                    <a:pt x="7402" y="0"/>
                  </a:moveTo>
                  <a:cubicBezTo>
                    <a:pt x="6946" y="0"/>
                    <a:pt x="6490" y="226"/>
                    <a:pt x="6230" y="677"/>
                  </a:cubicBezTo>
                  <a:lnTo>
                    <a:pt x="521" y="10555"/>
                  </a:lnTo>
                  <a:cubicBezTo>
                    <a:pt x="1" y="11456"/>
                    <a:pt x="653" y="12587"/>
                    <a:pt x="1693" y="12587"/>
                  </a:cubicBezTo>
                  <a:lnTo>
                    <a:pt x="13103" y="12587"/>
                  </a:lnTo>
                  <a:cubicBezTo>
                    <a:pt x="14144" y="12587"/>
                    <a:pt x="14796" y="11456"/>
                    <a:pt x="14275" y="10555"/>
                  </a:cubicBezTo>
                  <a:lnTo>
                    <a:pt x="8574" y="671"/>
                  </a:lnTo>
                  <a:cubicBezTo>
                    <a:pt x="8311" y="224"/>
                    <a:pt x="7856" y="0"/>
                    <a:pt x="7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3607036" y="3733135"/>
              <a:ext cx="313089" cy="270265"/>
            </a:xfrm>
            <a:custGeom>
              <a:avLst/>
              <a:gdLst/>
              <a:ahLst/>
              <a:cxnLst/>
              <a:rect l="l" t="t" r="r" b="b"/>
              <a:pathLst>
                <a:path w="11917" h="10287" extrusionOk="0">
                  <a:moveTo>
                    <a:pt x="5959" y="0"/>
                  </a:moveTo>
                  <a:cubicBezTo>
                    <a:pt x="5891" y="0"/>
                    <a:pt x="5823" y="35"/>
                    <a:pt x="5785" y="104"/>
                  </a:cubicBezTo>
                  <a:lnTo>
                    <a:pt x="77" y="9981"/>
                  </a:lnTo>
                  <a:cubicBezTo>
                    <a:pt x="1" y="10120"/>
                    <a:pt x="98" y="10286"/>
                    <a:pt x="250" y="10286"/>
                  </a:cubicBezTo>
                  <a:lnTo>
                    <a:pt x="11667" y="10286"/>
                  </a:lnTo>
                  <a:cubicBezTo>
                    <a:pt x="11820" y="10286"/>
                    <a:pt x="11917" y="10120"/>
                    <a:pt x="11841" y="9981"/>
                  </a:cubicBezTo>
                  <a:lnTo>
                    <a:pt x="6132" y="104"/>
                  </a:lnTo>
                  <a:cubicBezTo>
                    <a:pt x="6094" y="35"/>
                    <a:pt x="6026" y="0"/>
                    <a:pt x="5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3731489" y="3930126"/>
              <a:ext cx="55987" cy="47816"/>
            </a:xfrm>
            <a:custGeom>
              <a:avLst/>
              <a:gdLst/>
              <a:ahLst/>
              <a:cxnLst/>
              <a:rect l="l" t="t" r="r" b="b"/>
              <a:pathLst>
                <a:path w="2131" h="1820" extrusionOk="0">
                  <a:moveTo>
                    <a:pt x="1215" y="0"/>
                  </a:moveTo>
                  <a:cubicBezTo>
                    <a:pt x="410" y="0"/>
                    <a:pt x="1" y="978"/>
                    <a:pt x="577" y="1554"/>
                  </a:cubicBezTo>
                  <a:cubicBezTo>
                    <a:pt x="760" y="1738"/>
                    <a:pt x="988" y="1820"/>
                    <a:pt x="1211" y="1820"/>
                  </a:cubicBezTo>
                  <a:cubicBezTo>
                    <a:pt x="1679" y="1820"/>
                    <a:pt x="2130" y="1458"/>
                    <a:pt x="2130" y="909"/>
                  </a:cubicBezTo>
                  <a:cubicBezTo>
                    <a:pt x="2130" y="409"/>
                    <a:pt x="1721" y="0"/>
                    <a:pt x="1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3742812" y="3798185"/>
              <a:ext cx="41379" cy="112446"/>
            </a:xfrm>
            <a:custGeom>
              <a:avLst/>
              <a:gdLst/>
              <a:ahLst/>
              <a:cxnLst/>
              <a:rect l="l" t="t" r="r" b="b"/>
              <a:pathLst>
                <a:path w="1575" h="4280" extrusionOk="0">
                  <a:moveTo>
                    <a:pt x="534" y="0"/>
                  </a:moveTo>
                  <a:cubicBezTo>
                    <a:pt x="236" y="0"/>
                    <a:pt x="0" y="236"/>
                    <a:pt x="0" y="534"/>
                  </a:cubicBezTo>
                  <a:lnTo>
                    <a:pt x="0" y="3746"/>
                  </a:lnTo>
                  <a:cubicBezTo>
                    <a:pt x="0" y="4037"/>
                    <a:pt x="236" y="4280"/>
                    <a:pt x="534" y="4280"/>
                  </a:cubicBezTo>
                  <a:lnTo>
                    <a:pt x="1040" y="4280"/>
                  </a:lnTo>
                  <a:cubicBezTo>
                    <a:pt x="1339" y="4280"/>
                    <a:pt x="1575" y="4037"/>
                    <a:pt x="1575" y="3746"/>
                  </a:cubicBezTo>
                  <a:lnTo>
                    <a:pt x="1575" y="534"/>
                  </a:lnTo>
                  <a:cubicBezTo>
                    <a:pt x="1575" y="236"/>
                    <a:pt x="1339"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44"/>
          <p:cNvGrpSpPr/>
          <p:nvPr/>
        </p:nvGrpSpPr>
        <p:grpSpPr>
          <a:xfrm>
            <a:off x="5015000" y="3263772"/>
            <a:ext cx="483077" cy="478187"/>
            <a:chOff x="3722682" y="1981993"/>
            <a:chExt cx="375818" cy="372043"/>
          </a:xfrm>
        </p:grpSpPr>
        <p:sp>
          <p:nvSpPr>
            <p:cNvPr id="593" name="Google Shape;593;p44"/>
            <p:cNvSpPr/>
            <p:nvPr/>
          </p:nvSpPr>
          <p:spPr>
            <a:xfrm>
              <a:off x="3876695" y="1981993"/>
              <a:ext cx="71934" cy="72301"/>
            </a:xfrm>
            <a:custGeom>
              <a:avLst/>
              <a:gdLst/>
              <a:ahLst/>
              <a:cxnLst/>
              <a:rect l="l" t="t" r="r" b="b"/>
              <a:pathLst>
                <a:path w="2744" h="2758" extrusionOk="0">
                  <a:moveTo>
                    <a:pt x="1372" y="1"/>
                  </a:moveTo>
                  <a:cubicBezTo>
                    <a:pt x="607" y="1"/>
                    <a:pt x="1" y="621"/>
                    <a:pt x="1" y="1372"/>
                  </a:cubicBezTo>
                  <a:cubicBezTo>
                    <a:pt x="1" y="2137"/>
                    <a:pt x="607" y="2758"/>
                    <a:pt x="1372" y="2758"/>
                  </a:cubicBezTo>
                  <a:cubicBezTo>
                    <a:pt x="2137" y="2758"/>
                    <a:pt x="2744" y="2137"/>
                    <a:pt x="2744" y="1372"/>
                  </a:cubicBezTo>
                  <a:cubicBezTo>
                    <a:pt x="2744" y="621"/>
                    <a:pt x="2137" y="1"/>
                    <a:pt x="1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3755582" y="2204217"/>
              <a:ext cx="146516" cy="102448"/>
            </a:xfrm>
            <a:custGeom>
              <a:avLst/>
              <a:gdLst/>
              <a:ahLst/>
              <a:cxnLst/>
              <a:rect l="l" t="t" r="r" b="b"/>
              <a:pathLst>
                <a:path w="5589" h="3908" extrusionOk="0">
                  <a:moveTo>
                    <a:pt x="2788" y="1"/>
                  </a:moveTo>
                  <a:cubicBezTo>
                    <a:pt x="2672" y="1"/>
                    <a:pt x="2557" y="77"/>
                    <a:pt x="2557" y="228"/>
                  </a:cubicBezTo>
                  <a:lnTo>
                    <a:pt x="2557" y="2047"/>
                  </a:lnTo>
                  <a:lnTo>
                    <a:pt x="1445" y="2047"/>
                  </a:lnTo>
                  <a:cubicBezTo>
                    <a:pt x="1113" y="2047"/>
                    <a:pt x="796" y="2235"/>
                    <a:pt x="637" y="2538"/>
                  </a:cubicBezTo>
                  <a:lnTo>
                    <a:pt x="117" y="3548"/>
                  </a:lnTo>
                  <a:cubicBezTo>
                    <a:pt x="0" y="3733"/>
                    <a:pt x="159" y="3898"/>
                    <a:pt x="319" y="3898"/>
                  </a:cubicBezTo>
                  <a:cubicBezTo>
                    <a:pt x="396" y="3898"/>
                    <a:pt x="474" y="3859"/>
                    <a:pt x="521" y="3765"/>
                  </a:cubicBezTo>
                  <a:lnTo>
                    <a:pt x="1041" y="2754"/>
                  </a:lnTo>
                  <a:cubicBezTo>
                    <a:pt x="1128" y="2610"/>
                    <a:pt x="1286" y="2509"/>
                    <a:pt x="1445" y="2509"/>
                  </a:cubicBezTo>
                  <a:lnTo>
                    <a:pt x="4130" y="2509"/>
                  </a:lnTo>
                  <a:cubicBezTo>
                    <a:pt x="4303" y="2509"/>
                    <a:pt x="4448" y="2610"/>
                    <a:pt x="4534" y="2754"/>
                  </a:cubicBezTo>
                  <a:lnTo>
                    <a:pt x="5068" y="3765"/>
                  </a:lnTo>
                  <a:cubicBezTo>
                    <a:pt x="5112" y="3866"/>
                    <a:pt x="5190" y="3908"/>
                    <a:pt x="5269" y="3908"/>
                  </a:cubicBezTo>
                  <a:cubicBezTo>
                    <a:pt x="5428" y="3908"/>
                    <a:pt x="5588" y="3741"/>
                    <a:pt x="5473" y="3548"/>
                  </a:cubicBezTo>
                  <a:lnTo>
                    <a:pt x="4939" y="2552"/>
                  </a:lnTo>
                  <a:cubicBezTo>
                    <a:pt x="4780" y="2249"/>
                    <a:pt x="4462" y="2061"/>
                    <a:pt x="4130" y="2061"/>
                  </a:cubicBezTo>
                  <a:lnTo>
                    <a:pt x="3019" y="2061"/>
                  </a:lnTo>
                  <a:lnTo>
                    <a:pt x="3019" y="228"/>
                  </a:lnTo>
                  <a:cubicBezTo>
                    <a:pt x="3019" y="77"/>
                    <a:pt x="2903" y="1"/>
                    <a:pt x="2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3848697" y="2066195"/>
              <a:ext cx="129817" cy="66403"/>
            </a:xfrm>
            <a:custGeom>
              <a:avLst/>
              <a:gdLst/>
              <a:ahLst/>
              <a:cxnLst/>
              <a:rect l="l" t="t" r="r" b="b"/>
              <a:pathLst>
                <a:path w="4952" h="2533" extrusionOk="0">
                  <a:moveTo>
                    <a:pt x="2455" y="1"/>
                  </a:moveTo>
                  <a:cubicBezTo>
                    <a:pt x="2339" y="1"/>
                    <a:pt x="2224" y="80"/>
                    <a:pt x="2224" y="239"/>
                  </a:cubicBezTo>
                  <a:lnTo>
                    <a:pt x="2224" y="1134"/>
                  </a:lnTo>
                  <a:lnTo>
                    <a:pt x="1040" y="1134"/>
                  </a:lnTo>
                  <a:cubicBezTo>
                    <a:pt x="780" y="1134"/>
                    <a:pt x="549" y="1278"/>
                    <a:pt x="434" y="1495"/>
                  </a:cubicBezTo>
                  <a:lnTo>
                    <a:pt x="73" y="2173"/>
                  </a:lnTo>
                  <a:cubicBezTo>
                    <a:pt x="1" y="2274"/>
                    <a:pt x="44" y="2433"/>
                    <a:pt x="174" y="2491"/>
                  </a:cubicBezTo>
                  <a:cubicBezTo>
                    <a:pt x="204" y="2508"/>
                    <a:pt x="238" y="2516"/>
                    <a:pt x="273" y="2516"/>
                  </a:cubicBezTo>
                  <a:cubicBezTo>
                    <a:pt x="353" y="2516"/>
                    <a:pt x="437" y="2471"/>
                    <a:pt x="477" y="2390"/>
                  </a:cubicBezTo>
                  <a:lnTo>
                    <a:pt x="838" y="1726"/>
                  </a:lnTo>
                  <a:cubicBezTo>
                    <a:pt x="881" y="1653"/>
                    <a:pt x="953" y="1596"/>
                    <a:pt x="1040" y="1596"/>
                  </a:cubicBezTo>
                  <a:lnTo>
                    <a:pt x="3869" y="1596"/>
                  </a:lnTo>
                  <a:cubicBezTo>
                    <a:pt x="3956" y="1596"/>
                    <a:pt x="4028" y="1653"/>
                    <a:pt x="4072" y="1726"/>
                  </a:cubicBezTo>
                  <a:lnTo>
                    <a:pt x="4432" y="2390"/>
                  </a:lnTo>
                  <a:cubicBezTo>
                    <a:pt x="4481" y="2491"/>
                    <a:pt x="4562" y="2533"/>
                    <a:pt x="4641" y="2533"/>
                  </a:cubicBezTo>
                  <a:cubicBezTo>
                    <a:pt x="4799" y="2533"/>
                    <a:pt x="4952" y="2370"/>
                    <a:pt x="4837" y="2187"/>
                  </a:cubicBezTo>
                  <a:lnTo>
                    <a:pt x="4476" y="1509"/>
                  </a:lnTo>
                  <a:cubicBezTo>
                    <a:pt x="4360" y="1292"/>
                    <a:pt x="4129" y="1148"/>
                    <a:pt x="3869" y="1148"/>
                  </a:cubicBezTo>
                  <a:lnTo>
                    <a:pt x="2686" y="1148"/>
                  </a:lnTo>
                  <a:lnTo>
                    <a:pt x="2686" y="239"/>
                  </a:lnTo>
                  <a:cubicBezTo>
                    <a:pt x="2686" y="80"/>
                    <a:pt x="2570" y="1"/>
                    <a:pt x="2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3923227" y="2204217"/>
              <a:ext cx="146909" cy="102370"/>
            </a:xfrm>
            <a:custGeom>
              <a:avLst/>
              <a:gdLst/>
              <a:ahLst/>
              <a:cxnLst/>
              <a:rect l="l" t="t" r="r" b="b"/>
              <a:pathLst>
                <a:path w="5604" h="3905" extrusionOk="0">
                  <a:moveTo>
                    <a:pt x="2802" y="1"/>
                  </a:moveTo>
                  <a:cubicBezTo>
                    <a:pt x="2686" y="1"/>
                    <a:pt x="2571" y="77"/>
                    <a:pt x="2571" y="228"/>
                  </a:cubicBezTo>
                  <a:lnTo>
                    <a:pt x="2571" y="2047"/>
                  </a:lnTo>
                  <a:lnTo>
                    <a:pt x="1459" y="2047"/>
                  </a:lnTo>
                  <a:cubicBezTo>
                    <a:pt x="1127" y="2047"/>
                    <a:pt x="810" y="2235"/>
                    <a:pt x="651" y="2538"/>
                  </a:cubicBezTo>
                  <a:lnTo>
                    <a:pt x="117" y="3548"/>
                  </a:lnTo>
                  <a:cubicBezTo>
                    <a:pt x="0" y="3733"/>
                    <a:pt x="165" y="3904"/>
                    <a:pt x="325" y="3904"/>
                  </a:cubicBezTo>
                  <a:cubicBezTo>
                    <a:pt x="402" y="3904"/>
                    <a:pt x="479" y="3864"/>
                    <a:pt x="521" y="3765"/>
                  </a:cubicBezTo>
                  <a:lnTo>
                    <a:pt x="1055" y="2754"/>
                  </a:lnTo>
                  <a:cubicBezTo>
                    <a:pt x="1142" y="2610"/>
                    <a:pt x="1301" y="2509"/>
                    <a:pt x="1459" y="2509"/>
                  </a:cubicBezTo>
                  <a:lnTo>
                    <a:pt x="4144" y="2509"/>
                  </a:lnTo>
                  <a:cubicBezTo>
                    <a:pt x="4303" y="2509"/>
                    <a:pt x="4462" y="2610"/>
                    <a:pt x="4549" y="2754"/>
                  </a:cubicBezTo>
                  <a:lnTo>
                    <a:pt x="5083" y="3765"/>
                  </a:lnTo>
                  <a:cubicBezTo>
                    <a:pt x="5125" y="3864"/>
                    <a:pt x="5202" y="3904"/>
                    <a:pt x="5279" y="3904"/>
                  </a:cubicBezTo>
                  <a:cubicBezTo>
                    <a:pt x="5439" y="3904"/>
                    <a:pt x="5604" y="3733"/>
                    <a:pt x="5487" y="3548"/>
                  </a:cubicBezTo>
                  <a:lnTo>
                    <a:pt x="4953" y="2552"/>
                  </a:lnTo>
                  <a:cubicBezTo>
                    <a:pt x="4794" y="2249"/>
                    <a:pt x="4476" y="2061"/>
                    <a:pt x="4144" y="2061"/>
                  </a:cubicBezTo>
                  <a:lnTo>
                    <a:pt x="3033" y="2061"/>
                  </a:lnTo>
                  <a:lnTo>
                    <a:pt x="3033" y="228"/>
                  </a:lnTo>
                  <a:cubicBezTo>
                    <a:pt x="3033" y="77"/>
                    <a:pt x="2917" y="1"/>
                    <a:pt x="2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3868752" y="1983513"/>
              <a:ext cx="71934" cy="70781"/>
            </a:xfrm>
            <a:custGeom>
              <a:avLst/>
              <a:gdLst/>
              <a:ahLst/>
              <a:cxnLst/>
              <a:rect l="l" t="t" r="r" b="b"/>
              <a:pathLst>
                <a:path w="2744" h="2700" extrusionOk="0">
                  <a:moveTo>
                    <a:pt x="1300" y="0"/>
                  </a:moveTo>
                  <a:lnTo>
                    <a:pt x="1300" y="0"/>
                  </a:lnTo>
                  <a:cubicBezTo>
                    <a:pt x="391" y="260"/>
                    <a:pt x="1" y="1314"/>
                    <a:pt x="520" y="2079"/>
                  </a:cubicBezTo>
                  <a:cubicBezTo>
                    <a:pt x="786" y="2489"/>
                    <a:pt x="1224" y="2700"/>
                    <a:pt x="1665" y="2700"/>
                  </a:cubicBezTo>
                  <a:cubicBezTo>
                    <a:pt x="2063" y="2700"/>
                    <a:pt x="2463" y="2529"/>
                    <a:pt x="2744" y="2180"/>
                  </a:cubicBezTo>
                  <a:lnTo>
                    <a:pt x="2744" y="2180"/>
                  </a:lnTo>
                  <a:cubicBezTo>
                    <a:pt x="2614" y="2223"/>
                    <a:pt x="2484" y="2238"/>
                    <a:pt x="2368" y="2238"/>
                  </a:cubicBezTo>
                  <a:cubicBezTo>
                    <a:pt x="1213" y="2238"/>
                    <a:pt x="564" y="895"/>
                    <a:pt x="1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3804814" y="2143949"/>
              <a:ext cx="47711" cy="48105"/>
            </a:xfrm>
            <a:custGeom>
              <a:avLst/>
              <a:gdLst/>
              <a:ahLst/>
              <a:cxnLst/>
              <a:rect l="l" t="t" r="r" b="b"/>
              <a:pathLst>
                <a:path w="1820" h="1835" extrusionOk="0">
                  <a:moveTo>
                    <a:pt x="910" y="1"/>
                  </a:moveTo>
                  <a:cubicBezTo>
                    <a:pt x="404" y="1"/>
                    <a:pt x="0" y="420"/>
                    <a:pt x="0" y="925"/>
                  </a:cubicBezTo>
                  <a:cubicBezTo>
                    <a:pt x="0" y="1430"/>
                    <a:pt x="404" y="1834"/>
                    <a:pt x="910" y="1834"/>
                  </a:cubicBezTo>
                  <a:cubicBezTo>
                    <a:pt x="1415" y="1834"/>
                    <a:pt x="1819" y="1430"/>
                    <a:pt x="1819" y="925"/>
                  </a:cubicBezTo>
                  <a:cubicBezTo>
                    <a:pt x="1819" y="420"/>
                    <a:pt x="1415" y="1"/>
                    <a:pt x="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3799125" y="2145102"/>
              <a:ext cx="48078" cy="47056"/>
            </a:xfrm>
            <a:custGeom>
              <a:avLst/>
              <a:gdLst/>
              <a:ahLst/>
              <a:cxnLst/>
              <a:rect l="l" t="t" r="r" b="b"/>
              <a:pathLst>
                <a:path w="1834" h="1795" extrusionOk="0">
                  <a:moveTo>
                    <a:pt x="867" y="0"/>
                  </a:moveTo>
                  <a:lnTo>
                    <a:pt x="867" y="0"/>
                  </a:lnTo>
                  <a:cubicBezTo>
                    <a:pt x="261" y="159"/>
                    <a:pt x="1" y="866"/>
                    <a:pt x="347" y="1386"/>
                  </a:cubicBezTo>
                  <a:cubicBezTo>
                    <a:pt x="528" y="1657"/>
                    <a:pt x="818" y="1795"/>
                    <a:pt x="1110" y="1795"/>
                  </a:cubicBezTo>
                  <a:cubicBezTo>
                    <a:pt x="1378" y="1795"/>
                    <a:pt x="1647" y="1679"/>
                    <a:pt x="1834" y="1444"/>
                  </a:cubicBezTo>
                  <a:lnTo>
                    <a:pt x="1834" y="1444"/>
                  </a:lnTo>
                  <a:cubicBezTo>
                    <a:pt x="1747" y="1473"/>
                    <a:pt x="1675" y="1487"/>
                    <a:pt x="1589" y="1487"/>
                  </a:cubicBezTo>
                  <a:cubicBezTo>
                    <a:pt x="1582" y="1487"/>
                    <a:pt x="1576" y="1487"/>
                    <a:pt x="1570" y="1487"/>
                  </a:cubicBezTo>
                  <a:cubicBezTo>
                    <a:pt x="802" y="1487"/>
                    <a:pt x="380" y="602"/>
                    <a:pt x="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3972458" y="2143949"/>
              <a:ext cx="48078" cy="48105"/>
            </a:xfrm>
            <a:custGeom>
              <a:avLst/>
              <a:gdLst/>
              <a:ahLst/>
              <a:cxnLst/>
              <a:rect l="l" t="t" r="r" b="b"/>
              <a:pathLst>
                <a:path w="1834" h="1835" extrusionOk="0">
                  <a:moveTo>
                    <a:pt x="924" y="1"/>
                  </a:moveTo>
                  <a:cubicBezTo>
                    <a:pt x="419" y="1"/>
                    <a:pt x="0" y="420"/>
                    <a:pt x="0" y="925"/>
                  </a:cubicBezTo>
                  <a:cubicBezTo>
                    <a:pt x="0" y="1430"/>
                    <a:pt x="419" y="1834"/>
                    <a:pt x="924" y="1834"/>
                  </a:cubicBezTo>
                  <a:cubicBezTo>
                    <a:pt x="1429" y="1834"/>
                    <a:pt x="1833" y="1430"/>
                    <a:pt x="1833" y="925"/>
                  </a:cubicBezTo>
                  <a:cubicBezTo>
                    <a:pt x="1833" y="420"/>
                    <a:pt x="1429" y="1"/>
                    <a:pt x="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3967163" y="2145102"/>
              <a:ext cx="48078" cy="47056"/>
            </a:xfrm>
            <a:custGeom>
              <a:avLst/>
              <a:gdLst/>
              <a:ahLst/>
              <a:cxnLst/>
              <a:rect l="l" t="t" r="r" b="b"/>
              <a:pathLst>
                <a:path w="1834" h="1795" extrusionOk="0">
                  <a:moveTo>
                    <a:pt x="866" y="0"/>
                  </a:moveTo>
                  <a:cubicBezTo>
                    <a:pt x="260" y="159"/>
                    <a:pt x="0" y="866"/>
                    <a:pt x="346" y="1386"/>
                  </a:cubicBezTo>
                  <a:cubicBezTo>
                    <a:pt x="527" y="1657"/>
                    <a:pt x="818" y="1795"/>
                    <a:pt x="1110" y="1795"/>
                  </a:cubicBezTo>
                  <a:cubicBezTo>
                    <a:pt x="1378" y="1795"/>
                    <a:pt x="1647" y="1679"/>
                    <a:pt x="1833" y="1444"/>
                  </a:cubicBezTo>
                  <a:lnTo>
                    <a:pt x="1833" y="1444"/>
                  </a:lnTo>
                  <a:cubicBezTo>
                    <a:pt x="1747" y="1473"/>
                    <a:pt x="1660" y="1487"/>
                    <a:pt x="1588" y="1487"/>
                  </a:cubicBezTo>
                  <a:cubicBezTo>
                    <a:pt x="1582" y="1487"/>
                    <a:pt x="1575" y="1487"/>
                    <a:pt x="1569" y="1487"/>
                  </a:cubicBezTo>
                  <a:cubicBezTo>
                    <a:pt x="802" y="1487"/>
                    <a:pt x="379" y="602"/>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3726850" y="2318043"/>
              <a:ext cx="35967" cy="35967"/>
            </a:xfrm>
            <a:custGeom>
              <a:avLst/>
              <a:gdLst/>
              <a:ahLst/>
              <a:cxnLst/>
              <a:rect l="l" t="t" r="r" b="b"/>
              <a:pathLst>
                <a:path w="1372" h="1372" extrusionOk="0">
                  <a:moveTo>
                    <a:pt x="679" y="0"/>
                  </a:moveTo>
                  <a:cubicBezTo>
                    <a:pt x="304" y="0"/>
                    <a:pt x="0" y="303"/>
                    <a:pt x="0" y="693"/>
                  </a:cubicBezTo>
                  <a:cubicBezTo>
                    <a:pt x="0" y="1068"/>
                    <a:pt x="304" y="1372"/>
                    <a:pt x="679" y="1372"/>
                  </a:cubicBezTo>
                  <a:cubicBezTo>
                    <a:pt x="1054" y="1372"/>
                    <a:pt x="1372" y="1068"/>
                    <a:pt x="1372" y="693"/>
                  </a:cubicBezTo>
                  <a:cubicBezTo>
                    <a:pt x="1372" y="303"/>
                    <a:pt x="1054" y="0"/>
                    <a:pt x="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3722682" y="2318803"/>
              <a:ext cx="35993" cy="35233"/>
            </a:xfrm>
            <a:custGeom>
              <a:avLst/>
              <a:gdLst/>
              <a:ahLst/>
              <a:cxnLst/>
              <a:rect l="l" t="t" r="r" b="b"/>
              <a:pathLst>
                <a:path w="1373" h="1344" extrusionOk="0">
                  <a:moveTo>
                    <a:pt x="650" y="0"/>
                  </a:moveTo>
                  <a:lnTo>
                    <a:pt x="650" y="0"/>
                  </a:lnTo>
                  <a:cubicBezTo>
                    <a:pt x="188" y="116"/>
                    <a:pt x="1" y="650"/>
                    <a:pt x="246" y="1039"/>
                  </a:cubicBezTo>
                  <a:cubicBezTo>
                    <a:pt x="381" y="1242"/>
                    <a:pt x="602" y="1343"/>
                    <a:pt x="823" y="1343"/>
                  </a:cubicBezTo>
                  <a:cubicBezTo>
                    <a:pt x="1028" y="1343"/>
                    <a:pt x="1233" y="1256"/>
                    <a:pt x="1372" y="1083"/>
                  </a:cubicBezTo>
                  <a:lnTo>
                    <a:pt x="1372" y="1083"/>
                  </a:lnTo>
                  <a:cubicBezTo>
                    <a:pt x="1300" y="1097"/>
                    <a:pt x="1242" y="1112"/>
                    <a:pt x="1184" y="1112"/>
                  </a:cubicBezTo>
                  <a:cubicBezTo>
                    <a:pt x="1178" y="1112"/>
                    <a:pt x="1172" y="1112"/>
                    <a:pt x="1166" y="1112"/>
                  </a:cubicBezTo>
                  <a:cubicBezTo>
                    <a:pt x="600" y="1112"/>
                    <a:pt x="279" y="443"/>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3894495" y="2318043"/>
              <a:ext cx="35967" cy="35967"/>
            </a:xfrm>
            <a:custGeom>
              <a:avLst/>
              <a:gdLst/>
              <a:ahLst/>
              <a:cxnLst/>
              <a:rect l="l" t="t" r="r" b="b"/>
              <a:pathLst>
                <a:path w="1372" h="1372" extrusionOk="0">
                  <a:moveTo>
                    <a:pt x="693" y="0"/>
                  </a:moveTo>
                  <a:cubicBezTo>
                    <a:pt x="318" y="0"/>
                    <a:pt x="0" y="303"/>
                    <a:pt x="0" y="693"/>
                  </a:cubicBezTo>
                  <a:cubicBezTo>
                    <a:pt x="0" y="1068"/>
                    <a:pt x="318" y="1372"/>
                    <a:pt x="693" y="1372"/>
                  </a:cubicBezTo>
                  <a:cubicBezTo>
                    <a:pt x="1069" y="1372"/>
                    <a:pt x="1372" y="1068"/>
                    <a:pt x="1372" y="693"/>
                  </a:cubicBezTo>
                  <a:cubicBezTo>
                    <a:pt x="1372" y="303"/>
                    <a:pt x="1069"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3890327" y="2318803"/>
              <a:ext cx="35967" cy="35233"/>
            </a:xfrm>
            <a:custGeom>
              <a:avLst/>
              <a:gdLst/>
              <a:ahLst/>
              <a:cxnLst/>
              <a:rect l="l" t="t" r="r" b="b"/>
              <a:pathLst>
                <a:path w="1372" h="1344" extrusionOk="0">
                  <a:moveTo>
                    <a:pt x="650" y="0"/>
                  </a:moveTo>
                  <a:lnTo>
                    <a:pt x="650" y="0"/>
                  </a:lnTo>
                  <a:cubicBezTo>
                    <a:pt x="203" y="116"/>
                    <a:pt x="1" y="650"/>
                    <a:pt x="260" y="1039"/>
                  </a:cubicBezTo>
                  <a:cubicBezTo>
                    <a:pt x="395" y="1242"/>
                    <a:pt x="612" y="1343"/>
                    <a:pt x="830" y="1343"/>
                  </a:cubicBezTo>
                  <a:cubicBezTo>
                    <a:pt x="1031" y="1343"/>
                    <a:pt x="1233" y="1256"/>
                    <a:pt x="1372" y="1083"/>
                  </a:cubicBezTo>
                  <a:lnTo>
                    <a:pt x="1372" y="1083"/>
                  </a:lnTo>
                  <a:cubicBezTo>
                    <a:pt x="1314" y="1097"/>
                    <a:pt x="1257" y="1112"/>
                    <a:pt x="1199" y="1112"/>
                  </a:cubicBezTo>
                  <a:cubicBezTo>
                    <a:pt x="1193" y="1112"/>
                    <a:pt x="1187" y="1112"/>
                    <a:pt x="1181" y="1112"/>
                  </a:cubicBezTo>
                  <a:cubicBezTo>
                    <a:pt x="614" y="1112"/>
                    <a:pt x="293" y="443"/>
                    <a:pt x="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4062507" y="2318043"/>
              <a:ext cx="35993" cy="35967"/>
            </a:xfrm>
            <a:custGeom>
              <a:avLst/>
              <a:gdLst/>
              <a:ahLst/>
              <a:cxnLst/>
              <a:rect l="l" t="t" r="r" b="b"/>
              <a:pathLst>
                <a:path w="1373" h="1372" extrusionOk="0">
                  <a:moveTo>
                    <a:pt x="694" y="0"/>
                  </a:moveTo>
                  <a:cubicBezTo>
                    <a:pt x="318" y="0"/>
                    <a:pt x="1" y="303"/>
                    <a:pt x="1" y="693"/>
                  </a:cubicBezTo>
                  <a:cubicBezTo>
                    <a:pt x="1" y="1068"/>
                    <a:pt x="318" y="1372"/>
                    <a:pt x="694" y="1372"/>
                  </a:cubicBezTo>
                  <a:cubicBezTo>
                    <a:pt x="1069" y="1372"/>
                    <a:pt x="1372" y="1068"/>
                    <a:pt x="1372" y="693"/>
                  </a:cubicBezTo>
                  <a:cubicBezTo>
                    <a:pt x="1372" y="303"/>
                    <a:pt x="1069" y="0"/>
                    <a:pt x="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4058339" y="2318803"/>
              <a:ext cx="35993" cy="35233"/>
            </a:xfrm>
            <a:custGeom>
              <a:avLst/>
              <a:gdLst/>
              <a:ahLst/>
              <a:cxnLst/>
              <a:rect l="l" t="t" r="r" b="b"/>
              <a:pathLst>
                <a:path w="1373" h="1344" extrusionOk="0">
                  <a:moveTo>
                    <a:pt x="651" y="0"/>
                  </a:moveTo>
                  <a:cubicBezTo>
                    <a:pt x="203" y="116"/>
                    <a:pt x="1" y="650"/>
                    <a:pt x="261" y="1039"/>
                  </a:cubicBezTo>
                  <a:cubicBezTo>
                    <a:pt x="396" y="1242"/>
                    <a:pt x="612" y="1343"/>
                    <a:pt x="830" y="1343"/>
                  </a:cubicBezTo>
                  <a:cubicBezTo>
                    <a:pt x="1031" y="1343"/>
                    <a:pt x="1234" y="1256"/>
                    <a:pt x="1372" y="1083"/>
                  </a:cubicBezTo>
                  <a:lnTo>
                    <a:pt x="1372" y="1083"/>
                  </a:lnTo>
                  <a:cubicBezTo>
                    <a:pt x="1315" y="1097"/>
                    <a:pt x="1257" y="1112"/>
                    <a:pt x="1199" y="1112"/>
                  </a:cubicBezTo>
                  <a:cubicBezTo>
                    <a:pt x="1193" y="1112"/>
                    <a:pt x="1187" y="1112"/>
                    <a:pt x="1181" y="1112"/>
                  </a:cubicBezTo>
                  <a:cubicBezTo>
                    <a:pt x="601" y="1112"/>
                    <a:pt x="293" y="443"/>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44"/>
          <p:cNvGrpSpPr/>
          <p:nvPr/>
        </p:nvGrpSpPr>
        <p:grpSpPr>
          <a:xfrm>
            <a:off x="1412540" y="3268410"/>
            <a:ext cx="468452" cy="468921"/>
            <a:chOff x="6086331" y="2905337"/>
            <a:chExt cx="364441" cy="364834"/>
          </a:xfrm>
        </p:grpSpPr>
        <p:sp>
          <p:nvSpPr>
            <p:cNvPr id="609" name="Google Shape;609;p44"/>
            <p:cNvSpPr/>
            <p:nvPr/>
          </p:nvSpPr>
          <p:spPr>
            <a:xfrm>
              <a:off x="6086331" y="2905337"/>
              <a:ext cx="277407" cy="277433"/>
            </a:xfrm>
            <a:custGeom>
              <a:avLst/>
              <a:gdLst/>
              <a:ahLst/>
              <a:cxnLst/>
              <a:rect l="l" t="t" r="r" b="b"/>
              <a:pathLst>
                <a:path w="10582" h="10583" extrusionOk="0">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6143480" y="2983301"/>
              <a:ext cx="142321" cy="121821"/>
            </a:xfrm>
            <a:custGeom>
              <a:avLst/>
              <a:gdLst/>
              <a:ahLst/>
              <a:cxnLst/>
              <a:rect l="l" t="t" r="r" b="b"/>
              <a:pathLst>
                <a:path w="5429" h="4647" extrusionOk="0">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6184349" y="3013946"/>
              <a:ext cx="70781" cy="60557"/>
            </a:xfrm>
            <a:custGeom>
              <a:avLst/>
              <a:gdLst/>
              <a:ahLst/>
              <a:cxnLst/>
              <a:rect l="l" t="t" r="r" b="b"/>
              <a:pathLst>
                <a:path w="2700" h="2310" extrusionOk="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6268368" y="3087374"/>
              <a:ext cx="182404" cy="182797"/>
            </a:xfrm>
            <a:custGeom>
              <a:avLst/>
              <a:gdLst/>
              <a:ahLst/>
              <a:cxnLst/>
              <a:rect l="l" t="t" r="r" b="b"/>
              <a:pathLst>
                <a:path w="6958" h="6973" extrusionOk="0">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6298620" y="3133172"/>
              <a:ext cx="106747" cy="91412"/>
            </a:xfrm>
            <a:custGeom>
              <a:avLst/>
              <a:gdLst/>
              <a:ahLst/>
              <a:cxnLst/>
              <a:rect l="l" t="t" r="r" b="b"/>
              <a:pathLst>
                <a:path w="4072" h="3487" extrusionOk="0">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6322843" y="3151706"/>
              <a:ext cx="63991" cy="54527"/>
            </a:xfrm>
            <a:custGeom>
              <a:avLst/>
              <a:gdLst/>
              <a:ahLst/>
              <a:cxnLst/>
              <a:rect l="l" t="t" r="r" b="b"/>
              <a:pathLst>
                <a:path w="2441" h="2080" extrusionOk="0">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44"/>
          <p:cNvSpPr/>
          <p:nvPr/>
        </p:nvSpPr>
        <p:spPr>
          <a:xfrm>
            <a:off x="8400425" y="1392650"/>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7149013" y="405550"/>
            <a:ext cx="746100" cy="74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1059400" y="4381175"/>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C'EST UNE </a:t>
            </a:r>
            <a:r>
              <a:rPr lang="en">
                <a:highlight>
                  <a:schemeClr val="lt1"/>
                </a:highlight>
              </a:rPr>
              <a:t>INFOGRAPHIE !</a:t>
            </a:r>
            <a:endParaRPr>
              <a:highlight>
                <a:schemeClr val="lt1"/>
              </a:highlight>
            </a:endParaRPr>
          </a:p>
        </p:txBody>
      </p:sp>
      <p:sp>
        <p:nvSpPr>
          <p:cNvPr id="623" name="Google Shape;623;p45"/>
          <p:cNvSpPr txBox="1"/>
          <p:nvPr/>
        </p:nvSpPr>
        <p:spPr>
          <a:xfrm>
            <a:off x="1168025" y="1620050"/>
            <a:ext cx="1927200" cy="39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Vénus</a:t>
            </a:r>
            <a:endParaRPr sz="2500" b="1">
              <a:solidFill>
                <a:schemeClr val="accent1"/>
              </a:solidFill>
              <a:latin typeface="Archivo Narrow"/>
              <a:ea typeface="Archivo Narrow"/>
              <a:cs typeface="Archivo Narrow"/>
              <a:sym typeface="Archivo Narrow"/>
            </a:endParaRPr>
          </a:p>
        </p:txBody>
      </p:sp>
      <p:sp>
        <p:nvSpPr>
          <p:cNvPr id="624" name="Google Shape;624;p45"/>
          <p:cNvSpPr txBox="1"/>
          <p:nvPr/>
        </p:nvSpPr>
        <p:spPr>
          <a:xfrm>
            <a:off x="1168025" y="2013350"/>
            <a:ext cx="1927200" cy="5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Vénus est la deuxième planète loin du Soleil</a:t>
            </a:r>
            <a:endParaRPr sz="1500">
              <a:solidFill>
                <a:schemeClr val="accent3"/>
              </a:solidFill>
              <a:latin typeface="Archivo Narrow Medium"/>
              <a:ea typeface="Archivo Narrow Medium"/>
              <a:cs typeface="Archivo Narrow Medium"/>
              <a:sym typeface="Archivo Narrow Medium"/>
            </a:endParaRPr>
          </a:p>
        </p:txBody>
      </p:sp>
      <p:sp>
        <p:nvSpPr>
          <p:cNvPr id="625" name="Google Shape;625;p45"/>
          <p:cNvSpPr txBox="1"/>
          <p:nvPr/>
        </p:nvSpPr>
        <p:spPr>
          <a:xfrm>
            <a:off x="6048775" y="1620050"/>
            <a:ext cx="1927200" cy="393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b="1">
                <a:solidFill>
                  <a:schemeClr val="accent1"/>
                </a:solidFill>
                <a:latin typeface="Archivo Narrow"/>
                <a:ea typeface="Archivo Narrow"/>
                <a:cs typeface="Archivo Narrow"/>
                <a:sym typeface="Archivo Narrow"/>
              </a:rPr>
              <a:t>Jupiter</a:t>
            </a:r>
            <a:endParaRPr sz="2500" b="1">
              <a:solidFill>
                <a:schemeClr val="accent1"/>
              </a:solidFill>
              <a:latin typeface="Archivo Narrow"/>
              <a:ea typeface="Archivo Narrow"/>
              <a:cs typeface="Archivo Narrow"/>
              <a:sym typeface="Archivo Narrow"/>
            </a:endParaRPr>
          </a:p>
        </p:txBody>
      </p:sp>
      <p:sp>
        <p:nvSpPr>
          <p:cNvPr id="626" name="Google Shape;626;p45"/>
          <p:cNvSpPr txBox="1"/>
          <p:nvPr/>
        </p:nvSpPr>
        <p:spPr>
          <a:xfrm>
            <a:off x="6048775" y="2013350"/>
            <a:ext cx="1927200" cy="59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Jupiter a été nommée d'après un dieu romain</a:t>
            </a:r>
            <a:endParaRPr sz="1500">
              <a:solidFill>
                <a:schemeClr val="accent3"/>
              </a:solidFill>
              <a:latin typeface="Archivo Narrow Medium"/>
              <a:ea typeface="Archivo Narrow Medium"/>
              <a:cs typeface="Archivo Narrow Medium"/>
              <a:sym typeface="Archivo Narrow Medium"/>
            </a:endParaRPr>
          </a:p>
        </p:txBody>
      </p:sp>
      <p:sp>
        <p:nvSpPr>
          <p:cNvPr id="627" name="Google Shape;627;p45"/>
          <p:cNvSpPr txBox="1"/>
          <p:nvPr/>
        </p:nvSpPr>
        <p:spPr>
          <a:xfrm>
            <a:off x="1168025" y="3036975"/>
            <a:ext cx="1927200" cy="39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accent1"/>
                </a:solidFill>
                <a:latin typeface="Archivo Narrow"/>
                <a:ea typeface="Archivo Narrow"/>
                <a:cs typeface="Archivo Narrow"/>
                <a:sym typeface="Archivo Narrow"/>
              </a:rPr>
              <a:t>Mars</a:t>
            </a:r>
            <a:endParaRPr sz="2500" b="1">
              <a:solidFill>
                <a:schemeClr val="accent1"/>
              </a:solidFill>
              <a:latin typeface="Archivo Narrow"/>
              <a:ea typeface="Archivo Narrow"/>
              <a:cs typeface="Archivo Narrow"/>
              <a:sym typeface="Archivo Narrow"/>
            </a:endParaRPr>
          </a:p>
        </p:txBody>
      </p:sp>
      <p:sp>
        <p:nvSpPr>
          <p:cNvPr id="628" name="Google Shape;628;p45"/>
          <p:cNvSpPr txBox="1"/>
          <p:nvPr/>
        </p:nvSpPr>
        <p:spPr>
          <a:xfrm>
            <a:off x="1168025" y="3430300"/>
            <a:ext cx="1927200" cy="5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Malgré sa couleur rouge, il y fait froid</a:t>
            </a:r>
            <a:endParaRPr sz="1500">
              <a:solidFill>
                <a:schemeClr val="accent3"/>
              </a:solidFill>
              <a:latin typeface="Archivo Narrow Medium"/>
              <a:ea typeface="Archivo Narrow Medium"/>
              <a:cs typeface="Archivo Narrow Medium"/>
              <a:sym typeface="Archivo Narrow Medium"/>
            </a:endParaRPr>
          </a:p>
        </p:txBody>
      </p:sp>
      <p:sp>
        <p:nvSpPr>
          <p:cNvPr id="629" name="Google Shape;629;p45"/>
          <p:cNvSpPr txBox="1"/>
          <p:nvPr/>
        </p:nvSpPr>
        <p:spPr>
          <a:xfrm>
            <a:off x="6048775" y="3036975"/>
            <a:ext cx="1927200" cy="393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b="1">
                <a:solidFill>
                  <a:schemeClr val="accent1"/>
                </a:solidFill>
                <a:latin typeface="Archivo Narrow"/>
                <a:ea typeface="Archivo Narrow"/>
                <a:cs typeface="Archivo Narrow"/>
                <a:sym typeface="Archivo Narrow"/>
              </a:rPr>
              <a:t>Saturne</a:t>
            </a:r>
            <a:endParaRPr sz="2500" b="1">
              <a:solidFill>
                <a:schemeClr val="accent1"/>
              </a:solidFill>
              <a:latin typeface="Archivo Narrow"/>
              <a:ea typeface="Archivo Narrow"/>
              <a:cs typeface="Archivo Narrow"/>
              <a:sym typeface="Archivo Narrow"/>
            </a:endParaRPr>
          </a:p>
        </p:txBody>
      </p:sp>
      <p:sp>
        <p:nvSpPr>
          <p:cNvPr id="630" name="Google Shape;630;p45"/>
          <p:cNvSpPr txBox="1"/>
          <p:nvPr/>
        </p:nvSpPr>
        <p:spPr>
          <a:xfrm>
            <a:off x="6048775" y="3430300"/>
            <a:ext cx="1927200" cy="59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Saturne est composée d'hydrogène et d'hélium</a:t>
            </a:r>
            <a:endParaRPr sz="1500">
              <a:solidFill>
                <a:schemeClr val="accent3"/>
              </a:solidFill>
              <a:latin typeface="Archivo Narrow Medium"/>
              <a:ea typeface="Archivo Narrow Medium"/>
              <a:cs typeface="Archivo Narrow Medium"/>
              <a:sym typeface="Archivo Narrow Medium"/>
            </a:endParaRPr>
          </a:p>
        </p:txBody>
      </p:sp>
      <p:grpSp>
        <p:nvGrpSpPr>
          <p:cNvPr id="631" name="Google Shape;631;p45"/>
          <p:cNvGrpSpPr/>
          <p:nvPr/>
        </p:nvGrpSpPr>
        <p:grpSpPr>
          <a:xfrm>
            <a:off x="3438861" y="1620061"/>
            <a:ext cx="2266278" cy="2403628"/>
            <a:chOff x="1825800" y="1651625"/>
            <a:chExt cx="539989" cy="571775"/>
          </a:xfrm>
        </p:grpSpPr>
        <p:sp>
          <p:nvSpPr>
            <p:cNvPr id="632" name="Google Shape;632;p45"/>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FFB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543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8789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FFC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45"/>
          <p:cNvSpPr/>
          <p:nvPr/>
        </p:nvSpPr>
        <p:spPr>
          <a:xfrm>
            <a:off x="713225" y="1703012"/>
            <a:ext cx="227400" cy="227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p:cNvSpPr/>
          <p:nvPr/>
        </p:nvSpPr>
        <p:spPr>
          <a:xfrm rot="10800000">
            <a:off x="8203375" y="1702988"/>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p:nvPr/>
        </p:nvSpPr>
        <p:spPr>
          <a:xfrm>
            <a:off x="713225" y="3119937"/>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5"/>
          <p:cNvSpPr/>
          <p:nvPr/>
        </p:nvSpPr>
        <p:spPr>
          <a:xfrm rot="10800000">
            <a:off x="8203375" y="3119913"/>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5"/>
          <p:cNvSpPr/>
          <p:nvPr/>
        </p:nvSpPr>
        <p:spPr>
          <a:xfrm>
            <a:off x="7341175" y="424600"/>
            <a:ext cx="593100" cy="59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51"/>
          <p:cNvSpPr txBox="1">
            <a:spLocks noGrp="1"/>
          </p:cNvSpPr>
          <p:nvPr>
            <p:ph type="title"/>
          </p:nvPr>
        </p:nvSpPr>
        <p:spPr>
          <a:xfrm>
            <a:off x="713225" y="2872850"/>
            <a:ext cx="345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MULTIMÉDIA</a:t>
            </a:r>
            <a:endParaRPr/>
          </a:p>
        </p:txBody>
      </p:sp>
      <p:sp>
        <p:nvSpPr>
          <p:cNvPr id="1017" name="Google Shape;1017;p51"/>
          <p:cNvSpPr txBox="1">
            <a:spLocks noGrp="1"/>
          </p:cNvSpPr>
          <p:nvPr>
            <p:ph type="subTitle" idx="1"/>
          </p:nvPr>
        </p:nvSpPr>
        <p:spPr>
          <a:xfrm>
            <a:off x="713225" y="3755375"/>
            <a:ext cx="3459600" cy="8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Vous pouvez remplacer l'image à l'écran par votre propre travail. Faites un clic droit dessus et sélectionnez "Remplacer l'image"</a:t>
            </a:r>
            <a:endParaRPr/>
          </a:p>
        </p:txBody>
      </p:sp>
      <p:grpSp>
        <p:nvGrpSpPr>
          <p:cNvPr id="1018" name="Google Shape;1018;p51"/>
          <p:cNvGrpSpPr/>
          <p:nvPr/>
        </p:nvGrpSpPr>
        <p:grpSpPr>
          <a:xfrm>
            <a:off x="4924131" y="539500"/>
            <a:ext cx="3506650" cy="2793100"/>
            <a:chOff x="4924125" y="1219450"/>
            <a:chExt cx="3506650" cy="2793100"/>
          </a:xfrm>
        </p:grpSpPr>
        <p:sp>
          <p:nvSpPr>
            <p:cNvPr id="1019" name="Google Shape;1019;p51"/>
            <p:cNvSpPr/>
            <p:nvPr/>
          </p:nvSpPr>
          <p:spPr>
            <a:xfrm>
              <a:off x="6230550" y="3482450"/>
              <a:ext cx="897075" cy="367000"/>
            </a:xfrm>
            <a:custGeom>
              <a:avLst/>
              <a:gdLst/>
              <a:ahLst/>
              <a:cxnLst/>
              <a:rect l="l" t="t" r="r" b="b"/>
              <a:pathLst>
                <a:path w="35883" h="14680" extrusionOk="0">
                  <a:moveTo>
                    <a:pt x="0" y="1"/>
                  </a:moveTo>
                  <a:lnTo>
                    <a:pt x="0" y="14680"/>
                  </a:lnTo>
                  <a:lnTo>
                    <a:pt x="35882" y="14680"/>
                  </a:lnTo>
                  <a:lnTo>
                    <a:pt x="35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1"/>
            <p:cNvSpPr/>
            <p:nvPr/>
          </p:nvSpPr>
          <p:spPr>
            <a:xfrm>
              <a:off x="4924125" y="1219450"/>
              <a:ext cx="3506650" cy="1909625"/>
            </a:xfrm>
            <a:custGeom>
              <a:avLst/>
              <a:gdLst/>
              <a:ahLst/>
              <a:cxnLst/>
              <a:rect l="l" t="t" r="r" b="b"/>
              <a:pathLst>
                <a:path w="140266" h="75027" extrusionOk="0">
                  <a:moveTo>
                    <a:pt x="3327" y="1"/>
                  </a:moveTo>
                  <a:cubicBezTo>
                    <a:pt x="1370" y="1"/>
                    <a:pt x="0" y="555"/>
                    <a:pt x="0" y="2610"/>
                  </a:cubicBezTo>
                  <a:lnTo>
                    <a:pt x="0" y="75026"/>
                  </a:lnTo>
                  <a:lnTo>
                    <a:pt x="140266" y="75026"/>
                  </a:lnTo>
                  <a:lnTo>
                    <a:pt x="140266" y="2610"/>
                  </a:lnTo>
                  <a:cubicBezTo>
                    <a:pt x="140266" y="555"/>
                    <a:pt x="139026" y="1"/>
                    <a:pt x="137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1"/>
            <p:cNvSpPr/>
            <p:nvPr/>
          </p:nvSpPr>
          <p:spPr>
            <a:xfrm>
              <a:off x="4924125" y="3095100"/>
              <a:ext cx="3506650" cy="407775"/>
            </a:xfrm>
            <a:custGeom>
              <a:avLst/>
              <a:gdLst/>
              <a:ahLst/>
              <a:cxnLst/>
              <a:rect l="l" t="t" r="r" b="b"/>
              <a:pathLst>
                <a:path w="140266" h="16311" extrusionOk="0">
                  <a:moveTo>
                    <a:pt x="0" y="0"/>
                  </a:moveTo>
                  <a:lnTo>
                    <a:pt x="0" y="12233"/>
                  </a:lnTo>
                  <a:cubicBezTo>
                    <a:pt x="0" y="14190"/>
                    <a:pt x="1370" y="16310"/>
                    <a:pt x="3327" y="16310"/>
                  </a:cubicBezTo>
                  <a:lnTo>
                    <a:pt x="137069" y="16310"/>
                  </a:lnTo>
                  <a:cubicBezTo>
                    <a:pt x="139026" y="16310"/>
                    <a:pt x="140266" y="14190"/>
                    <a:pt x="140266" y="12233"/>
                  </a:cubicBezTo>
                  <a:lnTo>
                    <a:pt x="140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1"/>
            <p:cNvSpPr/>
            <p:nvPr/>
          </p:nvSpPr>
          <p:spPr>
            <a:xfrm>
              <a:off x="5945125" y="3849425"/>
              <a:ext cx="1467925" cy="163125"/>
            </a:xfrm>
            <a:custGeom>
              <a:avLst/>
              <a:gdLst/>
              <a:ahLst/>
              <a:cxnLst/>
              <a:rect l="l" t="t" r="r" b="b"/>
              <a:pathLst>
                <a:path w="58717" h="6525" extrusionOk="0">
                  <a:moveTo>
                    <a:pt x="3262" y="1"/>
                  </a:moveTo>
                  <a:cubicBezTo>
                    <a:pt x="1468" y="1"/>
                    <a:pt x="0" y="1469"/>
                    <a:pt x="0" y="3263"/>
                  </a:cubicBezTo>
                  <a:cubicBezTo>
                    <a:pt x="0" y="5057"/>
                    <a:pt x="1468" y="6525"/>
                    <a:pt x="3262" y="6525"/>
                  </a:cubicBezTo>
                  <a:lnTo>
                    <a:pt x="55454" y="6525"/>
                  </a:lnTo>
                  <a:cubicBezTo>
                    <a:pt x="57248" y="6525"/>
                    <a:pt x="58716" y="5057"/>
                    <a:pt x="58716" y="3263"/>
                  </a:cubicBezTo>
                  <a:cubicBezTo>
                    <a:pt x="58716" y="1469"/>
                    <a:pt x="57248" y="1"/>
                    <a:pt x="55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1"/>
            <p:cNvSpPr/>
            <p:nvPr/>
          </p:nvSpPr>
          <p:spPr>
            <a:xfrm>
              <a:off x="6597525" y="3197025"/>
              <a:ext cx="163125" cy="163125"/>
            </a:xfrm>
            <a:custGeom>
              <a:avLst/>
              <a:gdLst/>
              <a:ahLst/>
              <a:cxnLst/>
              <a:rect l="l" t="t" r="r" b="b"/>
              <a:pathLst>
                <a:path w="6525" h="6525" extrusionOk="0">
                  <a:moveTo>
                    <a:pt x="3262" y="1"/>
                  </a:moveTo>
                  <a:cubicBezTo>
                    <a:pt x="1468" y="1"/>
                    <a:pt x="0" y="1469"/>
                    <a:pt x="0" y="3263"/>
                  </a:cubicBezTo>
                  <a:cubicBezTo>
                    <a:pt x="0" y="5057"/>
                    <a:pt x="1468" y="6525"/>
                    <a:pt x="3262" y="6525"/>
                  </a:cubicBezTo>
                  <a:cubicBezTo>
                    <a:pt x="5056" y="6525"/>
                    <a:pt x="6524" y="5057"/>
                    <a:pt x="6524" y="3263"/>
                  </a:cubicBezTo>
                  <a:cubicBezTo>
                    <a:pt x="6524" y="1469"/>
                    <a:pt x="5056" y="1"/>
                    <a:pt x="3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4" name="Google Shape;1024;p51"/>
          <p:cNvPicPr preferRelativeResize="0"/>
          <p:nvPr/>
        </p:nvPicPr>
        <p:blipFill rotWithShape="1">
          <a:blip r:embed="rId3">
            <a:alphaModFix/>
          </a:blip>
          <a:srcRect t="4775" b="4784"/>
          <a:stretch/>
        </p:blipFill>
        <p:spPr>
          <a:xfrm>
            <a:off x="5030488" y="642700"/>
            <a:ext cx="3293952" cy="1677174"/>
          </a:xfrm>
          <a:prstGeom prst="rect">
            <a:avLst/>
          </a:prstGeom>
          <a:noFill/>
          <a:ln>
            <a:noFill/>
          </a:ln>
        </p:spPr>
      </p:pic>
      <p:cxnSp>
        <p:nvCxnSpPr>
          <p:cNvPr id="1025" name="Google Shape;1025;p51"/>
          <p:cNvCxnSpPr/>
          <p:nvPr/>
        </p:nvCxnSpPr>
        <p:spPr>
          <a:xfrm>
            <a:off x="713225" y="3680513"/>
            <a:ext cx="1194600" cy="0"/>
          </a:xfrm>
          <a:prstGeom prst="straightConnector1">
            <a:avLst/>
          </a:prstGeom>
          <a:noFill/>
          <a:ln w="28575" cap="flat" cmpd="sng">
            <a:solidFill>
              <a:schemeClr val="dk2"/>
            </a:solidFill>
            <a:prstDash val="solid"/>
            <a:round/>
            <a:headEnd type="none" w="med" len="med"/>
            <a:tailEnd type="none" w="med" len="med"/>
          </a:ln>
        </p:spPr>
      </p:cxnSp>
      <p:sp>
        <p:nvSpPr>
          <p:cNvPr id="1026" name="Google Shape;1026;p51"/>
          <p:cNvSpPr/>
          <p:nvPr/>
        </p:nvSpPr>
        <p:spPr>
          <a:xfrm>
            <a:off x="8430775" y="3677225"/>
            <a:ext cx="227400" cy="227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1"/>
          <p:cNvSpPr/>
          <p:nvPr/>
        </p:nvSpPr>
        <p:spPr>
          <a:xfrm>
            <a:off x="7512550" y="4381163"/>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713225" y="1826425"/>
            <a:ext cx="3555000" cy="4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GitHub</a:t>
            </a:r>
            <a:endParaRPr dirty="0"/>
          </a:p>
        </p:txBody>
      </p:sp>
      <p:sp>
        <p:nvSpPr>
          <p:cNvPr id="229" name="Google Shape;229;p30"/>
          <p:cNvSpPr txBox="1">
            <a:spLocks noGrp="1"/>
          </p:cNvSpPr>
          <p:nvPr>
            <p:ph type="title" idx="2"/>
          </p:nvPr>
        </p:nvSpPr>
        <p:spPr>
          <a:xfrm>
            <a:off x="4869002" y="1826425"/>
            <a:ext cx="3555000" cy="418200"/>
          </a:xfrm>
          <a:prstGeom prst="rect">
            <a:avLst/>
          </a:prstGeom>
        </p:spPr>
        <p:txBody>
          <a:bodyPr spcFirstLastPara="1" wrap="square" lIns="91425" tIns="91425" rIns="91425" bIns="91425" anchor="ctr" anchorCtr="0">
            <a:noAutofit/>
          </a:bodyPr>
          <a:lstStyle/>
          <a:p>
            <a:pPr lvl="0"/>
            <a:r>
              <a:rPr lang="pt-BR" dirty="0"/>
              <a:t>Microsoft Teams</a:t>
            </a:r>
            <a:endParaRPr dirty="0"/>
          </a:p>
        </p:txBody>
      </p:sp>
      <p:sp>
        <p:nvSpPr>
          <p:cNvPr id="231" name="Google Shape;231;p30"/>
          <p:cNvSpPr txBox="1">
            <a:spLocks noGrp="1"/>
          </p:cNvSpPr>
          <p:nvPr>
            <p:ph type="title" idx="4"/>
          </p:nvPr>
        </p:nvSpPr>
        <p:spPr>
          <a:xfrm>
            <a:off x="713225" y="3515249"/>
            <a:ext cx="3555000" cy="418200"/>
          </a:xfrm>
          <a:prstGeom prst="rect">
            <a:avLst/>
          </a:prstGeom>
        </p:spPr>
        <p:txBody>
          <a:bodyPr spcFirstLastPara="1" wrap="square" lIns="91425" tIns="91425" rIns="91425" bIns="91425" anchor="ctr" anchorCtr="0">
            <a:noAutofit/>
          </a:bodyPr>
          <a:lstStyle/>
          <a:p>
            <a:pPr lvl="0"/>
            <a:r>
              <a:rPr lang="pt-BR" dirty="0"/>
              <a:t>Miro</a:t>
            </a:r>
            <a:endParaRPr dirty="0"/>
          </a:p>
        </p:txBody>
      </p:sp>
      <p:sp>
        <p:nvSpPr>
          <p:cNvPr id="233" name="Google Shape;233;p30"/>
          <p:cNvSpPr txBox="1">
            <a:spLocks noGrp="1"/>
          </p:cNvSpPr>
          <p:nvPr>
            <p:ph type="title" idx="6"/>
          </p:nvPr>
        </p:nvSpPr>
        <p:spPr>
          <a:xfrm>
            <a:off x="4882350" y="3515249"/>
            <a:ext cx="3555000" cy="418200"/>
          </a:xfrm>
          <a:prstGeom prst="rect">
            <a:avLst/>
          </a:prstGeom>
        </p:spPr>
        <p:txBody>
          <a:bodyPr spcFirstLastPara="1" wrap="square" lIns="91425" tIns="91425" rIns="91425" bIns="91425" anchor="ctr" anchorCtr="0">
            <a:noAutofit/>
          </a:bodyPr>
          <a:lstStyle/>
          <a:p>
            <a:pPr lvl="0"/>
            <a:r>
              <a:rPr lang="pt-BR" dirty="0"/>
              <a:t>NextCloud </a:t>
            </a:r>
            <a:endParaRPr dirty="0"/>
          </a:p>
        </p:txBody>
      </p:sp>
      <p:sp>
        <p:nvSpPr>
          <p:cNvPr id="235" name="Google Shape;235;p30"/>
          <p:cNvSpPr txBox="1">
            <a:spLocks noGrp="1"/>
          </p:cNvSpPr>
          <p:nvPr>
            <p:ph type="title" idx="8"/>
          </p:nvPr>
        </p:nvSpPr>
        <p:spPr>
          <a:xfrm>
            <a:off x="713225" y="1226425"/>
            <a:ext cx="63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36" name="Google Shape;236;p30"/>
          <p:cNvSpPr txBox="1">
            <a:spLocks noGrp="1"/>
          </p:cNvSpPr>
          <p:nvPr>
            <p:ph type="title" idx="9"/>
          </p:nvPr>
        </p:nvSpPr>
        <p:spPr>
          <a:xfrm>
            <a:off x="713225" y="2915250"/>
            <a:ext cx="63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37" name="Google Shape;237;p30"/>
          <p:cNvSpPr txBox="1">
            <a:spLocks noGrp="1"/>
          </p:cNvSpPr>
          <p:nvPr>
            <p:ph type="title" idx="13"/>
          </p:nvPr>
        </p:nvSpPr>
        <p:spPr>
          <a:xfrm>
            <a:off x="4882350" y="1226425"/>
            <a:ext cx="63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38" name="Google Shape;238;p30"/>
          <p:cNvSpPr txBox="1">
            <a:spLocks noGrp="1"/>
          </p:cNvSpPr>
          <p:nvPr>
            <p:ph type="title" idx="14"/>
          </p:nvPr>
        </p:nvSpPr>
        <p:spPr>
          <a:xfrm>
            <a:off x="4882350" y="2915253"/>
            <a:ext cx="632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39" name="Google Shape;239;p30"/>
          <p:cNvSpPr txBox="1">
            <a:spLocks noGrp="1"/>
          </p:cNvSpPr>
          <p:nvPr>
            <p:ph type="title" idx="15"/>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Ferramentas</a:t>
            </a:r>
            <a:endParaRPr dirty="0">
              <a:highlight>
                <a:schemeClr val="lt1"/>
              </a:highlight>
            </a:endParaRPr>
          </a:p>
        </p:txBody>
      </p:sp>
      <p:cxnSp>
        <p:nvCxnSpPr>
          <p:cNvPr id="240" name="Google Shape;240;p30"/>
          <p:cNvCxnSpPr/>
          <p:nvPr/>
        </p:nvCxnSpPr>
        <p:spPr>
          <a:xfrm>
            <a:off x="713225" y="1785100"/>
            <a:ext cx="513600" cy="0"/>
          </a:xfrm>
          <a:prstGeom prst="straightConnector1">
            <a:avLst/>
          </a:prstGeom>
          <a:noFill/>
          <a:ln w="28575" cap="flat" cmpd="sng">
            <a:solidFill>
              <a:schemeClr val="dk2"/>
            </a:solidFill>
            <a:prstDash val="solid"/>
            <a:round/>
            <a:headEnd type="none" w="med" len="med"/>
            <a:tailEnd type="none" w="med" len="med"/>
          </a:ln>
        </p:spPr>
      </p:cxnSp>
      <p:cxnSp>
        <p:nvCxnSpPr>
          <p:cNvPr id="241" name="Google Shape;241;p30"/>
          <p:cNvCxnSpPr/>
          <p:nvPr/>
        </p:nvCxnSpPr>
        <p:spPr>
          <a:xfrm>
            <a:off x="4882350" y="1785100"/>
            <a:ext cx="513600" cy="0"/>
          </a:xfrm>
          <a:prstGeom prst="straightConnector1">
            <a:avLst/>
          </a:prstGeom>
          <a:noFill/>
          <a:ln w="28575" cap="flat" cmpd="sng">
            <a:solidFill>
              <a:schemeClr val="dk2"/>
            </a:solidFill>
            <a:prstDash val="solid"/>
            <a:round/>
            <a:headEnd type="none" w="med" len="med"/>
            <a:tailEnd type="none" w="med" len="med"/>
          </a:ln>
        </p:spPr>
      </p:cxnSp>
      <p:cxnSp>
        <p:nvCxnSpPr>
          <p:cNvPr id="242" name="Google Shape;242;p30"/>
          <p:cNvCxnSpPr/>
          <p:nvPr/>
        </p:nvCxnSpPr>
        <p:spPr>
          <a:xfrm>
            <a:off x="713225" y="3475500"/>
            <a:ext cx="513600" cy="0"/>
          </a:xfrm>
          <a:prstGeom prst="straightConnector1">
            <a:avLst/>
          </a:prstGeom>
          <a:noFill/>
          <a:ln w="28575" cap="flat" cmpd="sng">
            <a:solidFill>
              <a:schemeClr val="dk2"/>
            </a:solidFill>
            <a:prstDash val="solid"/>
            <a:round/>
            <a:headEnd type="none" w="med" len="med"/>
            <a:tailEnd type="none" w="med" len="med"/>
          </a:ln>
        </p:spPr>
      </p:cxnSp>
      <p:cxnSp>
        <p:nvCxnSpPr>
          <p:cNvPr id="243" name="Google Shape;243;p30"/>
          <p:cNvCxnSpPr/>
          <p:nvPr/>
        </p:nvCxnSpPr>
        <p:spPr>
          <a:xfrm>
            <a:off x="4882350" y="3475500"/>
            <a:ext cx="513600" cy="0"/>
          </a:xfrm>
          <a:prstGeom prst="straightConnector1">
            <a:avLst/>
          </a:prstGeom>
          <a:noFill/>
          <a:ln w="28575" cap="flat" cmpd="sng">
            <a:solidFill>
              <a:schemeClr val="dk2"/>
            </a:solidFill>
            <a:prstDash val="solid"/>
            <a:round/>
            <a:headEnd type="none" w="med" len="med"/>
            <a:tailEnd type="none" w="med" len="med"/>
          </a:ln>
        </p:spPr>
      </p:cxnSp>
      <p:sp>
        <p:nvSpPr>
          <p:cNvPr id="244" name="Google Shape;244;p30"/>
          <p:cNvSpPr/>
          <p:nvPr/>
        </p:nvSpPr>
        <p:spPr>
          <a:xfrm>
            <a:off x="1072650" y="4604063"/>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317075" y="1226425"/>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7361550" y="380900"/>
            <a:ext cx="593100" cy="59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File:Octicons-mark-github.svg - Wikimedia Commons">
            <a:extLst>
              <a:ext uri="{FF2B5EF4-FFF2-40B4-BE49-F238E27FC236}">
                <a16:creationId xmlns:a16="http://schemas.microsoft.com/office/drawing/2014/main" id="{DFC0B33E-FE9D-4344-A349-7EAF9EEBF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025" y="2325735"/>
            <a:ext cx="554201" cy="5542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cheiro:Microsoft Office Teams (2018–present).svg – Wikipédia, a  enciclopédia livre">
            <a:extLst>
              <a:ext uri="{FF2B5EF4-FFF2-40B4-BE49-F238E27FC236}">
                <a16:creationId xmlns:a16="http://schemas.microsoft.com/office/drawing/2014/main" id="{53FE761A-CDD1-4992-8B94-C7264751B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950" y="2290383"/>
            <a:ext cx="704924" cy="6555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duto - Miro - L3 Software">
            <a:extLst>
              <a:ext uri="{FF2B5EF4-FFF2-40B4-BE49-F238E27FC236}">
                <a16:creationId xmlns:a16="http://schemas.microsoft.com/office/drawing/2014/main" id="{322E7133-74FB-4B3E-ACAC-2B2F075F9E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025" y="3821778"/>
            <a:ext cx="1455240" cy="8084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icheiro:Nextcloud Logo.svg – Wikipédia, a enciclopédia livre">
            <a:extLst>
              <a:ext uri="{FF2B5EF4-FFF2-40B4-BE49-F238E27FC236}">
                <a16:creationId xmlns:a16="http://schemas.microsoft.com/office/drawing/2014/main" id="{B5EA6DF5-0649-40F1-B854-6272532471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2703" y="3903773"/>
            <a:ext cx="986346" cy="699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body" idx="1"/>
          </p:nvPr>
        </p:nvSpPr>
        <p:spPr>
          <a:xfrm>
            <a:off x="713225" y="1174575"/>
            <a:ext cx="7717500" cy="34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V</a:t>
            </a:r>
            <a:r>
              <a:rPr lang="en" sz="1150">
                <a:solidFill>
                  <a:schemeClr val="accent3"/>
                </a:solidFill>
              </a:rPr>
              <a:t>oici ce que vous trouverez dans ce modèle </a:t>
            </a:r>
            <a:r>
              <a:rPr lang="en" sz="1150" b="1">
                <a:solidFill>
                  <a:schemeClr val="hlink"/>
                </a:solidFill>
                <a:uFill>
                  <a:noFill/>
                </a:uFill>
                <a:latin typeface="Archivo Narrow"/>
                <a:ea typeface="Archivo Narrow"/>
                <a:cs typeface="Archivo Narrow"/>
                <a:sym typeface="Archivo Narrow"/>
                <a:hlinkClick r:id="rId3"/>
              </a:rPr>
              <a:t>Slidesgo </a:t>
            </a:r>
            <a:r>
              <a:rPr lang="en" sz="1150">
                <a:solidFill>
                  <a:schemeClr val="accent3"/>
                </a:solidFill>
              </a:rPr>
              <a:t>:</a:t>
            </a:r>
            <a:endParaRPr sz="1150">
              <a:solidFill>
                <a:schemeClr val="accent3"/>
              </a:solidFill>
            </a:endParaRPr>
          </a:p>
          <a:p>
            <a:pPr marL="457200" lvl="0" indent="-298450" algn="l" rtl="0">
              <a:spcBef>
                <a:spcPts val="0"/>
              </a:spcBef>
              <a:spcAft>
                <a:spcPts val="0"/>
              </a:spcAft>
              <a:buSzPts val="1100"/>
              <a:buAutoNum type="arabicPeriod"/>
            </a:pPr>
            <a:r>
              <a:rPr lang="en" sz="1150">
                <a:solidFill>
                  <a:schemeClr val="accent3"/>
                </a:solidFill>
              </a:rPr>
              <a:t>Une structure de diapositives basée sur une présentation Réunion, que vous pouvez facilement adapter à vos besoins. Pour plus d'informations sur la modification du modèle, veuillez visiter </a:t>
            </a:r>
            <a:r>
              <a:rPr lang="en" sz="1150" b="1">
                <a:solidFill>
                  <a:schemeClr val="accent3"/>
                </a:solidFill>
                <a:uFill>
                  <a:noFill/>
                </a:uFill>
                <a:hlinkClick r:id="rId4">
                  <a:extLst>
                    <a:ext uri="{A12FA001-AC4F-418D-AE19-62706E023703}">
                      <ahyp:hlinkClr xmlns:ahyp="http://schemas.microsoft.com/office/drawing/2018/hyperlinkcolor" val="tx"/>
                    </a:ext>
                  </a:extLst>
                </a:hlinkClick>
              </a:rPr>
              <a:t>Slidesgo School</a:t>
            </a:r>
            <a:r>
              <a:rPr lang="en" sz="1150" b="1">
                <a:solidFill>
                  <a:schemeClr val="accent3"/>
                </a:solidFill>
              </a:rPr>
              <a:t> </a:t>
            </a:r>
            <a:r>
              <a:rPr lang="en" sz="1150">
                <a:solidFill>
                  <a:schemeClr val="accent3"/>
                </a:solidFill>
              </a:rPr>
              <a:t>ou lire nos </a:t>
            </a:r>
            <a:r>
              <a:rPr lang="en" sz="1150" b="1">
                <a:solidFill>
                  <a:schemeClr val="accent3"/>
                </a:solidFill>
                <a:uFill>
                  <a:noFill/>
                </a:uFill>
                <a:hlinkClick r:id="rId5">
                  <a:extLst>
                    <a:ext uri="{A12FA001-AC4F-418D-AE19-62706E023703}">
                      <ahyp:hlinkClr xmlns:ahyp="http://schemas.microsoft.com/office/drawing/2018/hyperlinkcolor" val="tx"/>
                    </a:ext>
                  </a:extLst>
                </a:hlinkClick>
              </a:rPr>
              <a:t>FAQ</a:t>
            </a:r>
            <a:r>
              <a:rPr lang="en" sz="1150">
                <a:solidFill>
                  <a:schemeClr val="accent3"/>
                </a:solidFill>
              </a:rPr>
              <a:t>.</a:t>
            </a:r>
            <a:endParaRPr sz="1150">
              <a:solidFill>
                <a:schemeClr val="accent3"/>
              </a:solidFill>
            </a:endParaRPr>
          </a:p>
          <a:p>
            <a:pPr marL="457200" lvl="0" indent="-301625" algn="l" rtl="0">
              <a:spcBef>
                <a:spcPts val="0"/>
              </a:spcBef>
              <a:spcAft>
                <a:spcPts val="0"/>
              </a:spcAft>
              <a:buSzPts val="1150"/>
              <a:buAutoNum type="arabicPeriod"/>
            </a:pPr>
            <a:r>
              <a:rPr lang="en" sz="1150">
                <a:solidFill>
                  <a:schemeClr val="accent3"/>
                </a:solidFill>
              </a:rPr>
              <a:t>Pour visualiser ce modèle sur PowerPoint avec les polices correctes, téléchargez et installez sur votre ordinateur </a:t>
            </a:r>
            <a:r>
              <a:rPr lang="en" sz="1150" b="1">
                <a:solidFill>
                  <a:schemeClr val="hlink"/>
                </a:solidFill>
                <a:uFill>
                  <a:noFill/>
                </a:uFill>
                <a:hlinkClick r:id="" action="ppaction://noaction"/>
              </a:rPr>
              <a:t>les polices que nous avons utilisées</a:t>
            </a:r>
            <a:r>
              <a:rPr lang="en" sz="1150">
                <a:solidFill>
                  <a:schemeClr val="accent3"/>
                </a:solidFill>
              </a:rPr>
              <a:t>. Pour savoir comment télécharger et installer les polices, </a:t>
            </a:r>
            <a:r>
              <a:rPr lang="en" sz="1150" b="1">
                <a:solidFill>
                  <a:schemeClr val="accent3"/>
                </a:solidFill>
                <a:uFill>
                  <a:noFill/>
                </a:uFill>
                <a:hlinkClick r:id="rId6">
                  <a:extLst>
                    <a:ext uri="{A12FA001-AC4F-418D-AE19-62706E023703}">
                      <ahyp:hlinkClr xmlns:ahyp="http://schemas.microsoft.com/office/drawing/2018/hyperlinkcolor" val="tx"/>
                    </a:ext>
                  </a:extLst>
                </a:hlinkClick>
              </a:rPr>
              <a:t>cliquez ici</a:t>
            </a:r>
            <a:r>
              <a:rPr lang="en" sz="1150">
                <a:solidFill>
                  <a:schemeClr val="accent3"/>
                </a:solidFill>
              </a:rPr>
              <a:t>.</a:t>
            </a:r>
            <a:endParaRPr sz="1150">
              <a:solidFill>
                <a:schemeClr val="accent3"/>
              </a:solidFill>
            </a:endParaRPr>
          </a:p>
          <a:p>
            <a:pPr marL="457200" lvl="0" indent="-298450" algn="l" rtl="0">
              <a:spcBef>
                <a:spcPts val="0"/>
              </a:spcBef>
              <a:spcAft>
                <a:spcPts val="0"/>
              </a:spcAft>
              <a:buSzPts val="1100"/>
              <a:buAutoNum type="arabicPeriod"/>
            </a:pPr>
            <a:r>
              <a:rPr lang="en" sz="1150">
                <a:solidFill>
                  <a:schemeClr val="accent3"/>
                </a:solidFill>
              </a:rPr>
              <a:t>Un assortiment de ressources graphiques pouvant être utilisées dans la présentation se trouve dans la diapositive des </a:t>
            </a:r>
            <a:r>
              <a:rPr lang="en" sz="1150" b="1">
                <a:solidFill>
                  <a:schemeClr val="hlink"/>
                </a:solidFill>
                <a:uFill>
                  <a:noFill/>
                </a:uFill>
                <a:hlinkClick r:id="" action="ppaction://noaction"/>
              </a:rPr>
              <a:t>ressources alternatives</a:t>
            </a:r>
            <a:r>
              <a:rPr lang="en" sz="1150">
                <a:solidFill>
                  <a:schemeClr val="hlink"/>
                </a:solidFill>
                <a:uFill>
                  <a:noFill/>
                </a:uFill>
                <a:hlinkClick r:id="" action="ppaction://noaction"/>
              </a:rPr>
              <a:t>.</a:t>
            </a:r>
            <a:endParaRPr sz="1150">
              <a:solidFill>
                <a:schemeClr val="accent3"/>
              </a:solidFill>
            </a:endParaRPr>
          </a:p>
          <a:p>
            <a:pPr marL="457200" lvl="0" indent="-298450" algn="l" rtl="0">
              <a:spcBef>
                <a:spcPts val="0"/>
              </a:spcBef>
              <a:spcAft>
                <a:spcPts val="0"/>
              </a:spcAft>
              <a:buSzPts val="1100"/>
              <a:buAutoNum type="arabicPeriod"/>
            </a:pPr>
            <a:r>
              <a:rPr lang="en" sz="1150">
                <a:solidFill>
                  <a:schemeClr val="accent3"/>
                </a:solidFill>
              </a:rPr>
              <a:t>Une </a:t>
            </a:r>
            <a:r>
              <a:rPr lang="en" sz="1150" b="1">
                <a:solidFill>
                  <a:schemeClr val="hlink"/>
                </a:solidFill>
                <a:uFill>
                  <a:noFill/>
                </a:uFill>
                <a:hlinkClick r:id="" action="ppaction://noaction"/>
              </a:rPr>
              <a:t>diapositive de remerciement</a:t>
            </a:r>
            <a:r>
              <a:rPr lang="en" sz="1150">
                <a:solidFill>
                  <a:schemeClr val="accent3"/>
                </a:solidFill>
              </a:rPr>
              <a:t>, que vous devez conserver afin que les crédits appropriés pour notre conception soient donnés.</a:t>
            </a:r>
            <a:endParaRPr sz="1150">
              <a:solidFill>
                <a:schemeClr val="accent3"/>
              </a:solidFill>
            </a:endParaRPr>
          </a:p>
          <a:p>
            <a:pPr marL="457200" lvl="0" indent="-298450" algn="l" rtl="0">
              <a:spcBef>
                <a:spcPts val="0"/>
              </a:spcBef>
              <a:spcAft>
                <a:spcPts val="0"/>
              </a:spcAft>
              <a:buSzPts val="1100"/>
              <a:buAutoNum type="arabicPeriod"/>
            </a:pPr>
            <a:r>
              <a:rPr lang="en" sz="1150">
                <a:solidFill>
                  <a:schemeClr val="accent3"/>
                </a:solidFill>
              </a:rPr>
              <a:t>Une </a:t>
            </a:r>
            <a:r>
              <a:rPr lang="en" sz="1150" b="1">
                <a:solidFill>
                  <a:schemeClr val="hlink"/>
                </a:solidFill>
                <a:uFill>
                  <a:noFill/>
                </a:uFill>
                <a:hlinkClick r:id="" action="ppaction://noaction"/>
              </a:rPr>
              <a:t>diapositive de ressources</a:t>
            </a:r>
            <a:r>
              <a:rPr lang="en" sz="1150">
                <a:solidFill>
                  <a:schemeClr val="accent3"/>
                </a:solidFill>
              </a:rPr>
              <a:t>, où vous trouverez des liens vers tous les éléments utilisés dans le modèle.</a:t>
            </a:r>
            <a:endParaRPr sz="1150">
              <a:solidFill>
                <a:schemeClr val="accent3"/>
              </a:solidFill>
            </a:endParaRPr>
          </a:p>
          <a:p>
            <a:pPr marL="457200" lvl="0" indent="-298450" algn="l" rtl="0">
              <a:spcBef>
                <a:spcPts val="0"/>
              </a:spcBef>
              <a:spcAft>
                <a:spcPts val="0"/>
              </a:spcAft>
              <a:buSzPts val="1100"/>
              <a:buAutoNum type="arabicPeriod"/>
            </a:pPr>
            <a:r>
              <a:rPr lang="en" sz="1150" b="1">
                <a:solidFill>
                  <a:schemeClr val="hlink"/>
                </a:solidFill>
                <a:uFill>
                  <a:noFill/>
                </a:uFill>
                <a:hlinkClick r:id="" action="ppaction://noaction"/>
              </a:rPr>
              <a:t>Mode d'emploi.</a:t>
            </a:r>
            <a:endParaRPr sz="1150" b="1">
              <a:solidFill>
                <a:schemeClr val="accent3"/>
              </a:solidFill>
            </a:endParaRPr>
          </a:p>
          <a:p>
            <a:pPr marL="457200" lvl="0" indent="-298450" algn="l" rtl="0">
              <a:spcBef>
                <a:spcPts val="0"/>
              </a:spcBef>
              <a:spcAft>
                <a:spcPts val="0"/>
              </a:spcAft>
              <a:buSzPts val="1100"/>
              <a:buAutoNum type="arabicPeriod"/>
            </a:pPr>
            <a:r>
              <a:rPr lang="en" sz="1150">
                <a:solidFill>
                  <a:schemeClr val="accent3"/>
                </a:solidFill>
              </a:rPr>
              <a:t>Diapositives finales avec :</a:t>
            </a:r>
            <a:endParaRPr sz="1150">
              <a:solidFill>
                <a:schemeClr val="accent3"/>
              </a:solidFill>
            </a:endParaRPr>
          </a:p>
          <a:p>
            <a:pPr marL="971550" lvl="0" indent="-298450" algn="l" rtl="0">
              <a:spcBef>
                <a:spcPts val="0"/>
              </a:spcBef>
              <a:spcAft>
                <a:spcPts val="0"/>
              </a:spcAft>
              <a:buClr>
                <a:schemeClr val="dk2"/>
              </a:buClr>
              <a:buSzPts val="1100"/>
              <a:buChar char="●"/>
            </a:pPr>
            <a:r>
              <a:rPr lang="en" sz="1150" b="1">
                <a:solidFill>
                  <a:schemeClr val="accent3"/>
                </a:solidFill>
              </a:rPr>
              <a:t>Les</a:t>
            </a:r>
            <a:r>
              <a:rPr lang="en" sz="1150">
                <a:solidFill>
                  <a:schemeClr val="accent3"/>
                </a:solidFill>
              </a:rPr>
              <a:t> </a:t>
            </a:r>
            <a:r>
              <a:rPr lang="en" sz="1150" b="1">
                <a:solidFill>
                  <a:schemeClr val="hlink"/>
                </a:solidFill>
                <a:uFill>
                  <a:noFill/>
                </a:uFill>
                <a:hlinkClick r:id="" action="ppaction://noaction"/>
              </a:rPr>
              <a:t>polices et les couleurs</a:t>
            </a:r>
            <a:r>
              <a:rPr lang="en" sz="1150">
                <a:solidFill>
                  <a:schemeClr val="accent3"/>
                </a:solidFill>
              </a:rPr>
              <a:t> utilisées dans le modèle.</a:t>
            </a:r>
            <a:endParaRPr sz="1150">
              <a:solidFill>
                <a:schemeClr val="accent3"/>
              </a:solidFill>
            </a:endParaRPr>
          </a:p>
          <a:p>
            <a:pPr marL="971550" lvl="0" indent="-298450" algn="l" rtl="0">
              <a:spcBef>
                <a:spcPts val="0"/>
              </a:spcBef>
              <a:spcAft>
                <a:spcPts val="0"/>
              </a:spcAft>
              <a:buClr>
                <a:schemeClr val="dk2"/>
              </a:buClr>
              <a:buSzPts val="1100"/>
              <a:buChar char="●"/>
            </a:pPr>
            <a:r>
              <a:rPr lang="en" sz="1150">
                <a:solidFill>
                  <a:schemeClr val="accent3"/>
                </a:solidFill>
              </a:rPr>
              <a:t>Une </a:t>
            </a:r>
            <a:r>
              <a:rPr lang="en" sz="1150" b="1">
                <a:solidFill>
                  <a:schemeClr val="hlink"/>
                </a:solidFill>
                <a:uFill>
                  <a:noFill/>
                </a:uFill>
                <a:hlinkClick r:id="" action="ppaction://noaction"/>
              </a:rPr>
              <a:t>sélection d'illustrations</a:t>
            </a:r>
            <a:r>
              <a:rPr lang="en" sz="1150">
                <a:solidFill>
                  <a:schemeClr val="hlink"/>
                </a:solidFill>
                <a:uFill>
                  <a:noFill/>
                </a:uFill>
                <a:hlinkClick r:id="" action="ppaction://noaction"/>
              </a:rPr>
              <a:t>.</a:t>
            </a:r>
            <a:r>
              <a:rPr lang="en" sz="1150">
                <a:solidFill>
                  <a:schemeClr val="accent3"/>
                </a:solidFill>
              </a:rPr>
              <a:t> Vous pouvez également les personnaliser et les animer à votre guise avec l'éditeur en ligne. Visitez </a:t>
            </a:r>
            <a:r>
              <a:rPr lang="en" sz="1150" b="1">
                <a:solidFill>
                  <a:schemeClr val="accent3"/>
                </a:solidFill>
                <a:uFill>
                  <a:noFill/>
                </a:uFill>
                <a:hlinkClick r:id="rId7">
                  <a:extLst>
                    <a:ext uri="{A12FA001-AC4F-418D-AE19-62706E023703}">
                      <ahyp:hlinkClr xmlns:ahyp="http://schemas.microsoft.com/office/drawing/2018/hyperlinkcolor" val="tx"/>
                    </a:ext>
                  </a:extLst>
                </a:hlinkClick>
              </a:rPr>
              <a:t>Storyset</a:t>
            </a:r>
            <a:r>
              <a:rPr lang="en" sz="1150" b="1">
                <a:solidFill>
                  <a:schemeClr val="accent3"/>
                </a:solidFill>
              </a:rPr>
              <a:t> </a:t>
            </a:r>
            <a:r>
              <a:rPr lang="en" sz="1150">
                <a:solidFill>
                  <a:schemeClr val="accent3"/>
                </a:solidFill>
              </a:rPr>
              <a:t>pour en savoir plus.</a:t>
            </a:r>
            <a:endParaRPr sz="1150">
              <a:solidFill>
                <a:schemeClr val="accent3"/>
              </a:solidFill>
            </a:endParaRPr>
          </a:p>
          <a:p>
            <a:pPr marL="971550" lvl="0" indent="-298450" algn="l" rtl="0">
              <a:spcBef>
                <a:spcPts val="0"/>
              </a:spcBef>
              <a:spcAft>
                <a:spcPts val="0"/>
              </a:spcAft>
              <a:buClr>
                <a:schemeClr val="dk2"/>
              </a:buClr>
              <a:buSzPts val="1100"/>
              <a:buChar char="●"/>
            </a:pPr>
            <a:r>
              <a:rPr lang="en" sz="1150">
                <a:solidFill>
                  <a:schemeClr val="accent3"/>
                </a:solidFill>
              </a:rPr>
              <a:t>Plus de </a:t>
            </a:r>
            <a:r>
              <a:rPr lang="en" sz="1150" b="1">
                <a:solidFill>
                  <a:schemeClr val="hlink"/>
                </a:solidFill>
                <a:uFill>
                  <a:noFill/>
                </a:uFill>
                <a:hlinkClick r:id="" action="ppaction://noaction"/>
              </a:rPr>
              <a:t>ressources infographiques</a:t>
            </a:r>
            <a:r>
              <a:rPr lang="en" sz="1150">
                <a:solidFill>
                  <a:schemeClr val="hlink"/>
                </a:solidFill>
                <a:uFill>
                  <a:noFill/>
                </a:uFill>
                <a:hlinkClick r:id="" action="ppaction://noaction"/>
              </a:rPr>
              <a:t>,</a:t>
            </a:r>
            <a:r>
              <a:rPr lang="en" sz="1150">
                <a:solidFill>
                  <a:schemeClr val="accent3"/>
                </a:solidFill>
              </a:rPr>
              <a:t> dont la taille et la couleur peuvent être modifiées.</a:t>
            </a:r>
            <a:endParaRPr sz="1150">
              <a:solidFill>
                <a:schemeClr val="accent3"/>
              </a:solidFill>
            </a:endParaRPr>
          </a:p>
          <a:p>
            <a:pPr marL="971550" lvl="0" indent="-298450" algn="l" rtl="0">
              <a:spcBef>
                <a:spcPts val="0"/>
              </a:spcBef>
              <a:spcAft>
                <a:spcPts val="0"/>
              </a:spcAft>
              <a:buClr>
                <a:schemeClr val="dk2"/>
              </a:buClr>
              <a:buSzPts val="1100"/>
              <a:buChar char="●"/>
            </a:pPr>
            <a:r>
              <a:rPr lang="en" sz="1150">
                <a:solidFill>
                  <a:schemeClr val="accent3"/>
                </a:solidFill>
              </a:rPr>
              <a:t>Ensembles </a:t>
            </a:r>
            <a:r>
              <a:rPr lang="en" sz="1150" b="1">
                <a:solidFill>
                  <a:schemeClr val="hlink"/>
                </a:solidFill>
                <a:uFill>
                  <a:noFill/>
                </a:uFill>
                <a:hlinkClick r:id="" action="ppaction://noaction"/>
              </a:rPr>
              <a:t>d'icônes personnalisables</a:t>
            </a:r>
            <a:r>
              <a:rPr lang="en" sz="1150">
                <a:solidFill>
                  <a:schemeClr val="accent3"/>
                </a:solidFill>
              </a:rPr>
              <a:t> des thèmes suivants : général, affaires, avatar, processus créatif, éducation, aide et support, médical, nature, arts du spectacle, SEO et marketing, et travail en équipe.</a:t>
            </a:r>
            <a:endParaRPr sz="1150">
              <a:solidFill>
                <a:schemeClr val="accent3"/>
              </a:solidFill>
            </a:endParaRPr>
          </a:p>
          <a:p>
            <a:pPr marL="0" lvl="0" indent="0" algn="l" rtl="0">
              <a:spcBef>
                <a:spcPts val="0"/>
              </a:spcBef>
              <a:spcAft>
                <a:spcPts val="0"/>
              </a:spcAft>
              <a:buNone/>
            </a:pPr>
            <a:r>
              <a:rPr lang="en" sz="1150">
                <a:solidFill>
                  <a:schemeClr val="accent3"/>
                </a:solidFill>
              </a:rPr>
              <a:t>Vous pouvez supprimer cette diapositive lorsque vous avez terminé de modifier la présentation.</a:t>
            </a:r>
            <a:endParaRPr>
              <a:solidFill>
                <a:schemeClr val="accent3"/>
              </a:solidFill>
            </a:endParaRPr>
          </a:p>
        </p:txBody>
      </p:sp>
      <p:sp>
        <p:nvSpPr>
          <p:cNvPr id="219" name="Google Shape;219;p29"/>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highlight>
                  <a:schemeClr val="lt1"/>
                </a:highlight>
              </a:rPr>
              <a:t>CONTENU</a:t>
            </a:r>
            <a:r>
              <a:rPr lang="en">
                <a:solidFill>
                  <a:schemeClr val="accent1"/>
                </a:solidFill>
              </a:rPr>
              <a:t> DE CE MODÈLE</a:t>
            </a:r>
            <a:endParaRPr>
              <a:solidFill>
                <a:schemeClr val="accent1"/>
              </a:solidFill>
            </a:endParaRPr>
          </a:p>
        </p:txBody>
      </p:sp>
      <p:sp>
        <p:nvSpPr>
          <p:cNvPr id="220" name="Google Shape;220;p29"/>
          <p:cNvSpPr/>
          <p:nvPr/>
        </p:nvSpPr>
        <p:spPr>
          <a:xfrm>
            <a:off x="7218900" y="-296775"/>
            <a:ext cx="891300" cy="89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8517213" y="367125"/>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7824925" y="4443800"/>
            <a:ext cx="227400" cy="22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p:nvPr/>
        </p:nvSpPr>
        <p:spPr>
          <a:xfrm>
            <a:off x="1007650" y="1560388"/>
            <a:ext cx="931800" cy="931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3528138" y="1560388"/>
            <a:ext cx="931800" cy="931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6048650" y="1560388"/>
            <a:ext cx="931800" cy="931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title"/>
          </p:nvPr>
        </p:nvSpPr>
        <p:spPr>
          <a:xfrm>
            <a:off x="1007650" y="2727025"/>
            <a:ext cx="20877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Mercure</a:t>
            </a:r>
            <a:endParaRPr/>
          </a:p>
        </p:txBody>
      </p:sp>
      <p:sp>
        <p:nvSpPr>
          <p:cNvPr id="255" name="Google Shape;255;p31"/>
          <p:cNvSpPr txBox="1">
            <a:spLocks noGrp="1"/>
          </p:cNvSpPr>
          <p:nvPr>
            <p:ph type="subTitle" idx="1"/>
          </p:nvPr>
        </p:nvSpPr>
        <p:spPr>
          <a:xfrm>
            <a:off x="1007650" y="3130400"/>
            <a:ext cx="2087700" cy="8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Mercure est la planète la plus proche du Soleil et la plus petite de toutes</a:t>
            </a:r>
            <a:endParaRPr/>
          </a:p>
        </p:txBody>
      </p:sp>
      <p:sp>
        <p:nvSpPr>
          <p:cNvPr id="256" name="Google Shape;256;p31"/>
          <p:cNvSpPr txBox="1">
            <a:spLocks noGrp="1"/>
          </p:cNvSpPr>
          <p:nvPr>
            <p:ph type="title" idx="2"/>
          </p:nvPr>
        </p:nvSpPr>
        <p:spPr>
          <a:xfrm>
            <a:off x="3528152" y="2727025"/>
            <a:ext cx="20877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Vénus</a:t>
            </a:r>
            <a:endParaRPr/>
          </a:p>
        </p:txBody>
      </p:sp>
      <p:sp>
        <p:nvSpPr>
          <p:cNvPr id="257" name="Google Shape;257;p31"/>
          <p:cNvSpPr txBox="1">
            <a:spLocks noGrp="1"/>
          </p:cNvSpPr>
          <p:nvPr>
            <p:ph type="subTitle" idx="3"/>
          </p:nvPr>
        </p:nvSpPr>
        <p:spPr>
          <a:xfrm>
            <a:off x="3528151" y="3130400"/>
            <a:ext cx="2087700" cy="8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Vénus a un beau nom et est la deuxième planète à partir du Soleil</a:t>
            </a:r>
            <a:endParaRPr/>
          </a:p>
        </p:txBody>
      </p:sp>
      <p:sp>
        <p:nvSpPr>
          <p:cNvPr id="258" name="Google Shape;258;p31"/>
          <p:cNvSpPr txBox="1">
            <a:spLocks noGrp="1"/>
          </p:cNvSpPr>
          <p:nvPr>
            <p:ph type="title" idx="4"/>
          </p:nvPr>
        </p:nvSpPr>
        <p:spPr>
          <a:xfrm>
            <a:off x="6048660" y="2727025"/>
            <a:ext cx="2087700" cy="4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a:t>
            </a:r>
            <a:endParaRPr/>
          </a:p>
        </p:txBody>
      </p:sp>
      <p:sp>
        <p:nvSpPr>
          <p:cNvPr id="259" name="Google Shape;259;p31"/>
          <p:cNvSpPr txBox="1">
            <a:spLocks noGrp="1"/>
          </p:cNvSpPr>
          <p:nvPr>
            <p:ph type="subTitle" idx="5"/>
          </p:nvPr>
        </p:nvSpPr>
        <p:spPr>
          <a:xfrm>
            <a:off x="6048658" y="3130400"/>
            <a:ext cx="2087700" cy="8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Malgré sa couleur rouge, Mars est en fait un endroit extrêmement froid</a:t>
            </a:r>
            <a:endParaRPr/>
          </a:p>
        </p:txBody>
      </p:sp>
      <p:sp>
        <p:nvSpPr>
          <p:cNvPr id="260" name="Google Shape;260;p31"/>
          <p:cNvSpPr txBox="1">
            <a:spLocks noGrp="1"/>
          </p:cNvSpPr>
          <p:nvPr>
            <p:ph type="title" idx="6"/>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GitHub</a:t>
            </a:r>
            <a:endParaRPr dirty="0">
              <a:highlight>
                <a:schemeClr val="lt1"/>
              </a:highlight>
            </a:endParaRPr>
          </a:p>
        </p:txBody>
      </p:sp>
      <p:grpSp>
        <p:nvGrpSpPr>
          <p:cNvPr id="261" name="Google Shape;261;p31"/>
          <p:cNvGrpSpPr/>
          <p:nvPr/>
        </p:nvGrpSpPr>
        <p:grpSpPr>
          <a:xfrm>
            <a:off x="1217844" y="1785126"/>
            <a:ext cx="482709" cy="482324"/>
            <a:chOff x="1303537" y="1502716"/>
            <a:chExt cx="362939" cy="362677"/>
          </a:xfrm>
        </p:grpSpPr>
        <p:sp>
          <p:nvSpPr>
            <p:cNvPr id="262" name="Google Shape;262;p31"/>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rgbClr val="FFB822">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rgbClr val="FFB822">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31"/>
          <p:cNvGrpSpPr/>
          <p:nvPr/>
        </p:nvGrpSpPr>
        <p:grpSpPr>
          <a:xfrm>
            <a:off x="3856470" y="1794572"/>
            <a:ext cx="275145" cy="463431"/>
            <a:chOff x="4066510" y="2422342"/>
            <a:chExt cx="206876" cy="348470"/>
          </a:xfrm>
        </p:grpSpPr>
        <p:sp>
          <p:nvSpPr>
            <p:cNvPr id="274" name="Google Shape;274;p31"/>
            <p:cNvSpPr/>
            <p:nvPr/>
          </p:nvSpPr>
          <p:spPr>
            <a:xfrm>
              <a:off x="4093662" y="2737934"/>
              <a:ext cx="152334" cy="11082"/>
            </a:xfrm>
            <a:custGeom>
              <a:avLst/>
              <a:gdLst/>
              <a:ahLst/>
              <a:cxnLst/>
              <a:rect l="l" t="t" r="r" b="b"/>
              <a:pathLst>
                <a:path w="5801" h="422" extrusionOk="0">
                  <a:moveTo>
                    <a:pt x="0" y="0"/>
                  </a:moveTo>
                  <a:lnTo>
                    <a:pt x="0" y="421"/>
                  </a:lnTo>
                  <a:lnTo>
                    <a:pt x="5800" y="421"/>
                  </a:lnTo>
                  <a:lnTo>
                    <a:pt x="5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164538" y="2422342"/>
              <a:ext cx="10819" cy="348286"/>
            </a:xfrm>
            <a:custGeom>
              <a:avLst/>
              <a:gdLst/>
              <a:ahLst/>
              <a:cxnLst/>
              <a:rect l="l" t="t" r="r" b="b"/>
              <a:pathLst>
                <a:path w="412" h="13263" extrusionOk="0">
                  <a:moveTo>
                    <a:pt x="206" y="0"/>
                  </a:moveTo>
                  <a:cubicBezTo>
                    <a:pt x="103" y="0"/>
                    <a:pt x="0" y="70"/>
                    <a:pt x="0" y="208"/>
                  </a:cubicBezTo>
                  <a:lnTo>
                    <a:pt x="0" y="13061"/>
                  </a:lnTo>
                  <a:cubicBezTo>
                    <a:pt x="0" y="13176"/>
                    <a:pt x="86" y="13262"/>
                    <a:pt x="201" y="13262"/>
                  </a:cubicBezTo>
                  <a:cubicBezTo>
                    <a:pt x="316" y="13262"/>
                    <a:pt x="412" y="13176"/>
                    <a:pt x="412" y="13061"/>
                  </a:cubicBezTo>
                  <a:lnTo>
                    <a:pt x="412" y="208"/>
                  </a:lnTo>
                  <a:cubicBezTo>
                    <a:pt x="412" y="70"/>
                    <a:pt x="309"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4082344" y="2645657"/>
              <a:ext cx="33823" cy="125155"/>
            </a:xfrm>
            <a:custGeom>
              <a:avLst/>
              <a:gdLst/>
              <a:ahLst/>
              <a:cxnLst/>
              <a:rect l="l" t="t" r="r" b="b"/>
              <a:pathLst>
                <a:path w="1288" h="4766" extrusionOk="0">
                  <a:moveTo>
                    <a:pt x="1051" y="0"/>
                  </a:moveTo>
                  <a:cubicBezTo>
                    <a:pt x="962" y="0"/>
                    <a:pt x="873" y="54"/>
                    <a:pt x="853" y="174"/>
                  </a:cubicBezTo>
                  <a:lnTo>
                    <a:pt x="20" y="4519"/>
                  </a:lnTo>
                  <a:cubicBezTo>
                    <a:pt x="1" y="4634"/>
                    <a:pt x="77" y="4739"/>
                    <a:pt x="183" y="4758"/>
                  </a:cubicBezTo>
                  <a:cubicBezTo>
                    <a:pt x="192" y="4763"/>
                    <a:pt x="199" y="4765"/>
                    <a:pt x="207" y="4765"/>
                  </a:cubicBezTo>
                  <a:cubicBezTo>
                    <a:pt x="214" y="4765"/>
                    <a:pt x="221" y="4763"/>
                    <a:pt x="230" y="4758"/>
                  </a:cubicBezTo>
                  <a:cubicBezTo>
                    <a:pt x="326" y="4758"/>
                    <a:pt x="403" y="4691"/>
                    <a:pt x="431" y="4605"/>
                  </a:cubicBezTo>
                  <a:lnTo>
                    <a:pt x="1254" y="251"/>
                  </a:lnTo>
                  <a:cubicBezTo>
                    <a:pt x="1287" y="93"/>
                    <a:pt x="1169" y="0"/>
                    <a:pt x="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4223623" y="2645578"/>
              <a:ext cx="33665" cy="125050"/>
            </a:xfrm>
            <a:custGeom>
              <a:avLst/>
              <a:gdLst/>
              <a:ahLst/>
              <a:cxnLst/>
              <a:rect l="l" t="t" r="r" b="b"/>
              <a:pathLst>
                <a:path w="1282" h="4762" extrusionOk="0">
                  <a:moveTo>
                    <a:pt x="237" y="1"/>
                  </a:moveTo>
                  <a:cubicBezTo>
                    <a:pt x="120" y="1"/>
                    <a:pt x="1" y="91"/>
                    <a:pt x="28" y="244"/>
                  </a:cubicBezTo>
                  <a:lnTo>
                    <a:pt x="861" y="4599"/>
                  </a:lnTo>
                  <a:cubicBezTo>
                    <a:pt x="880" y="4694"/>
                    <a:pt x="966" y="4761"/>
                    <a:pt x="1062" y="4761"/>
                  </a:cubicBezTo>
                  <a:lnTo>
                    <a:pt x="1100" y="4761"/>
                  </a:lnTo>
                  <a:cubicBezTo>
                    <a:pt x="1215" y="4732"/>
                    <a:pt x="1282" y="4627"/>
                    <a:pt x="1263" y="4522"/>
                  </a:cubicBezTo>
                  <a:lnTo>
                    <a:pt x="440" y="167"/>
                  </a:lnTo>
                  <a:cubicBezTo>
                    <a:pt x="415" y="52"/>
                    <a:pt x="326"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164538" y="2645447"/>
              <a:ext cx="10819" cy="21875"/>
            </a:xfrm>
            <a:custGeom>
              <a:avLst/>
              <a:gdLst/>
              <a:ahLst/>
              <a:cxnLst/>
              <a:rect l="l" t="t" r="r" b="b"/>
              <a:pathLst>
                <a:path w="412" h="833" extrusionOk="0">
                  <a:moveTo>
                    <a:pt x="0" y="0"/>
                  </a:moveTo>
                  <a:lnTo>
                    <a:pt x="0" y="833"/>
                  </a:lnTo>
                  <a:lnTo>
                    <a:pt x="412" y="833"/>
                  </a:lnTo>
                  <a:lnTo>
                    <a:pt x="4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101462" y="2645604"/>
              <a:ext cx="14601" cy="21717"/>
            </a:xfrm>
            <a:custGeom>
              <a:avLst/>
              <a:gdLst/>
              <a:ahLst/>
              <a:cxnLst/>
              <a:rect l="l" t="t" r="r" b="b"/>
              <a:pathLst>
                <a:path w="556" h="827" extrusionOk="0">
                  <a:moveTo>
                    <a:pt x="325" y="1"/>
                  </a:moveTo>
                  <a:cubicBezTo>
                    <a:pt x="226" y="1"/>
                    <a:pt x="141" y="65"/>
                    <a:pt x="125" y="166"/>
                  </a:cubicBezTo>
                  <a:lnTo>
                    <a:pt x="0" y="827"/>
                  </a:lnTo>
                  <a:lnTo>
                    <a:pt x="421" y="827"/>
                  </a:lnTo>
                  <a:lnTo>
                    <a:pt x="536" y="243"/>
                  </a:lnTo>
                  <a:cubicBezTo>
                    <a:pt x="555" y="128"/>
                    <a:pt x="479" y="23"/>
                    <a:pt x="364" y="4"/>
                  </a:cubicBezTo>
                  <a:cubicBezTo>
                    <a:pt x="351" y="2"/>
                    <a:pt x="338" y="1"/>
                    <a:pt x="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223623" y="2645578"/>
              <a:ext cx="14811" cy="21743"/>
            </a:xfrm>
            <a:custGeom>
              <a:avLst/>
              <a:gdLst/>
              <a:ahLst/>
              <a:cxnLst/>
              <a:rect l="l" t="t" r="r" b="b"/>
              <a:pathLst>
                <a:path w="564" h="828" extrusionOk="0">
                  <a:moveTo>
                    <a:pt x="237" y="1"/>
                  </a:moveTo>
                  <a:cubicBezTo>
                    <a:pt x="120" y="1"/>
                    <a:pt x="1" y="91"/>
                    <a:pt x="28" y="244"/>
                  </a:cubicBezTo>
                  <a:lnTo>
                    <a:pt x="143" y="828"/>
                  </a:lnTo>
                  <a:lnTo>
                    <a:pt x="564" y="828"/>
                  </a:lnTo>
                  <a:lnTo>
                    <a:pt x="440" y="167"/>
                  </a:lnTo>
                  <a:cubicBezTo>
                    <a:pt x="415" y="52"/>
                    <a:pt x="326"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4077329" y="2460471"/>
              <a:ext cx="185002" cy="196057"/>
            </a:xfrm>
            <a:custGeom>
              <a:avLst/>
              <a:gdLst/>
              <a:ahLst/>
              <a:cxnLst/>
              <a:rect l="l" t="t" r="r" b="b"/>
              <a:pathLst>
                <a:path w="7045" h="7466" extrusionOk="0">
                  <a:moveTo>
                    <a:pt x="0" y="1"/>
                  </a:moveTo>
                  <a:lnTo>
                    <a:pt x="0" y="7255"/>
                  </a:lnTo>
                  <a:cubicBezTo>
                    <a:pt x="0" y="7370"/>
                    <a:pt x="96" y="7465"/>
                    <a:pt x="211" y="7465"/>
                  </a:cubicBezTo>
                  <a:lnTo>
                    <a:pt x="6843" y="7465"/>
                  </a:lnTo>
                  <a:cubicBezTo>
                    <a:pt x="6958" y="7465"/>
                    <a:pt x="7044" y="7370"/>
                    <a:pt x="7044" y="7255"/>
                  </a:cubicBezTo>
                  <a:lnTo>
                    <a:pt x="70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4077329" y="2460471"/>
              <a:ext cx="185002" cy="16360"/>
            </a:xfrm>
            <a:custGeom>
              <a:avLst/>
              <a:gdLst/>
              <a:ahLst/>
              <a:cxnLst/>
              <a:rect l="l" t="t" r="r" b="b"/>
              <a:pathLst>
                <a:path w="7045" h="623" extrusionOk="0">
                  <a:moveTo>
                    <a:pt x="0" y="1"/>
                  </a:moveTo>
                  <a:lnTo>
                    <a:pt x="0" y="623"/>
                  </a:lnTo>
                  <a:lnTo>
                    <a:pt x="7044" y="623"/>
                  </a:lnTo>
                  <a:lnTo>
                    <a:pt x="7044" y="1"/>
                  </a:lnTo>
                  <a:close/>
                </a:path>
              </a:pathLst>
            </a:custGeom>
            <a:solidFill>
              <a:srgbClr val="FFB822">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066510" y="2444137"/>
              <a:ext cx="206876" cy="21901"/>
            </a:xfrm>
            <a:custGeom>
              <a:avLst/>
              <a:gdLst/>
              <a:ahLst/>
              <a:cxnLst/>
              <a:rect l="l" t="t" r="r" b="b"/>
              <a:pathLst>
                <a:path w="7878" h="834" extrusionOk="0">
                  <a:moveTo>
                    <a:pt x="211" y="0"/>
                  </a:moveTo>
                  <a:cubicBezTo>
                    <a:pt x="97" y="0"/>
                    <a:pt x="1" y="96"/>
                    <a:pt x="1" y="211"/>
                  </a:cubicBezTo>
                  <a:lnTo>
                    <a:pt x="1" y="623"/>
                  </a:lnTo>
                  <a:cubicBezTo>
                    <a:pt x="1" y="737"/>
                    <a:pt x="97" y="833"/>
                    <a:pt x="211" y="833"/>
                  </a:cubicBezTo>
                  <a:lnTo>
                    <a:pt x="7667" y="833"/>
                  </a:lnTo>
                  <a:cubicBezTo>
                    <a:pt x="7781" y="833"/>
                    <a:pt x="7877" y="737"/>
                    <a:pt x="7877" y="623"/>
                  </a:cubicBezTo>
                  <a:lnTo>
                    <a:pt x="7877" y="211"/>
                  </a:lnTo>
                  <a:cubicBezTo>
                    <a:pt x="7877" y="96"/>
                    <a:pt x="7781" y="0"/>
                    <a:pt x="7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4094161" y="2508186"/>
              <a:ext cx="148185" cy="106563"/>
            </a:xfrm>
            <a:custGeom>
              <a:avLst/>
              <a:gdLst/>
              <a:ahLst/>
              <a:cxnLst/>
              <a:rect l="l" t="t" r="r" b="b"/>
              <a:pathLst>
                <a:path w="5643" h="4058" extrusionOk="0">
                  <a:moveTo>
                    <a:pt x="4309" y="1"/>
                  </a:moveTo>
                  <a:cubicBezTo>
                    <a:pt x="3969" y="1"/>
                    <a:pt x="3972" y="519"/>
                    <a:pt x="4318" y="519"/>
                  </a:cubicBezTo>
                  <a:cubicBezTo>
                    <a:pt x="4324" y="519"/>
                    <a:pt x="4330" y="519"/>
                    <a:pt x="4336" y="519"/>
                  </a:cubicBezTo>
                  <a:lnTo>
                    <a:pt x="4738" y="519"/>
                  </a:lnTo>
                  <a:lnTo>
                    <a:pt x="2987" y="2280"/>
                  </a:lnTo>
                  <a:lnTo>
                    <a:pt x="2594" y="1887"/>
                  </a:lnTo>
                  <a:cubicBezTo>
                    <a:pt x="2503" y="1796"/>
                    <a:pt x="2384" y="1751"/>
                    <a:pt x="2264" y="1751"/>
                  </a:cubicBezTo>
                  <a:cubicBezTo>
                    <a:pt x="2144" y="1751"/>
                    <a:pt x="2025" y="1796"/>
                    <a:pt x="1934" y="1887"/>
                  </a:cubicBezTo>
                  <a:lnTo>
                    <a:pt x="211" y="3600"/>
                  </a:lnTo>
                  <a:cubicBezTo>
                    <a:pt x="0" y="3782"/>
                    <a:pt x="182" y="4058"/>
                    <a:pt x="390" y="4058"/>
                  </a:cubicBezTo>
                  <a:cubicBezTo>
                    <a:pt x="456" y="4058"/>
                    <a:pt x="525" y="4031"/>
                    <a:pt x="584" y="3964"/>
                  </a:cubicBezTo>
                  <a:lnTo>
                    <a:pt x="2259" y="2280"/>
                  </a:lnTo>
                  <a:lnTo>
                    <a:pt x="2661" y="2672"/>
                  </a:lnTo>
                  <a:cubicBezTo>
                    <a:pt x="2752" y="2763"/>
                    <a:pt x="2872" y="2808"/>
                    <a:pt x="2991" y="2808"/>
                  </a:cubicBezTo>
                  <a:cubicBezTo>
                    <a:pt x="3111" y="2808"/>
                    <a:pt x="3231" y="2763"/>
                    <a:pt x="3321" y="2672"/>
                  </a:cubicBezTo>
                  <a:lnTo>
                    <a:pt x="5111" y="882"/>
                  </a:lnTo>
                  <a:lnTo>
                    <a:pt x="5111" y="1294"/>
                  </a:lnTo>
                  <a:cubicBezTo>
                    <a:pt x="5097" y="1476"/>
                    <a:pt x="5233" y="1567"/>
                    <a:pt x="5370" y="1567"/>
                  </a:cubicBezTo>
                  <a:cubicBezTo>
                    <a:pt x="5506" y="1567"/>
                    <a:pt x="5642" y="1476"/>
                    <a:pt x="5628" y="1294"/>
                  </a:cubicBezTo>
                  <a:lnTo>
                    <a:pt x="5628" y="260"/>
                  </a:lnTo>
                  <a:cubicBezTo>
                    <a:pt x="5628" y="117"/>
                    <a:pt x="5513" y="2"/>
                    <a:pt x="5370" y="2"/>
                  </a:cubicBezTo>
                  <a:lnTo>
                    <a:pt x="4336" y="2"/>
                  </a:lnTo>
                  <a:cubicBezTo>
                    <a:pt x="4327" y="1"/>
                    <a:pt x="4318" y="1"/>
                    <a:pt x="4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066510" y="2454930"/>
              <a:ext cx="206876" cy="11108"/>
            </a:xfrm>
            <a:custGeom>
              <a:avLst/>
              <a:gdLst/>
              <a:ahLst/>
              <a:cxnLst/>
              <a:rect l="l" t="t" r="r" b="b"/>
              <a:pathLst>
                <a:path w="7878" h="423" extrusionOk="0">
                  <a:moveTo>
                    <a:pt x="211" y="1"/>
                  </a:moveTo>
                  <a:cubicBezTo>
                    <a:pt x="97" y="1"/>
                    <a:pt x="1" y="97"/>
                    <a:pt x="1" y="212"/>
                  </a:cubicBezTo>
                  <a:cubicBezTo>
                    <a:pt x="1" y="326"/>
                    <a:pt x="97" y="422"/>
                    <a:pt x="211" y="422"/>
                  </a:cubicBezTo>
                  <a:lnTo>
                    <a:pt x="7667" y="422"/>
                  </a:lnTo>
                  <a:cubicBezTo>
                    <a:pt x="7781" y="422"/>
                    <a:pt x="7877" y="326"/>
                    <a:pt x="7877" y="212"/>
                  </a:cubicBezTo>
                  <a:cubicBezTo>
                    <a:pt x="7877" y="97"/>
                    <a:pt x="7781" y="1"/>
                    <a:pt x="7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1"/>
          <p:cNvGrpSpPr/>
          <p:nvPr/>
        </p:nvGrpSpPr>
        <p:grpSpPr>
          <a:xfrm>
            <a:off x="6251468" y="1768677"/>
            <a:ext cx="526157" cy="515222"/>
            <a:chOff x="4864446" y="3340207"/>
            <a:chExt cx="395607" cy="387414"/>
          </a:xfrm>
        </p:grpSpPr>
        <p:sp>
          <p:nvSpPr>
            <p:cNvPr id="287" name="Google Shape;287;p31"/>
            <p:cNvSpPr/>
            <p:nvPr/>
          </p:nvSpPr>
          <p:spPr>
            <a:xfrm>
              <a:off x="4939077" y="3412948"/>
              <a:ext cx="246581" cy="246581"/>
            </a:xfrm>
            <a:custGeom>
              <a:avLst/>
              <a:gdLst/>
              <a:ahLst/>
              <a:cxnLst/>
              <a:rect l="l" t="t" r="r" b="b"/>
              <a:pathLst>
                <a:path w="9390" h="9390" extrusionOk="0">
                  <a:moveTo>
                    <a:pt x="4690" y="1"/>
                  </a:moveTo>
                  <a:cubicBezTo>
                    <a:pt x="2097" y="1"/>
                    <a:pt x="1" y="2106"/>
                    <a:pt x="1" y="4700"/>
                  </a:cubicBezTo>
                  <a:cubicBezTo>
                    <a:pt x="1" y="7293"/>
                    <a:pt x="2097" y="9389"/>
                    <a:pt x="4690" y="9389"/>
                  </a:cubicBezTo>
                  <a:cubicBezTo>
                    <a:pt x="7284" y="9389"/>
                    <a:pt x="9389" y="7293"/>
                    <a:pt x="9389" y="4700"/>
                  </a:cubicBezTo>
                  <a:cubicBezTo>
                    <a:pt x="9389" y="2106"/>
                    <a:pt x="7284" y="1"/>
                    <a:pt x="4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988341" y="3499159"/>
              <a:ext cx="148054" cy="148054"/>
            </a:xfrm>
            <a:custGeom>
              <a:avLst/>
              <a:gdLst/>
              <a:ahLst/>
              <a:cxnLst/>
              <a:rect l="l" t="t" r="r" b="b"/>
              <a:pathLst>
                <a:path w="5638" h="5638" extrusionOk="0">
                  <a:moveTo>
                    <a:pt x="2814" y="0"/>
                  </a:moveTo>
                  <a:cubicBezTo>
                    <a:pt x="1264" y="0"/>
                    <a:pt x="1" y="1264"/>
                    <a:pt x="1" y="2824"/>
                  </a:cubicBezTo>
                  <a:cubicBezTo>
                    <a:pt x="1" y="4374"/>
                    <a:pt x="1264" y="5637"/>
                    <a:pt x="2814" y="5637"/>
                  </a:cubicBezTo>
                  <a:cubicBezTo>
                    <a:pt x="4374" y="5637"/>
                    <a:pt x="5638" y="4374"/>
                    <a:pt x="5638" y="2824"/>
                  </a:cubicBezTo>
                  <a:cubicBezTo>
                    <a:pt x="5638" y="1264"/>
                    <a:pt x="4374" y="0"/>
                    <a:pt x="2814" y="0"/>
                  </a:cubicBezTo>
                  <a:close/>
                </a:path>
              </a:pathLst>
            </a:custGeom>
            <a:solidFill>
              <a:srgbClr val="FFFFFF">
                <a:alpha val="46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864446" y="3530067"/>
              <a:ext cx="56564" cy="12342"/>
            </a:xfrm>
            <a:custGeom>
              <a:avLst/>
              <a:gdLst/>
              <a:ahLst/>
              <a:cxnLst/>
              <a:rect l="l" t="t" r="r" b="b"/>
              <a:pathLst>
                <a:path w="2154" h="470" extrusionOk="0">
                  <a:moveTo>
                    <a:pt x="259" y="1"/>
                  </a:moveTo>
                  <a:cubicBezTo>
                    <a:pt x="1" y="58"/>
                    <a:pt x="1" y="422"/>
                    <a:pt x="259" y="469"/>
                  </a:cubicBezTo>
                  <a:lnTo>
                    <a:pt x="1905" y="469"/>
                  </a:lnTo>
                  <a:cubicBezTo>
                    <a:pt x="2154" y="422"/>
                    <a:pt x="2154" y="58"/>
                    <a:pt x="1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203463" y="3530067"/>
              <a:ext cx="56590" cy="12342"/>
            </a:xfrm>
            <a:custGeom>
              <a:avLst/>
              <a:gdLst/>
              <a:ahLst/>
              <a:cxnLst/>
              <a:rect l="l" t="t" r="r" b="b"/>
              <a:pathLst>
                <a:path w="2155" h="470" extrusionOk="0">
                  <a:moveTo>
                    <a:pt x="259" y="1"/>
                  </a:moveTo>
                  <a:cubicBezTo>
                    <a:pt x="1" y="58"/>
                    <a:pt x="1" y="422"/>
                    <a:pt x="259" y="469"/>
                  </a:cubicBezTo>
                  <a:lnTo>
                    <a:pt x="1905" y="469"/>
                  </a:lnTo>
                  <a:cubicBezTo>
                    <a:pt x="2154" y="422"/>
                    <a:pt x="2154" y="58"/>
                    <a:pt x="1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056197" y="3340207"/>
              <a:ext cx="12342" cy="54437"/>
            </a:xfrm>
            <a:custGeom>
              <a:avLst/>
              <a:gdLst/>
              <a:ahLst/>
              <a:cxnLst/>
              <a:rect l="l" t="t" r="r" b="b"/>
              <a:pathLst>
                <a:path w="470" h="2073" extrusionOk="0">
                  <a:moveTo>
                    <a:pt x="232" y="0"/>
                  </a:moveTo>
                  <a:cubicBezTo>
                    <a:pt x="127" y="0"/>
                    <a:pt x="25" y="62"/>
                    <a:pt x="1" y="187"/>
                  </a:cubicBezTo>
                  <a:lnTo>
                    <a:pt x="1" y="1833"/>
                  </a:lnTo>
                  <a:cubicBezTo>
                    <a:pt x="1" y="1957"/>
                    <a:pt x="106" y="2072"/>
                    <a:pt x="240" y="2072"/>
                  </a:cubicBezTo>
                  <a:cubicBezTo>
                    <a:pt x="364" y="2063"/>
                    <a:pt x="460" y="1957"/>
                    <a:pt x="470" y="1833"/>
                  </a:cubicBezTo>
                  <a:lnTo>
                    <a:pt x="470" y="187"/>
                  </a:lnTo>
                  <a:cubicBezTo>
                    <a:pt x="441" y="62"/>
                    <a:pt x="336" y="0"/>
                    <a:pt x="2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968488" y="3658557"/>
              <a:ext cx="28597" cy="33376"/>
            </a:xfrm>
            <a:custGeom>
              <a:avLst/>
              <a:gdLst/>
              <a:ahLst/>
              <a:cxnLst/>
              <a:rect l="l" t="t" r="r" b="b"/>
              <a:pathLst>
                <a:path w="1089" h="1271" extrusionOk="0">
                  <a:moveTo>
                    <a:pt x="707" y="1"/>
                  </a:moveTo>
                  <a:cubicBezTo>
                    <a:pt x="641" y="1"/>
                    <a:pt x="583" y="30"/>
                    <a:pt x="556" y="103"/>
                  </a:cubicBezTo>
                  <a:lnTo>
                    <a:pt x="87" y="917"/>
                  </a:lnTo>
                  <a:cubicBezTo>
                    <a:pt x="1" y="1070"/>
                    <a:pt x="106" y="1261"/>
                    <a:pt x="288" y="1271"/>
                  </a:cubicBezTo>
                  <a:cubicBezTo>
                    <a:pt x="374" y="1271"/>
                    <a:pt x="450" y="1223"/>
                    <a:pt x="489" y="1156"/>
                  </a:cubicBezTo>
                  <a:lnTo>
                    <a:pt x="958" y="342"/>
                  </a:lnTo>
                  <a:cubicBezTo>
                    <a:pt x="1088" y="191"/>
                    <a:pt x="874" y="1"/>
                    <a:pt x="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5128832" y="3381068"/>
              <a:ext cx="28387" cy="33166"/>
            </a:xfrm>
            <a:custGeom>
              <a:avLst/>
              <a:gdLst/>
              <a:ahLst/>
              <a:cxnLst/>
              <a:rect l="l" t="t" r="r" b="b"/>
              <a:pathLst>
                <a:path w="1081" h="1263" extrusionOk="0">
                  <a:moveTo>
                    <a:pt x="704" y="1"/>
                  </a:moveTo>
                  <a:cubicBezTo>
                    <a:pt x="637" y="1"/>
                    <a:pt x="576" y="31"/>
                    <a:pt x="546" y="105"/>
                  </a:cubicBezTo>
                  <a:lnTo>
                    <a:pt x="77" y="918"/>
                  </a:lnTo>
                  <a:cubicBezTo>
                    <a:pt x="0" y="1071"/>
                    <a:pt x="106" y="1263"/>
                    <a:pt x="288" y="1263"/>
                  </a:cubicBezTo>
                  <a:cubicBezTo>
                    <a:pt x="364" y="1263"/>
                    <a:pt x="441" y="1224"/>
                    <a:pt x="489" y="1157"/>
                  </a:cubicBezTo>
                  <a:lnTo>
                    <a:pt x="958" y="344"/>
                  </a:lnTo>
                  <a:cubicBezTo>
                    <a:pt x="1080" y="187"/>
                    <a:pt x="872" y="1"/>
                    <a:pt x="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4903915" y="3443646"/>
              <a:ext cx="38471" cy="24868"/>
            </a:xfrm>
            <a:custGeom>
              <a:avLst/>
              <a:gdLst/>
              <a:ahLst/>
              <a:cxnLst/>
              <a:rect l="l" t="t" r="r" b="b"/>
              <a:pathLst>
                <a:path w="1465" h="947" extrusionOk="0">
                  <a:moveTo>
                    <a:pt x="362" y="1"/>
                  </a:moveTo>
                  <a:cubicBezTo>
                    <a:pt x="175" y="1"/>
                    <a:pt x="1" y="360"/>
                    <a:pt x="220" y="449"/>
                  </a:cubicBezTo>
                  <a:lnTo>
                    <a:pt x="1034" y="918"/>
                  </a:lnTo>
                  <a:cubicBezTo>
                    <a:pt x="1072" y="937"/>
                    <a:pt x="1110" y="947"/>
                    <a:pt x="1158" y="947"/>
                  </a:cubicBezTo>
                  <a:cubicBezTo>
                    <a:pt x="1378" y="937"/>
                    <a:pt x="1464" y="631"/>
                    <a:pt x="1273" y="507"/>
                  </a:cubicBezTo>
                  <a:lnTo>
                    <a:pt x="459" y="38"/>
                  </a:lnTo>
                  <a:cubicBezTo>
                    <a:pt x="428" y="12"/>
                    <a:pt x="395" y="1"/>
                    <a:pt x="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5181641" y="3603910"/>
              <a:ext cx="38445" cy="24947"/>
            </a:xfrm>
            <a:custGeom>
              <a:avLst/>
              <a:gdLst/>
              <a:ahLst/>
              <a:cxnLst/>
              <a:rect l="l" t="t" r="r" b="b"/>
              <a:pathLst>
                <a:path w="1464" h="950" extrusionOk="0">
                  <a:moveTo>
                    <a:pt x="355" y="0"/>
                  </a:moveTo>
                  <a:cubicBezTo>
                    <a:pt x="165" y="0"/>
                    <a:pt x="1" y="362"/>
                    <a:pt x="219" y="442"/>
                  </a:cubicBezTo>
                  <a:lnTo>
                    <a:pt x="1033" y="911"/>
                  </a:lnTo>
                  <a:cubicBezTo>
                    <a:pt x="1062" y="930"/>
                    <a:pt x="1109" y="950"/>
                    <a:pt x="1148" y="950"/>
                  </a:cubicBezTo>
                  <a:cubicBezTo>
                    <a:pt x="1377" y="930"/>
                    <a:pt x="1464" y="634"/>
                    <a:pt x="1272" y="509"/>
                  </a:cubicBezTo>
                  <a:lnTo>
                    <a:pt x="459" y="40"/>
                  </a:lnTo>
                  <a:cubicBezTo>
                    <a:pt x="425" y="12"/>
                    <a:pt x="389" y="0"/>
                    <a:pt x="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5127676" y="3658321"/>
              <a:ext cx="28571" cy="33613"/>
            </a:xfrm>
            <a:custGeom>
              <a:avLst/>
              <a:gdLst/>
              <a:ahLst/>
              <a:cxnLst/>
              <a:rect l="l" t="t" r="r" b="b"/>
              <a:pathLst>
                <a:path w="1088" h="1280" extrusionOk="0">
                  <a:moveTo>
                    <a:pt x="382" y="0"/>
                  </a:moveTo>
                  <a:cubicBezTo>
                    <a:pt x="215" y="0"/>
                    <a:pt x="0" y="191"/>
                    <a:pt x="131" y="342"/>
                  </a:cubicBezTo>
                  <a:lnTo>
                    <a:pt x="600" y="1155"/>
                  </a:lnTo>
                  <a:cubicBezTo>
                    <a:pt x="638" y="1232"/>
                    <a:pt x="714" y="1280"/>
                    <a:pt x="801" y="1280"/>
                  </a:cubicBezTo>
                  <a:lnTo>
                    <a:pt x="801" y="1270"/>
                  </a:lnTo>
                  <a:cubicBezTo>
                    <a:pt x="973" y="1270"/>
                    <a:pt x="1088" y="1079"/>
                    <a:pt x="1002" y="916"/>
                  </a:cubicBezTo>
                  <a:lnTo>
                    <a:pt x="533" y="103"/>
                  </a:lnTo>
                  <a:cubicBezTo>
                    <a:pt x="506" y="30"/>
                    <a:pt x="447" y="0"/>
                    <a:pt x="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4967333" y="3380858"/>
              <a:ext cx="28571" cy="33376"/>
            </a:xfrm>
            <a:custGeom>
              <a:avLst/>
              <a:gdLst/>
              <a:ahLst/>
              <a:cxnLst/>
              <a:rect l="l" t="t" r="r" b="b"/>
              <a:pathLst>
                <a:path w="1088" h="1271" extrusionOk="0">
                  <a:moveTo>
                    <a:pt x="382" y="1"/>
                  </a:moveTo>
                  <a:cubicBezTo>
                    <a:pt x="215" y="1"/>
                    <a:pt x="0" y="191"/>
                    <a:pt x="131" y="342"/>
                  </a:cubicBezTo>
                  <a:lnTo>
                    <a:pt x="600" y="1156"/>
                  </a:lnTo>
                  <a:cubicBezTo>
                    <a:pt x="638" y="1223"/>
                    <a:pt x="715" y="1271"/>
                    <a:pt x="801" y="1271"/>
                  </a:cubicBezTo>
                  <a:cubicBezTo>
                    <a:pt x="983" y="1261"/>
                    <a:pt x="1088" y="1070"/>
                    <a:pt x="1002" y="917"/>
                  </a:cubicBezTo>
                  <a:lnTo>
                    <a:pt x="533" y="103"/>
                  </a:lnTo>
                  <a:cubicBezTo>
                    <a:pt x="506" y="30"/>
                    <a:pt x="447" y="1"/>
                    <a:pt x="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5182350" y="3443646"/>
              <a:ext cx="38471" cy="24868"/>
            </a:xfrm>
            <a:custGeom>
              <a:avLst/>
              <a:gdLst/>
              <a:ahLst/>
              <a:cxnLst/>
              <a:rect l="l" t="t" r="r" b="b"/>
              <a:pathLst>
                <a:path w="1465" h="947" extrusionOk="0">
                  <a:moveTo>
                    <a:pt x="1104" y="1"/>
                  </a:moveTo>
                  <a:cubicBezTo>
                    <a:pt x="1071" y="1"/>
                    <a:pt x="1037" y="12"/>
                    <a:pt x="1006" y="38"/>
                  </a:cubicBezTo>
                  <a:lnTo>
                    <a:pt x="192" y="507"/>
                  </a:lnTo>
                  <a:cubicBezTo>
                    <a:pt x="1" y="631"/>
                    <a:pt x="78" y="937"/>
                    <a:pt x="307" y="947"/>
                  </a:cubicBezTo>
                  <a:cubicBezTo>
                    <a:pt x="355" y="947"/>
                    <a:pt x="393" y="937"/>
                    <a:pt x="432" y="918"/>
                  </a:cubicBezTo>
                  <a:lnTo>
                    <a:pt x="1245" y="449"/>
                  </a:lnTo>
                  <a:cubicBezTo>
                    <a:pt x="1465" y="360"/>
                    <a:pt x="1290"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4904650" y="3603910"/>
              <a:ext cx="38445" cy="24947"/>
            </a:xfrm>
            <a:custGeom>
              <a:avLst/>
              <a:gdLst/>
              <a:ahLst/>
              <a:cxnLst/>
              <a:rect l="l" t="t" r="r" b="b"/>
              <a:pathLst>
                <a:path w="1464" h="950" extrusionOk="0">
                  <a:moveTo>
                    <a:pt x="1107" y="0"/>
                  </a:moveTo>
                  <a:cubicBezTo>
                    <a:pt x="1073" y="0"/>
                    <a:pt x="1038" y="12"/>
                    <a:pt x="1006" y="40"/>
                  </a:cubicBezTo>
                  <a:lnTo>
                    <a:pt x="192" y="509"/>
                  </a:lnTo>
                  <a:cubicBezTo>
                    <a:pt x="1" y="634"/>
                    <a:pt x="87" y="930"/>
                    <a:pt x="317" y="950"/>
                  </a:cubicBezTo>
                  <a:cubicBezTo>
                    <a:pt x="355" y="950"/>
                    <a:pt x="393" y="930"/>
                    <a:pt x="431" y="911"/>
                  </a:cubicBezTo>
                  <a:lnTo>
                    <a:pt x="1245" y="442"/>
                  </a:lnTo>
                  <a:cubicBezTo>
                    <a:pt x="1463" y="362"/>
                    <a:pt x="1292" y="0"/>
                    <a:pt x="1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075839" y="3433037"/>
              <a:ext cx="87209" cy="73948"/>
            </a:xfrm>
            <a:custGeom>
              <a:avLst/>
              <a:gdLst/>
              <a:ahLst/>
              <a:cxnLst/>
              <a:rect l="l" t="t" r="r" b="b"/>
              <a:pathLst>
                <a:path w="3321" h="2816" extrusionOk="0">
                  <a:moveTo>
                    <a:pt x="414" y="0"/>
                  </a:moveTo>
                  <a:cubicBezTo>
                    <a:pt x="103" y="0"/>
                    <a:pt x="0" y="487"/>
                    <a:pt x="353" y="576"/>
                  </a:cubicBezTo>
                  <a:cubicBezTo>
                    <a:pt x="1416" y="853"/>
                    <a:pt x="2286" y="1619"/>
                    <a:pt x="2698" y="2633"/>
                  </a:cubicBezTo>
                  <a:cubicBezTo>
                    <a:pt x="2746" y="2748"/>
                    <a:pt x="2851" y="2815"/>
                    <a:pt x="2966" y="2815"/>
                  </a:cubicBezTo>
                  <a:cubicBezTo>
                    <a:pt x="3177" y="2815"/>
                    <a:pt x="3320" y="2605"/>
                    <a:pt x="3243" y="2413"/>
                  </a:cubicBezTo>
                  <a:cubicBezTo>
                    <a:pt x="2755" y="1226"/>
                    <a:pt x="1741" y="336"/>
                    <a:pt x="497" y="11"/>
                  </a:cubicBezTo>
                  <a:cubicBezTo>
                    <a:pt x="468" y="4"/>
                    <a:pt x="440" y="0"/>
                    <a:pt x="414" y="0"/>
                  </a:cubicBezTo>
                  <a:close/>
                </a:path>
              </a:pathLst>
            </a:custGeom>
            <a:solidFill>
              <a:srgbClr val="FFFFFF">
                <a:alpha val="46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025288" y="3585607"/>
              <a:ext cx="74158" cy="111106"/>
            </a:xfrm>
            <a:custGeom>
              <a:avLst/>
              <a:gdLst/>
              <a:ahLst/>
              <a:cxnLst/>
              <a:rect l="l" t="t" r="r" b="b"/>
              <a:pathLst>
                <a:path w="2824" h="4231" extrusionOk="0">
                  <a:moveTo>
                    <a:pt x="938" y="1"/>
                  </a:moveTo>
                  <a:lnTo>
                    <a:pt x="938" y="450"/>
                  </a:lnTo>
                  <a:cubicBezTo>
                    <a:pt x="938" y="536"/>
                    <a:pt x="891" y="613"/>
                    <a:pt x="814" y="661"/>
                  </a:cubicBezTo>
                  <a:lnTo>
                    <a:pt x="259" y="948"/>
                  </a:lnTo>
                  <a:cubicBezTo>
                    <a:pt x="96" y="1034"/>
                    <a:pt x="1" y="1197"/>
                    <a:pt x="1" y="1369"/>
                  </a:cubicBezTo>
                  <a:lnTo>
                    <a:pt x="1" y="2738"/>
                  </a:lnTo>
                  <a:cubicBezTo>
                    <a:pt x="1" y="3245"/>
                    <a:pt x="154" y="3752"/>
                    <a:pt x="441" y="4173"/>
                  </a:cubicBezTo>
                  <a:lnTo>
                    <a:pt x="479" y="4231"/>
                  </a:lnTo>
                  <a:lnTo>
                    <a:pt x="2355" y="4231"/>
                  </a:lnTo>
                  <a:lnTo>
                    <a:pt x="2393" y="4173"/>
                  </a:lnTo>
                  <a:cubicBezTo>
                    <a:pt x="2671" y="3752"/>
                    <a:pt x="2824" y="3245"/>
                    <a:pt x="2824" y="2738"/>
                  </a:cubicBezTo>
                  <a:lnTo>
                    <a:pt x="2824" y="1369"/>
                  </a:lnTo>
                  <a:cubicBezTo>
                    <a:pt x="2824" y="1187"/>
                    <a:pt x="2728" y="1034"/>
                    <a:pt x="2565" y="948"/>
                  </a:cubicBezTo>
                  <a:lnTo>
                    <a:pt x="2010" y="661"/>
                  </a:lnTo>
                  <a:cubicBezTo>
                    <a:pt x="1934" y="613"/>
                    <a:pt x="1886" y="536"/>
                    <a:pt x="1886" y="450"/>
                  </a:cubicBezTo>
                  <a:lnTo>
                    <a:pt x="18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5025288" y="3606458"/>
              <a:ext cx="74158" cy="90256"/>
            </a:xfrm>
            <a:custGeom>
              <a:avLst/>
              <a:gdLst/>
              <a:ahLst/>
              <a:cxnLst/>
              <a:rect l="l" t="t" r="r" b="b"/>
              <a:pathLst>
                <a:path w="2824" h="3437" extrusionOk="0">
                  <a:moveTo>
                    <a:pt x="556" y="1"/>
                  </a:moveTo>
                  <a:lnTo>
                    <a:pt x="249" y="154"/>
                  </a:lnTo>
                  <a:cubicBezTo>
                    <a:pt x="96" y="240"/>
                    <a:pt x="1" y="403"/>
                    <a:pt x="1" y="575"/>
                  </a:cubicBezTo>
                  <a:lnTo>
                    <a:pt x="1" y="1944"/>
                  </a:lnTo>
                  <a:cubicBezTo>
                    <a:pt x="1" y="2451"/>
                    <a:pt x="154" y="2958"/>
                    <a:pt x="441" y="3379"/>
                  </a:cubicBezTo>
                  <a:lnTo>
                    <a:pt x="469" y="3437"/>
                  </a:lnTo>
                  <a:lnTo>
                    <a:pt x="2355" y="3437"/>
                  </a:lnTo>
                  <a:lnTo>
                    <a:pt x="2384" y="3379"/>
                  </a:lnTo>
                  <a:cubicBezTo>
                    <a:pt x="2671" y="2958"/>
                    <a:pt x="2824" y="2451"/>
                    <a:pt x="2824" y="1944"/>
                  </a:cubicBezTo>
                  <a:lnTo>
                    <a:pt x="2824" y="575"/>
                  </a:lnTo>
                  <a:cubicBezTo>
                    <a:pt x="2824" y="403"/>
                    <a:pt x="2718" y="240"/>
                    <a:pt x="2565" y="154"/>
                  </a:cubicBezTo>
                  <a:lnTo>
                    <a:pt x="2269" y="1"/>
                  </a:lnTo>
                  <a:cubicBezTo>
                    <a:pt x="2039" y="254"/>
                    <a:pt x="1726" y="381"/>
                    <a:pt x="1412" y="381"/>
                  </a:cubicBezTo>
                  <a:cubicBezTo>
                    <a:pt x="1099" y="381"/>
                    <a:pt x="785" y="254"/>
                    <a:pt x="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5048660" y="3585607"/>
              <a:ext cx="27678" cy="18382"/>
            </a:xfrm>
            <a:custGeom>
              <a:avLst/>
              <a:gdLst/>
              <a:ahLst/>
              <a:cxnLst/>
              <a:rect l="l" t="t" r="r" b="b"/>
              <a:pathLst>
                <a:path w="1054" h="700" extrusionOk="0">
                  <a:moveTo>
                    <a:pt x="58" y="1"/>
                  </a:moveTo>
                  <a:lnTo>
                    <a:pt x="58" y="450"/>
                  </a:lnTo>
                  <a:cubicBezTo>
                    <a:pt x="48" y="508"/>
                    <a:pt x="29" y="556"/>
                    <a:pt x="1" y="603"/>
                  </a:cubicBezTo>
                  <a:cubicBezTo>
                    <a:pt x="163" y="670"/>
                    <a:pt x="345" y="699"/>
                    <a:pt x="527" y="699"/>
                  </a:cubicBezTo>
                  <a:cubicBezTo>
                    <a:pt x="699" y="699"/>
                    <a:pt x="881" y="670"/>
                    <a:pt x="1053" y="603"/>
                  </a:cubicBezTo>
                  <a:cubicBezTo>
                    <a:pt x="1015" y="556"/>
                    <a:pt x="996" y="508"/>
                    <a:pt x="996" y="450"/>
                  </a:cubicBezTo>
                  <a:lnTo>
                    <a:pt x="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5037604" y="3536343"/>
              <a:ext cx="49526" cy="55330"/>
            </a:xfrm>
            <a:custGeom>
              <a:avLst/>
              <a:gdLst/>
              <a:ahLst/>
              <a:cxnLst/>
              <a:rect l="l" t="t" r="r" b="b"/>
              <a:pathLst>
                <a:path w="1886" h="2107" extrusionOk="0">
                  <a:moveTo>
                    <a:pt x="709" y="1"/>
                  </a:moveTo>
                  <a:cubicBezTo>
                    <a:pt x="316" y="1"/>
                    <a:pt x="0" y="317"/>
                    <a:pt x="0" y="699"/>
                  </a:cubicBezTo>
                  <a:lnTo>
                    <a:pt x="0" y="1168"/>
                  </a:lnTo>
                  <a:cubicBezTo>
                    <a:pt x="0" y="1685"/>
                    <a:pt x="422" y="2106"/>
                    <a:pt x="948" y="2106"/>
                  </a:cubicBezTo>
                  <a:cubicBezTo>
                    <a:pt x="954" y="2106"/>
                    <a:pt x="959" y="2106"/>
                    <a:pt x="965" y="2106"/>
                  </a:cubicBezTo>
                  <a:cubicBezTo>
                    <a:pt x="1474" y="2106"/>
                    <a:pt x="1886" y="1679"/>
                    <a:pt x="1886" y="1168"/>
                  </a:cubicBezTo>
                  <a:lnTo>
                    <a:pt x="1886" y="699"/>
                  </a:lnTo>
                  <a:cubicBezTo>
                    <a:pt x="1886" y="317"/>
                    <a:pt x="1570" y="1"/>
                    <a:pt x="1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5037604" y="3536343"/>
              <a:ext cx="33954" cy="55382"/>
            </a:xfrm>
            <a:custGeom>
              <a:avLst/>
              <a:gdLst/>
              <a:ahLst/>
              <a:cxnLst/>
              <a:rect l="l" t="t" r="r" b="b"/>
              <a:pathLst>
                <a:path w="1293" h="2109" extrusionOk="0">
                  <a:moveTo>
                    <a:pt x="709" y="1"/>
                  </a:moveTo>
                  <a:cubicBezTo>
                    <a:pt x="316" y="1"/>
                    <a:pt x="0" y="317"/>
                    <a:pt x="0" y="699"/>
                  </a:cubicBezTo>
                  <a:lnTo>
                    <a:pt x="0" y="1168"/>
                  </a:lnTo>
                  <a:cubicBezTo>
                    <a:pt x="0" y="1711"/>
                    <a:pt x="439" y="2109"/>
                    <a:pt x="937" y="2109"/>
                  </a:cubicBezTo>
                  <a:cubicBezTo>
                    <a:pt x="1054" y="2109"/>
                    <a:pt x="1174" y="2087"/>
                    <a:pt x="1292" y="2039"/>
                  </a:cubicBezTo>
                  <a:cubicBezTo>
                    <a:pt x="938" y="1896"/>
                    <a:pt x="699" y="1551"/>
                    <a:pt x="709" y="1168"/>
                  </a:cubicBezTo>
                  <a:lnTo>
                    <a:pt x="709" y="699"/>
                  </a:lnTo>
                  <a:cubicBezTo>
                    <a:pt x="709" y="355"/>
                    <a:pt x="948" y="68"/>
                    <a:pt x="1292" y="10"/>
                  </a:cubicBezTo>
                  <a:cubicBezTo>
                    <a:pt x="1254" y="1"/>
                    <a:pt x="1216" y="1"/>
                    <a:pt x="1168" y="1"/>
                  </a:cubicBezTo>
                  <a:close/>
                </a:path>
              </a:pathLst>
            </a:custGeom>
            <a:solidFill>
              <a:srgbClr val="FFB822">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5037604" y="3696451"/>
              <a:ext cx="49526" cy="31171"/>
            </a:xfrm>
            <a:custGeom>
              <a:avLst/>
              <a:gdLst/>
              <a:ahLst/>
              <a:cxnLst/>
              <a:rect l="l" t="t" r="r" b="b"/>
              <a:pathLst>
                <a:path w="1886" h="1187" extrusionOk="0">
                  <a:moveTo>
                    <a:pt x="0" y="0"/>
                  </a:moveTo>
                  <a:lnTo>
                    <a:pt x="0" y="947"/>
                  </a:lnTo>
                  <a:cubicBezTo>
                    <a:pt x="0" y="1072"/>
                    <a:pt x="106" y="1187"/>
                    <a:pt x="240" y="1187"/>
                  </a:cubicBezTo>
                  <a:lnTo>
                    <a:pt x="1647" y="1187"/>
                  </a:lnTo>
                  <a:cubicBezTo>
                    <a:pt x="1781" y="1187"/>
                    <a:pt x="1886" y="1072"/>
                    <a:pt x="1886" y="947"/>
                  </a:cubicBezTo>
                  <a:lnTo>
                    <a:pt x="18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025288" y="3615255"/>
              <a:ext cx="12342" cy="81222"/>
            </a:xfrm>
            <a:custGeom>
              <a:avLst/>
              <a:gdLst/>
              <a:ahLst/>
              <a:cxnLst/>
              <a:rect l="l" t="t" r="r" b="b"/>
              <a:pathLst>
                <a:path w="470" h="3093" extrusionOk="0">
                  <a:moveTo>
                    <a:pt x="77" y="1"/>
                  </a:moveTo>
                  <a:cubicBezTo>
                    <a:pt x="29" y="68"/>
                    <a:pt x="1" y="154"/>
                    <a:pt x="1" y="250"/>
                  </a:cubicBezTo>
                  <a:lnTo>
                    <a:pt x="1" y="1609"/>
                  </a:lnTo>
                  <a:cubicBezTo>
                    <a:pt x="1" y="2125"/>
                    <a:pt x="154" y="2623"/>
                    <a:pt x="441" y="3044"/>
                  </a:cubicBezTo>
                  <a:lnTo>
                    <a:pt x="469" y="3092"/>
                  </a:lnTo>
                  <a:lnTo>
                    <a:pt x="469" y="527"/>
                  </a:lnTo>
                  <a:cubicBezTo>
                    <a:pt x="469" y="384"/>
                    <a:pt x="402" y="240"/>
                    <a:pt x="288" y="154"/>
                  </a:cubicBezTo>
                  <a:lnTo>
                    <a:pt x="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5086868" y="3615255"/>
              <a:ext cx="12579" cy="81222"/>
            </a:xfrm>
            <a:custGeom>
              <a:avLst/>
              <a:gdLst/>
              <a:ahLst/>
              <a:cxnLst/>
              <a:rect l="l" t="t" r="r" b="b"/>
              <a:pathLst>
                <a:path w="479" h="3093" extrusionOk="0">
                  <a:moveTo>
                    <a:pt x="402" y="1"/>
                  </a:moveTo>
                  <a:lnTo>
                    <a:pt x="192" y="154"/>
                  </a:lnTo>
                  <a:cubicBezTo>
                    <a:pt x="77" y="240"/>
                    <a:pt x="0" y="384"/>
                    <a:pt x="10" y="527"/>
                  </a:cubicBezTo>
                  <a:lnTo>
                    <a:pt x="10" y="3092"/>
                  </a:lnTo>
                  <a:lnTo>
                    <a:pt x="39" y="3044"/>
                  </a:lnTo>
                  <a:cubicBezTo>
                    <a:pt x="326" y="2623"/>
                    <a:pt x="479" y="2125"/>
                    <a:pt x="479" y="1609"/>
                  </a:cubicBezTo>
                  <a:lnTo>
                    <a:pt x="479" y="250"/>
                  </a:lnTo>
                  <a:cubicBezTo>
                    <a:pt x="479" y="154"/>
                    <a:pt x="450" y="68"/>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059216" y="3708740"/>
              <a:ext cx="6302" cy="18645"/>
            </a:xfrm>
            <a:custGeom>
              <a:avLst/>
              <a:gdLst/>
              <a:ahLst/>
              <a:cxnLst/>
              <a:rect l="l" t="t" r="r" b="b"/>
              <a:pathLst>
                <a:path w="240" h="710" extrusionOk="0">
                  <a:moveTo>
                    <a:pt x="125" y="1"/>
                  </a:moveTo>
                  <a:cubicBezTo>
                    <a:pt x="58" y="1"/>
                    <a:pt x="1" y="58"/>
                    <a:pt x="1" y="125"/>
                  </a:cubicBezTo>
                  <a:lnTo>
                    <a:pt x="1" y="709"/>
                  </a:lnTo>
                  <a:lnTo>
                    <a:pt x="240" y="709"/>
                  </a:lnTo>
                  <a:lnTo>
                    <a:pt x="240" y="116"/>
                  </a:lnTo>
                  <a:cubicBezTo>
                    <a:pt x="240" y="58"/>
                    <a:pt x="182"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037604" y="3536343"/>
              <a:ext cx="49526" cy="24658"/>
            </a:xfrm>
            <a:custGeom>
              <a:avLst/>
              <a:gdLst/>
              <a:ahLst/>
              <a:cxnLst/>
              <a:rect l="l" t="t" r="r" b="b"/>
              <a:pathLst>
                <a:path w="1886" h="939" extrusionOk="0">
                  <a:moveTo>
                    <a:pt x="709" y="1"/>
                  </a:moveTo>
                  <a:cubicBezTo>
                    <a:pt x="316" y="1"/>
                    <a:pt x="0" y="317"/>
                    <a:pt x="0" y="699"/>
                  </a:cubicBezTo>
                  <a:cubicBezTo>
                    <a:pt x="0" y="699"/>
                    <a:pt x="709" y="939"/>
                    <a:pt x="1886" y="939"/>
                  </a:cubicBezTo>
                  <a:lnTo>
                    <a:pt x="1886" y="699"/>
                  </a:lnTo>
                  <a:cubicBezTo>
                    <a:pt x="1886" y="317"/>
                    <a:pt x="1570" y="1"/>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037604" y="3536343"/>
              <a:ext cx="33954" cy="22400"/>
            </a:xfrm>
            <a:custGeom>
              <a:avLst/>
              <a:gdLst/>
              <a:ahLst/>
              <a:cxnLst/>
              <a:rect l="l" t="t" r="r" b="b"/>
              <a:pathLst>
                <a:path w="1293" h="853" extrusionOk="0">
                  <a:moveTo>
                    <a:pt x="709" y="1"/>
                  </a:moveTo>
                  <a:cubicBezTo>
                    <a:pt x="316" y="1"/>
                    <a:pt x="0" y="317"/>
                    <a:pt x="0" y="699"/>
                  </a:cubicBezTo>
                  <a:cubicBezTo>
                    <a:pt x="230" y="766"/>
                    <a:pt x="469" y="824"/>
                    <a:pt x="709" y="853"/>
                  </a:cubicBezTo>
                  <a:lnTo>
                    <a:pt x="709" y="699"/>
                  </a:lnTo>
                  <a:cubicBezTo>
                    <a:pt x="709" y="355"/>
                    <a:pt x="948" y="68"/>
                    <a:pt x="1292" y="10"/>
                  </a:cubicBezTo>
                  <a:cubicBezTo>
                    <a:pt x="1254" y="1"/>
                    <a:pt x="1216" y="1"/>
                    <a:pt x="1168" y="1"/>
                  </a:cubicBezTo>
                  <a:close/>
                </a:path>
              </a:pathLst>
            </a:custGeom>
            <a:solidFill>
              <a:srgbClr val="543E97">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1"/>
          <p:cNvSpPr/>
          <p:nvPr/>
        </p:nvSpPr>
        <p:spPr>
          <a:xfrm>
            <a:off x="7410888" y="425788"/>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837663" y="1017700"/>
            <a:ext cx="593100" cy="593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1265475" y="4542488"/>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a:spLocks noGrp="1"/>
          </p:cNvSpPr>
          <p:nvPr>
            <p:ph type="title"/>
          </p:nvPr>
        </p:nvSpPr>
        <p:spPr>
          <a:xfrm>
            <a:off x="713225" y="1693613"/>
            <a:ext cx="3716700" cy="160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CALENDRIER </a:t>
            </a:r>
            <a:r>
              <a:rPr lang="en">
                <a:highlight>
                  <a:schemeClr val="lt1"/>
                </a:highlight>
              </a:rPr>
              <a:t>DU PROJET</a:t>
            </a:r>
            <a:endParaRPr>
              <a:highlight>
                <a:schemeClr val="lt1"/>
              </a:highlight>
            </a:endParaRPr>
          </a:p>
        </p:txBody>
      </p:sp>
      <p:sp>
        <p:nvSpPr>
          <p:cNvPr id="320" name="Google Shape;320;p32"/>
          <p:cNvSpPr txBox="1">
            <a:spLocks noGrp="1"/>
          </p:cNvSpPr>
          <p:nvPr>
            <p:ph type="title" idx="2"/>
          </p:nvPr>
        </p:nvSpPr>
        <p:spPr>
          <a:xfrm>
            <a:off x="713225" y="539488"/>
            <a:ext cx="2626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21" name="Google Shape;321;p32"/>
          <p:cNvSpPr txBox="1">
            <a:spLocks noGrp="1"/>
          </p:cNvSpPr>
          <p:nvPr>
            <p:ph type="subTitle" idx="1"/>
          </p:nvPr>
        </p:nvSpPr>
        <p:spPr>
          <a:xfrm>
            <a:off x="713225" y="3375738"/>
            <a:ext cx="26268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Vous pouvez entrer un sous-titre ici si vous en avez besoin</a:t>
            </a:r>
            <a:endParaRPr/>
          </a:p>
        </p:txBody>
      </p:sp>
      <p:cxnSp>
        <p:nvCxnSpPr>
          <p:cNvPr id="322" name="Google Shape;322;p32"/>
          <p:cNvCxnSpPr/>
          <p:nvPr/>
        </p:nvCxnSpPr>
        <p:spPr>
          <a:xfrm>
            <a:off x="713225" y="1616500"/>
            <a:ext cx="998400" cy="0"/>
          </a:xfrm>
          <a:prstGeom prst="straightConnector1">
            <a:avLst/>
          </a:prstGeom>
          <a:noFill/>
          <a:ln w="28575" cap="flat" cmpd="sng">
            <a:solidFill>
              <a:schemeClr val="dk2"/>
            </a:solidFill>
            <a:prstDash val="solid"/>
            <a:round/>
            <a:headEnd type="none" w="med" len="med"/>
            <a:tailEnd type="none" w="med" len="med"/>
          </a:ln>
        </p:spPr>
      </p:cxnSp>
      <p:grpSp>
        <p:nvGrpSpPr>
          <p:cNvPr id="323" name="Google Shape;323;p32"/>
          <p:cNvGrpSpPr/>
          <p:nvPr/>
        </p:nvGrpSpPr>
        <p:grpSpPr>
          <a:xfrm>
            <a:off x="5794805" y="2036724"/>
            <a:ext cx="2635982" cy="2571845"/>
            <a:chOff x="3594975" y="1574275"/>
            <a:chExt cx="1332650" cy="1300225"/>
          </a:xfrm>
        </p:grpSpPr>
        <p:sp>
          <p:nvSpPr>
            <p:cNvPr id="324" name="Google Shape;324;p32"/>
            <p:cNvSpPr/>
            <p:nvPr/>
          </p:nvSpPr>
          <p:spPr>
            <a:xfrm>
              <a:off x="4348400" y="1746400"/>
              <a:ext cx="382775" cy="377875"/>
            </a:xfrm>
            <a:custGeom>
              <a:avLst/>
              <a:gdLst/>
              <a:ahLst/>
              <a:cxnLst/>
              <a:rect l="l" t="t" r="r" b="b"/>
              <a:pathLst>
                <a:path w="15311" h="15115" extrusionOk="0">
                  <a:moveTo>
                    <a:pt x="6056" y="1"/>
                  </a:moveTo>
                  <a:cubicBezTo>
                    <a:pt x="5540" y="1"/>
                    <a:pt x="5025" y="197"/>
                    <a:pt x="4631" y="591"/>
                  </a:cubicBezTo>
                  <a:lnTo>
                    <a:pt x="0" y="5222"/>
                  </a:lnTo>
                  <a:lnTo>
                    <a:pt x="1385" y="6606"/>
                  </a:lnTo>
                  <a:lnTo>
                    <a:pt x="5253" y="2738"/>
                  </a:lnTo>
                  <a:cubicBezTo>
                    <a:pt x="5415" y="2576"/>
                    <a:pt x="5626" y="2495"/>
                    <a:pt x="5837" y="2495"/>
                  </a:cubicBezTo>
                  <a:cubicBezTo>
                    <a:pt x="6048" y="2495"/>
                    <a:pt x="6260" y="2576"/>
                    <a:pt x="6421" y="2738"/>
                  </a:cubicBezTo>
                  <a:lnTo>
                    <a:pt x="12376" y="8694"/>
                  </a:lnTo>
                  <a:cubicBezTo>
                    <a:pt x="12700" y="9016"/>
                    <a:pt x="12700" y="9539"/>
                    <a:pt x="12376" y="9861"/>
                  </a:cubicBezTo>
                  <a:lnTo>
                    <a:pt x="8508" y="13729"/>
                  </a:lnTo>
                  <a:lnTo>
                    <a:pt x="9893" y="15114"/>
                  </a:lnTo>
                  <a:lnTo>
                    <a:pt x="14524" y="10483"/>
                  </a:lnTo>
                  <a:cubicBezTo>
                    <a:pt x="15310" y="9697"/>
                    <a:pt x="15310" y="8421"/>
                    <a:pt x="14524" y="7635"/>
                  </a:cubicBezTo>
                  <a:lnTo>
                    <a:pt x="7480" y="591"/>
                  </a:lnTo>
                  <a:cubicBezTo>
                    <a:pt x="7086" y="197"/>
                    <a:pt x="6571" y="1"/>
                    <a:pt x="6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4323675" y="1721675"/>
              <a:ext cx="382775" cy="377875"/>
            </a:xfrm>
            <a:custGeom>
              <a:avLst/>
              <a:gdLst/>
              <a:ahLst/>
              <a:cxnLst/>
              <a:rect l="l" t="t" r="r" b="b"/>
              <a:pathLst>
                <a:path w="15311" h="15115" extrusionOk="0">
                  <a:moveTo>
                    <a:pt x="6055" y="1"/>
                  </a:moveTo>
                  <a:cubicBezTo>
                    <a:pt x="5539" y="1"/>
                    <a:pt x="5023" y="197"/>
                    <a:pt x="4630" y="591"/>
                  </a:cubicBezTo>
                  <a:lnTo>
                    <a:pt x="1" y="5222"/>
                  </a:lnTo>
                  <a:lnTo>
                    <a:pt x="1385" y="6607"/>
                  </a:lnTo>
                  <a:lnTo>
                    <a:pt x="5254" y="2738"/>
                  </a:lnTo>
                  <a:cubicBezTo>
                    <a:pt x="5415" y="2577"/>
                    <a:pt x="5626" y="2497"/>
                    <a:pt x="5837" y="2497"/>
                  </a:cubicBezTo>
                  <a:cubicBezTo>
                    <a:pt x="6048" y="2497"/>
                    <a:pt x="6260" y="2577"/>
                    <a:pt x="6421" y="2738"/>
                  </a:cubicBezTo>
                  <a:lnTo>
                    <a:pt x="12376" y="8694"/>
                  </a:lnTo>
                  <a:cubicBezTo>
                    <a:pt x="12699" y="9016"/>
                    <a:pt x="12699" y="9539"/>
                    <a:pt x="12376" y="9861"/>
                  </a:cubicBezTo>
                  <a:lnTo>
                    <a:pt x="8508" y="13729"/>
                  </a:lnTo>
                  <a:lnTo>
                    <a:pt x="9893" y="15114"/>
                  </a:lnTo>
                  <a:lnTo>
                    <a:pt x="14524" y="10483"/>
                  </a:lnTo>
                  <a:cubicBezTo>
                    <a:pt x="15311" y="9697"/>
                    <a:pt x="15311" y="8421"/>
                    <a:pt x="14524" y="7635"/>
                  </a:cubicBezTo>
                  <a:lnTo>
                    <a:pt x="7480" y="591"/>
                  </a:lnTo>
                  <a:cubicBezTo>
                    <a:pt x="7087" y="197"/>
                    <a:pt x="6571" y="1"/>
                    <a:pt x="6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3674425" y="1634125"/>
              <a:ext cx="1253200" cy="1240375"/>
            </a:xfrm>
            <a:custGeom>
              <a:avLst/>
              <a:gdLst/>
              <a:ahLst/>
              <a:cxnLst/>
              <a:rect l="l" t="t" r="r" b="b"/>
              <a:pathLst>
                <a:path w="50128" h="49615" extrusionOk="0">
                  <a:moveTo>
                    <a:pt x="19530" y="1"/>
                  </a:moveTo>
                  <a:cubicBezTo>
                    <a:pt x="18858" y="1"/>
                    <a:pt x="18187" y="257"/>
                    <a:pt x="17675" y="770"/>
                  </a:cubicBezTo>
                  <a:lnTo>
                    <a:pt x="9936" y="8509"/>
                  </a:lnTo>
                  <a:cubicBezTo>
                    <a:pt x="10261" y="9013"/>
                    <a:pt x="10592" y="9514"/>
                    <a:pt x="10928" y="10011"/>
                  </a:cubicBezTo>
                  <a:lnTo>
                    <a:pt x="1025" y="19914"/>
                  </a:lnTo>
                  <a:cubicBezTo>
                    <a:pt x="0" y="20938"/>
                    <a:pt x="0" y="22599"/>
                    <a:pt x="1025" y="23624"/>
                  </a:cubicBezTo>
                  <a:lnTo>
                    <a:pt x="26248" y="48845"/>
                  </a:lnTo>
                  <a:cubicBezTo>
                    <a:pt x="26760" y="49358"/>
                    <a:pt x="27431" y="49614"/>
                    <a:pt x="28102" y="49614"/>
                  </a:cubicBezTo>
                  <a:cubicBezTo>
                    <a:pt x="28773" y="49614"/>
                    <a:pt x="29445" y="49358"/>
                    <a:pt x="29957" y="48845"/>
                  </a:cubicBezTo>
                  <a:lnTo>
                    <a:pt x="39860" y="38943"/>
                  </a:lnTo>
                  <a:cubicBezTo>
                    <a:pt x="40359" y="39277"/>
                    <a:pt x="40859" y="39608"/>
                    <a:pt x="41363" y="39935"/>
                  </a:cubicBezTo>
                  <a:lnTo>
                    <a:pt x="49103" y="32197"/>
                  </a:lnTo>
                  <a:cubicBezTo>
                    <a:pt x="50128" y="31172"/>
                    <a:pt x="50128" y="29511"/>
                    <a:pt x="49103" y="28486"/>
                  </a:cubicBezTo>
                  <a:lnTo>
                    <a:pt x="21384" y="770"/>
                  </a:lnTo>
                  <a:cubicBezTo>
                    <a:pt x="20873" y="257"/>
                    <a:pt x="20201" y="1"/>
                    <a:pt x="19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3594975" y="1602075"/>
              <a:ext cx="1238550" cy="1238200"/>
            </a:xfrm>
            <a:custGeom>
              <a:avLst/>
              <a:gdLst/>
              <a:ahLst/>
              <a:cxnLst/>
              <a:rect l="l" t="t" r="r" b="b"/>
              <a:pathLst>
                <a:path w="49542" h="49528" extrusionOk="0">
                  <a:moveTo>
                    <a:pt x="20610" y="0"/>
                  </a:moveTo>
                  <a:lnTo>
                    <a:pt x="57" y="20553"/>
                  </a:lnTo>
                  <a:cubicBezTo>
                    <a:pt x="1" y="20609"/>
                    <a:pt x="1" y="20702"/>
                    <a:pt x="57" y="20760"/>
                  </a:cubicBezTo>
                  <a:lnTo>
                    <a:pt x="28784" y="49485"/>
                  </a:lnTo>
                  <a:cubicBezTo>
                    <a:pt x="28812" y="49513"/>
                    <a:pt x="28849" y="49527"/>
                    <a:pt x="28886" y="49527"/>
                  </a:cubicBezTo>
                  <a:cubicBezTo>
                    <a:pt x="28924" y="49527"/>
                    <a:pt x="28961" y="49513"/>
                    <a:pt x="28989" y="49485"/>
                  </a:cubicBezTo>
                  <a:lnTo>
                    <a:pt x="49542" y="28932"/>
                  </a:lnTo>
                  <a:lnTo>
                    <a:pt x="206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3862950" y="1574275"/>
              <a:ext cx="1004775" cy="998375"/>
            </a:xfrm>
            <a:custGeom>
              <a:avLst/>
              <a:gdLst/>
              <a:ahLst/>
              <a:cxnLst/>
              <a:rect l="l" t="t" r="r" b="b"/>
              <a:pathLst>
                <a:path w="40191" h="39935" extrusionOk="0">
                  <a:moveTo>
                    <a:pt x="9595" y="1"/>
                  </a:moveTo>
                  <a:cubicBezTo>
                    <a:pt x="8923" y="1"/>
                    <a:pt x="8252" y="257"/>
                    <a:pt x="7740" y="769"/>
                  </a:cubicBezTo>
                  <a:lnTo>
                    <a:pt x="0" y="8509"/>
                  </a:lnTo>
                  <a:cubicBezTo>
                    <a:pt x="8138" y="21087"/>
                    <a:pt x="18848" y="31797"/>
                    <a:pt x="31428" y="39935"/>
                  </a:cubicBezTo>
                  <a:lnTo>
                    <a:pt x="39166" y="32197"/>
                  </a:lnTo>
                  <a:cubicBezTo>
                    <a:pt x="40191" y="31172"/>
                    <a:pt x="40191" y="29511"/>
                    <a:pt x="39166" y="28486"/>
                  </a:cubicBezTo>
                  <a:lnTo>
                    <a:pt x="11449" y="769"/>
                  </a:lnTo>
                  <a:cubicBezTo>
                    <a:pt x="10937" y="257"/>
                    <a:pt x="10266" y="1"/>
                    <a:pt x="95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3852025" y="1824525"/>
              <a:ext cx="759050" cy="759050"/>
            </a:xfrm>
            <a:custGeom>
              <a:avLst/>
              <a:gdLst/>
              <a:ahLst/>
              <a:cxnLst/>
              <a:rect l="l" t="t" r="r" b="b"/>
              <a:pathLst>
                <a:path w="30362" h="30362" extrusionOk="0">
                  <a:moveTo>
                    <a:pt x="1430" y="1"/>
                  </a:moveTo>
                  <a:lnTo>
                    <a:pt x="0" y="1432"/>
                  </a:lnTo>
                  <a:cubicBezTo>
                    <a:pt x="7673" y="12863"/>
                    <a:pt x="17501" y="22689"/>
                    <a:pt x="28932" y="30362"/>
                  </a:cubicBezTo>
                  <a:lnTo>
                    <a:pt x="30362" y="28932"/>
                  </a:lnTo>
                  <a:cubicBezTo>
                    <a:pt x="18930" y="21259"/>
                    <a:pt x="9103" y="11432"/>
                    <a:pt x="1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4132500" y="2155700"/>
              <a:ext cx="175950" cy="175775"/>
            </a:xfrm>
            <a:custGeom>
              <a:avLst/>
              <a:gdLst/>
              <a:ahLst/>
              <a:cxnLst/>
              <a:rect l="l" t="t" r="r" b="b"/>
              <a:pathLst>
                <a:path w="7038" h="7031" extrusionOk="0">
                  <a:moveTo>
                    <a:pt x="4133" y="0"/>
                  </a:moveTo>
                  <a:cubicBezTo>
                    <a:pt x="4124" y="0"/>
                    <a:pt x="4115" y="3"/>
                    <a:pt x="4108" y="10"/>
                  </a:cubicBezTo>
                  <a:lnTo>
                    <a:pt x="14" y="4106"/>
                  </a:lnTo>
                  <a:cubicBezTo>
                    <a:pt x="0" y="4120"/>
                    <a:pt x="0" y="4142"/>
                    <a:pt x="14" y="4156"/>
                  </a:cubicBezTo>
                  <a:lnTo>
                    <a:pt x="2878" y="7020"/>
                  </a:lnTo>
                  <a:cubicBezTo>
                    <a:pt x="2885" y="7027"/>
                    <a:pt x="2894" y="7030"/>
                    <a:pt x="2903" y="7030"/>
                  </a:cubicBezTo>
                  <a:cubicBezTo>
                    <a:pt x="2912" y="7030"/>
                    <a:pt x="2921" y="7027"/>
                    <a:pt x="2928" y="7020"/>
                  </a:cubicBezTo>
                  <a:lnTo>
                    <a:pt x="7024" y="2926"/>
                  </a:lnTo>
                  <a:cubicBezTo>
                    <a:pt x="7037" y="2912"/>
                    <a:pt x="7037" y="2890"/>
                    <a:pt x="7024" y="2876"/>
                  </a:cubicBezTo>
                  <a:lnTo>
                    <a:pt x="4158" y="10"/>
                  </a:lnTo>
                  <a:cubicBezTo>
                    <a:pt x="4151" y="3"/>
                    <a:pt x="4142" y="0"/>
                    <a:pt x="4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116375" y="2139575"/>
              <a:ext cx="175975" cy="175775"/>
            </a:xfrm>
            <a:custGeom>
              <a:avLst/>
              <a:gdLst/>
              <a:ahLst/>
              <a:cxnLst/>
              <a:rect l="l" t="t" r="r" b="b"/>
              <a:pathLst>
                <a:path w="7039" h="7031" extrusionOk="0">
                  <a:moveTo>
                    <a:pt x="4134" y="1"/>
                  </a:moveTo>
                  <a:cubicBezTo>
                    <a:pt x="4125" y="1"/>
                    <a:pt x="4116" y="4"/>
                    <a:pt x="4109" y="11"/>
                  </a:cubicBezTo>
                  <a:lnTo>
                    <a:pt x="15" y="4107"/>
                  </a:lnTo>
                  <a:cubicBezTo>
                    <a:pt x="1" y="4121"/>
                    <a:pt x="1" y="4143"/>
                    <a:pt x="15" y="4157"/>
                  </a:cubicBezTo>
                  <a:lnTo>
                    <a:pt x="2878" y="7021"/>
                  </a:lnTo>
                  <a:cubicBezTo>
                    <a:pt x="2885" y="7027"/>
                    <a:pt x="2894" y="7031"/>
                    <a:pt x="2903" y="7031"/>
                  </a:cubicBezTo>
                  <a:cubicBezTo>
                    <a:pt x="2912" y="7031"/>
                    <a:pt x="2921" y="7027"/>
                    <a:pt x="2928" y="7021"/>
                  </a:cubicBezTo>
                  <a:lnTo>
                    <a:pt x="7024" y="2926"/>
                  </a:lnTo>
                  <a:cubicBezTo>
                    <a:pt x="7038" y="2912"/>
                    <a:pt x="7038" y="2890"/>
                    <a:pt x="7024" y="2876"/>
                  </a:cubicBezTo>
                  <a:lnTo>
                    <a:pt x="4159" y="11"/>
                  </a:lnTo>
                  <a:cubicBezTo>
                    <a:pt x="4152" y="4"/>
                    <a:pt x="4143" y="1"/>
                    <a:pt x="4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4137975" y="2161150"/>
              <a:ext cx="132775" cy="132625"/>
            </a:xfrm>
            <a:custGeom>
              <a:avLst/>
              <a:gdLst/>
              <a:ahLst/>
              <a:cxnLst/>
              <a:rect l="l" t="t" r="r" b="b"/>
              <a:pathLst>
                <a:path w="5311" h="5305" extrusionOk="0">
                  <a:moveTo>
                    <a:pt x="3244" y="1"/>
                  </a:moveTo>
                  <a:cubicBezTo>
                    <a:pt x="3238" y="1"/>
                    <a:pt x="3231" y="3"/>
                    <a:pt x="3226" y="8"/>
                  </a:cubicBezTo>
                  <a:lnTo>
                    <a:pt x="11" y="3223"/>
                  </a:lnTo>
                  <a:cubicBezTo>
                    <a:pt x="1" y="3234"/>
                    <a:pt x="1" y="3249"/>
                    <a:pt x="11" y="3259"/>
                  </a:cubicBezTo>
                  <a:lnTo>
                    <a:pt x="2049" y="5297"/>
                  </a:lnTo>
                  <a:cubicBezTo>
                    <a:pt x="2053" y="5302"/>
                    <a:pt x="2059" y="5305"/>
                    <a:pt x="2066" y="5305"/>
                  </a:cubicBezTo>
                  <a:cubicBezTo>
                    <a:pt x="2073" y="5305"/>
                    <a:pt x="2080" y="5302"/>
                    <a:pt x="2085" y="5297"/>
                  </a:cubicBezTo>
                  <a:lnTo>
                    <a:pt x="5300" y="2082"/>
                  </a:lnTo>
                  <a:cubicBezTo>
                    <a:pt x="5310" y="2072"/>
                    <a:pt x="5310" y="2056"/>
                    <a:pt x="5300" y="2046"/>
                  </a:cubicBezTo>
                  <a:lnTo>
                    <a:pt x="3262" y="8"/>
                  </a:lnTo>
                  <a:cubicBezTo>
                    <a:pt x="3257" y="3"/>
                    <a:pt x="3251" y="1"/>
                    <a:pt x="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4141400" y="2165625"/>
              <a:ext cx="96225" cy="95100"/>
            </a:xfrm>
            <a:custGeom>
              <a:avLst/>
              <a:gdLst/>
              <a:ahLst/>
              <a:cxnLst/>
              <a:rect l="l" t="t" r="r" b="b"/>
              <a:pathLst>
                <a:path w="3849" h="3804" extrusionOk="0">
                  <a:moveTo>
                    <a:pt x="3107" y="0"/>
                  </a:moveTo>
                  <a:cubicBezTo>
                    <a:pt x="2990" y="0"/>
                    <a:pt x="2874" y="44"/>
                    <a:pt x="2786" y="133"/>
                  </a:cubicBezTo>
                  <a:lnTo>
                    <a:pt x="177" y="2741"/>
                  </a:lnTo>
                  <a:cubicBezTo>
                    <a:pt x="1" y="2919"/>
                    <a:pt x="1" y="3206"/>
                    <a:pt x="177" y="3384"/>
                  </a:cubicBezTo>
                  <a:lnTo>
                    <a:pt x="597" y="3804"/>
                  </a:lnTo>
                  <a:cubicBezTo>
                    <a:pt x="421" y="3627"/>
                    <a:pt x="421" y="3339"/>
                    <a:pt x="597" y="3161"/>
                  </a:cubicBezTo>
                  <a:lnTo>
                    <a:pt x="3206" y="554"/>
                  </a:lnTo>
                  <a:cubicBezTo>
                    <a:pt x="3294" y="465"/>
                    <a:pt x="3410" y="421"/>
                    <a:pt x="3526" y="421"/>
                  </a:cubicBezTo>
                  <a:cubicBezTo>
                    <a:pt x="3643" y="421"/>
                    <a:pt x="3759" y="465"/>
                    <a:pt x="3848" y="554"/>
                  </a:cubicBezTo>
                  <a:lnTo>
                    <a:pt x="3429" y="133"/>
                  </a:lnTo>
                  <a:cubicBezTo>
                    <a:pt x="3339" y="44"/>
                    <a:pt x="3223" y="0"/>
                    <a:pt x="3107" y="0"/>
                  </a:cubicBezTo>
                  <a:close/>
                </a:path>
              </a:pathLst>
            </a:custGeom>
            <a:solidFill>
              <a:srgbClr val="FFB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2"/>
          <p:cNvSpPr/>
          <p:nvPr/>
        </p:nvSpPr>
        <p:spPr>
          <a:xfrm>
            <a:off x="1236575" y="4494875"/>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7829100" y="1171300"/>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title"/>
          </p:nvPr>
        </p:nvSpPr>
        <p:spPr>
          <a:xfrm>
            <a:off x="4572000" y="841988"/>
            <a:ext cx="3858900" cy="11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 TITRE DE LA </a:t>
            </a:r>
            <a:r>
              <a:rPr lang="en">
                <a:highlight>
                  <a:schemeClr val="lt1"/>
                </a:highlight>
              </a:rPr>
              <a:t>DIAPOSITIVE !</a:t>
            </a:r>
            <a:endParaRPr>
              <a:highlight>
                <a:schemeClr val="lt1"/>
              </a:highlight>
            </a:endParaRPr>
          </a:p>
        </p:txBody>
      </p:sp>
      <p:sp>
        <p:nvSpPr>
          <p:cNvPr id="341" name="Google Shape;341;p33"/>
          <p:cNvSpPr txBox="1">
            <a:spLocks noGrp="1"/>
          </p:cNvSpPr>
          <p:nvPr>
            <p:ph type="subTitle" idx="1"/>
          </p:nvPr>
        </p:nvSpPr>
        <p:spPr>
          <a:xfrm>
            <a:off x="4572000" y="2272913"/>
            <a:ext cx="3858900" cy="20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Savez-vous ce qui vous aide à rendre votre point de vue très clair ? Des listes comme celle-ci :</a:t>
            </a:r>
            <a:endParaRPr/>
          </a:p>
          <a:p>
            <a:pPr marL="457200" lvl="0" indent="-323850" algn="l" rtl="0">
              <a:spcBef>
                <a:spcPts val="1000"/>
              </a:spcBef>
              <a:spcAft>
                <a:spcPts val="0"/>
              </a:spcAft>
              <a:buSzPts val="1500"/>
              <a:buChar char="●"/>
            </a:pPr>
            <a:r>
              <a:rPr lang="en"/>
              <a:t>Elles sont simples</a:t>
            </a:r>
            <a:endParaRPr/>
          </a:p>
          <a:p>
            <a:pPr marL="457200" lvl="0" indent="-323850" algn="l" rtl="0">
              <a:spcBef>
                <a:spcPts val="0"/>
              </a:spcBef>
              <a:spcAft>
                <a:spcPts val="0"/>
              </a:spcAft>
              <a:buSzPts val="1500"/>
              <a:buChar char="●"/>
            </a:pPr>
            <a:r>
              <a:rPr lang="en"/>
              <a:t>Vous pouvez organiser vos idées clairement</a:t>
            </a:r>
            <a:endParaRPr/>
          </a:p>
          <a:p>
            <a:pPr marL="457200" lvl="0" indent="-323850" algn="l" rtl="0">
              <a:spcBef>
                <a:spcPts val="0"/>
              </a:spcBef>
              <a:spcAft>
                <a:spcPts val="0"/>
              </a:spcAft>
              <a:buSzPts val="1500"/>
              <a:buChar char="●"/>
            </a:pPr>
            <a:r>
              <a:rPr lang="en"/>
              <a:t>Vous n’oublierez jamais d’acheter du lait !</a:t>
            </a:r>
            <a:endParaRPr/>
          </a:p>
          <a:p>
            <a:pPr marL="0" lvl="0" indent="0" algn="l" rtl="0">
              <a:spcBef>
                <a:spcPts val="1000"/>
              </a:spcBef>
              <a:spcAft>
                <a:spcPts val="0"/>
              </a:spcAft>
              <a:buNone/>
            </a:pPr>
            <a:r>
              <a:rPr lang="en"/>
              <a:t>Et le plus important : le public ne manquera pas le but de votre présentation</a:t>
            </a:r>
            <a:endParaRPr/>
          </a:p>
        </p:txBody>
      </p:sp>
      <p:cxnSp>
        <p:nvCxnSpPr>
          <p:cNvPr id="342" name="Google Shape;342;p33"/>
          <p:cNvCxnSpPr/>
          <p:nvPr/>
        </p:nvCxnSpPr>
        <p:spPr>
          <a:xfrm>
            <a:off x="4572000" y="2194413"/>
            <a:ext cx="1194600" cy="0"/>
          </a:xfrm>
          <a:prstGeom prst="straightConnector1">
            <a:avLst/>
          </a:prstGeom>
          <a:noFill/>
          <a:ln w="28575" cap="flat" cmpd="sng">
            <a:solidFill>
              <a:schemeClr val="dk2"/>
            </a:solidFill>
            <a:prstDash val="solid"/>
            <a:round/>
            <a:headEnd type="none" w="med" len="med"/>
            <a:tailEnd type="none" w="med" len="med"/>
          </a:ln>
        </p:spPr>
      </p:cxnSp>
      <p:grpSp>
        <p:nvGrpSpPr>
          <p:cNvPr id="343" name="Google Shape;343;p33"/>
          <p:cNvGrpSpPr/>
          <p:nvPr/>
        </p:nvGrpSpPr>
        <p:grpSpPr>
          <a:xfrm>
            <a:off x="713215" y="2235566"/>
            <a:ext cx="2114286" cy="2571857"/>
            <a:chOff x="2714575" y="2920950"/>
            <a:chExt cx="1004650" cy="1222075"/>
          </a:xfrm>
        </p:grpSpPr>
        <p:sp>
          <p:nvSpPr>
            <p:cNvPr id="344" name="Google Shape;344;p33"/>
            <p:cNvSpPr/>
            <p:nvPr/>
          </p:nvSpPr>
          <p:spPr>
            <a:xfrm>
              <a:off x="2919800" y="2920950"/>
              <a:ext cx="799425" cy="1012300"/>
            </a:xfrm>
            <a:custGeom>
              <a:avLst/>
              <a:gdLst/>
              <a:ahLst/>
              <a:cxnLst/>
              <a:rect l="l" t="t" r="r" b="b"/>
              <a:pathLst>
                <a:path w="31977" h="40492" extrusionOk="0">
                  <a:moveTo>
                    <a:pt x="26847" y="0"/>
                  </a:moveTo>
                  <a:cubicBezTo>
                    <a:pt x="26181" y="0"/>
                    <a:pt x="25516" y="254"/>
                    <a:pt x="25008" y="762"/>
                  </a:cubicBezTo>
                  <a:lnTo>
                    <a:pt x="15288" y="10482"/>
                  </a:lnTo>
                  <a:lnTo>
                    <a:pt x="13787" y="11983"/>
                  </a:lnTo>
                  <a:lnTo>
                    <a:pt x="13600" y="11798"/>
                  </a:lnTo>
                  <a:cubicBezTo>
                    <a:pt x="12837" y="11034"/>
                    <a:pt x="11835" y="10651"/>
                    <a:pt x="10834" y="10651"/>
                  </a:cubicBezTo>
                  <a:cubicBezTo>
                    <a:pt x="9832" y="10651"/>
                    <a:pt x="8831" y="11034"/>
                    <a:pt x="8066" y="11798"/>
                  </a:cubicBezTo>
                  <a:lnTo>
                    <a:pt x="2765" y="17097"/>
                  </a:lnTo>
                  <a:cubicBezTo>
                    <a:pt x="1238" y="18626"/>
                    <a:pt x="1238" y="21104"/>
                    <a:pt x="2765" y="22633"/>
                  </a:cubicBezTo>
                  <a:lnTo>
                    <a:pt x="2952" y="22818"/>
                  </a:lnTo>
                  <a:lnTo>
                    <a:pt x="1" y="25768"/>
                  </a:lnTo>
                  <a:lnTo>
                    <a:pt x="14723" y="40492"/>
                  </a:lnTo>
                  <a:lnTo>
                    <a:pt x="21981" y="33235"/>
                  </a:lnTo>
                  <a:lnTo>
                    <a:pt x="30011" y="25204"/>
                  </a:lnTo>
                  <a:lnTo>
                    <a:pt x="30960" y="24254"/>
                  </a:lnTo>
                  <a:cubicBezTo>
                    <a:pt x="31976" y="23238"/>
                    <a:pt x="31976" y="21593"/>
                    <a:pt x="30960" y="20576"/>
                  </a:cubicBezTo>
                  <a:cubicBezTo>
                    <a:pt x="30452" y="20068"/>
                    <a:pt x="29786" y="19814"/>
                    <a:pt x="29121" y="19814"/>
                  </a:cubicBezTo>
                  <a:cubicBezTo>
                    <a:pt x="28456" y="19814"/>
                    <a:pt x="27790" y="20068"/>
                    <a:pt x="27282" y="20576"/>
                  </a:cubicBezTo>
                  <a:lnTo>
                    <a:pt x="28194" y="19665"/>
                  </a:lnTo>
                  <a:cubicBezTo>
                    <a:pt x="29210" y="18648"/>
                    <a:pt x="29210" y="17003"/>
                    <a:pt x="28194" y="15987"/>
                  </a:cubicBezTo>
                  <a:cubicBezTo>
                    <a:pt x="27687" y="15479"/>
                    <a:pt x="27021" y="15226"/>
                    <a:pt x="26355" y="15226"/>
                  </a:cubicBezTo>
                  <a:cubicBezTo>
                    <a:pt x="25690" y="15226"/>
                    <a:pt x="25024" y="15479"/>
                    <a:pt x="24516" y="15987"/>
                  </a:cubicBezTo>
                  <a:cubicBezTo>
                    <a:pt x="25532" y="14970"/>
                    <a:pt x="25532" y="13325"/>
                    <a:pt x="24516" y="12309"/>
                  </a:cubicBezTo>
                  <a:cubicBezTo>
                    <a:pt x="24009" y="11801"/>
                    <a:pt x="23343" y="11547"/>
                    <a:pt x="22678" y="11547"/>
                  </a:cubicBezTo>
                  <a:cubicBezTo>
                    <a:pt x="22012" y="11547"/>
                    <a:pt x="21346" y="11801"/>
                    <a:pt x="20838" y="12309"/>
                  </a:cubicBezTo>
                  <a:lnTo>
                    <a:pt x="28686" y="4440"/>
                  </a:lnTo>
                  <a:cubicBezTo>
                    <a:pt x="29702" y="3424"/>
                    <a:pt x="29702" y="1777"/>
                    <a:pt x="28686" y="762"/>
                  </a:cubicBezTo>
                  <a:cubicBezTo>
                    <a:pt x="28178" y="254"/>
                    <a:pt x="27512" y="0"/>
                    <a:pt x="26847" y="0"/>
                  </a:cubicBezTo>
                  <a:close/>
                </a:path>
              </a:pathLst>
            </a:custGeom>
            <a:solidFill>
              <a:srgbClr val="BA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2840625" y="3528875"/>
              <a:ext cx="488100" cy="488100"/>
            </a:xfrm>
            <a:custGeom>
              <a:avLst/>
              <a:gdLst/>
              <a:ahLst/>
              <a:cxnLst/>
              <a:rect l="l" t="t" r="r" b="b"/>
              <a:pathLst>
                <a:path w="19524" h="19524" extrusionOk="0">
                  <a:moveTo>
                    <a:pt x="3754" y="1"/>
                  </a:moveTo>
                  <a:lnTo>
                    <a:pt x="0" y="3754"/>
                  </a:lnTo>
                  <a:lnTo>
                    <a:pt x="15770" y="19524"/>
                  </a:lnTo>
                  <a:lnTo>
                    <a:pt x="19523" y="15770"/>
                  </a:lnTo>
                  <a:lnTo>
                    <a:pt x="3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714575" y="3595900"/>
              <a:ext cx="547125" cy="547125"/>
            </a:xfrm>
            <a:custGeom>
              <a:avLst/>
              <a:gdLst/>
              <a:ahLst/>
              <a:cxnLst/>
              <a:rect l="l" t="t" r="r" b="b"/>
              <a:pathLst>
                <a:path w="21885" h="21885" extrusionOk="0">
                  <a:moveTo>
                    <a:pt x="5042" y="0"/>
                  </a:moveTo>
                  <a:lnTo>
                    <a:pt x="0" y="5043"/>
                  </a:lnTo>
                  <a:lnTo>
                    <a:pt x="16842" y="21885"/>
                  </a:lnTo>
                  <a:lnTo>
                    <a:pt x="21885" y="16843"/>
                  </a:lnTo>
                  <a:lnTo>
                    <a:pt x="5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793375" y="3674700"/>
              <a:ext cx="92775" cy="92775"/>
            </a:xfrm>
            <a:custGeom>
              <a:avLst/>
              <a:gdLst/>
              <a:ahLst/>
              <a:cxnLst/>
              <a:rect l="l" t="t" r="r" b="b"/>
              <a:pathLst>
                <a:path w="3711" h="3711" extrusionOk="0">
                  <a:moveTo>
                    <a:pt x="1854" y="0"/>
                  </a:moveTo>
                  <a:cubicBezTo>
                    <a:pt x="830" y="0"/>
                    <a:pt x="0" y="831"/>
                    <a:pt x="0" y="1856"/>
                  </a:cubicBezTo>
                  <a:cubicBezTo>
                    <a:pt x="0" y="2881"/>
                    <a:pt x="830" y="3711"/>
                    <a:pt x="1854" y="3711"/>
                  </a:cubicBezTo>
                  <a:cubicBezTo>
                    <a:pt x="2879" y="3711"/>
                    <a:pt x="3711" y="2881"/>
                    <a:pt x="3711" y="1856"/>
                  </a:cubicBezTo>
                  <a:cubicBezTo>
                    <a:pt x="3711" y="831"/>
                    <a:pt x="2879" y="0"/>
                    <a:pt x="1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33"/>
          <p:cNvSpPr/>
          <p:nvPr/>
        </p:nvSpPr>
        <p:spPr>
          <a:xfrm>
            <a:off x="1460788" y="1330613"/>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2665775" y="4494863"/>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34"/>
          <p:cNvPicPr preferRelativeResize="0"/>
          <p:nvPr/>
        </p:nvPicPr>
        <p:blipFill rotWithShape="1">
          <a:blip r:embed="rId3">
            <a:alphaModFix/>
          </a:blip>
          <a:srcRect l="25024" r="8472"/>
          <a:stretch/>
        </p:blipFill>
        <p:spPr>
          <a:xfrm>
            <a:off x="5161050" y="539500"/>
            <a:ext cx="3048300" cy="3048300"/>
          </a:xfrm>
          <a:prstGeom prst="ellipse">
            <a:avLst/>
          </a:prstGeom>
          <a:noFill/>
          <a:ln>
            <a:noFill/>
          </a:ln>
        </p:spPr>
      </p:pic>
      <p:sp>
        <p:nvSpPr>
          <p:cNvPr id="355" name="Google Shape;355;p34"/>
          <p:cNvSpPr/>
          <p:nvPr/>
        </p:nvSpPr>
        <p:spPr>
          <a:xfrm>
            <a:off x="7109850" y="3088475"/>
            <a:ext cx="891300" cy="891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txBox="1">
            <a:spLocks noGrp="1"/>
          </p:cNvSpPr>
          <p:nvPr>
            <p:ph type="title"/>
          </p:nvPr>
        </p:nvSpPr>
        <p:spPr>
          <a:xfrm>
            <a:off x="713225" y="1797875"/>
            <a:ext cx="2931600" cy="14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À PROPOS </a:t>
            </a:r>
            <a:r>
              <a:rPr lang="en">
                <a:highlight>
                  <a:schemeClr val="lt1"/>
                </a:highlight>
              </a:rPr>
              <a:t>DU PROJET</a:t>
            </a:r>
            <a:endParaRPr>
              <a:highlight>
                <a:schemeClr val="lt1"/>
              </a:highlight>
            </a:endParaRPr>
          </a:p>
        </p:txBody>
      </p:sp>
      <p:sp>
        <p:nvSpPr>
          <p:cNvPr id="357" name="Google Shape;357;p34"/>
          <p:cNvSpPr txBox="1">
            <a:spLocks noGrp="1"/>
          </p:cNvSpPr>
          <p:nvPr>
            <p:ph type="subTitle" idx="1"/>
          </p:nvPr>
        </p:nvSpPr>
        <p:spPr>
          <a:xfrm>
            <a:off x="713225" y="3416375"/>
            <a:ext cx="4495800" cy="11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Vous pouvez donner ici une brève description du sujet dont vous souhaitez parler. Par exemple, si vous voulez parler de Mercure, vous pouvez dire que c'est la plus petite planète de tout le système solaire</a:t>
            </a:r>
            <a:endParaRPr/>
          </a:p>
        </p:txBody>
      </p:sp>
      <p:cxnSp>
        <p:nvCxnSpPr>
          <p:cNvPr id="358" name="Google Shape;358;p34"/>
          <p:cNvCxnSpPr/>
          <p:nvPr/>
        </p:nvCxnSpPr>
        <p:spPr>
          <a:xfrm>
            <a:off x="713225" y="3355263"/>
            <a:ext cx="1194600" cy="0"/>
          </a:xfrm>
          <a:prstGeom prst="straightConnector1">
            <a:avLst/>
          </a:prstGeom>
          <a:noFill/>
          <a:ln w="28575" cap="flat" cmpd="sng">
            <a:solidFill>
              <a:schemeClr val="dk2"/>
            </a:solidFill>
            <a:prstDash val="solid"/>
            <a:round/>
            <a:headEnd type="none" w="med" len="med"/>
            <a:tailEnd type="none" w="med" len="med"/>
          </a:ln>
        </p:spPr>
      </p:cxnSp>
      <p:sp>
        <p:nvSpPr>
          <p:cNvPr id="359" name="Google Shape;359;p34"/>
          <p:cNvSpPr/>
          <p:nvPr/>
        </p:nvSpPr>
        <p:spPr>
          <a:xfrm>
            <a:off x="6924925" y="4381163"/>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1375350" y="3250100"/>
            <a:ext cx="6393300" cy="4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QUELQU’UN DE CÉLÈBRE</a:t>
            </a:r>
            <a:endParaRPr/>
          </a:p>
        </p:txBody>
      </p:sp>
      <p:sp>
        <p:nvSpPr>
          <p:cNvPr id="365" name="Google Shape;365;p35"/>
          <p:cNvSpPr txBox="1">
            <a:spLocks noGrp="1"/>
          </p:cNvSpPr>
          <p:nvPr>
            <p:ph type="subTitle" idx="1"/>
          </p:nvPr>
        </p:nvSpPr>
        <p:spPr>
          <a:xfrm>
            <a:off x="1375350" y="1459300"/>
            <a:ext cx="6393300" cy="14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Voici une citation. Des mots pleins de sagesse que quelqu'un d'important a dit et qui peuvent inspirer le lecteur. ” </a:t>
            </a:r>
            <a:endParaRPr/>
          </a:p>
        </p:txBody>
      </p:sp>
      <p:sp>
        <p:nvSpPr>
          <p:cNvPr id="366" name="Google Shape;366;p35"/>
          <p:cNvSpPr/>
          <p:nvPr/>
        </p:nvSpPr>
        <p:spPr>
          <a:xfrm>
            <a:off x="1375350" y="587588"/>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7836750" y="4415238"/>
            <a:ext cx="227400" cy="227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6798125" y="3353450"/>
            <a:ext cx="227400" cy="227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5862613" y="4016525"/>
            <a:ext cx="746100" cy="74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0" name="Google Shape;370;p35"/>
          <p:cNvCxnSpPr/>
          <p:nvPr/>
        </p:nvCxnSpPr>
        <p:spPr>
          <a:xfrm>
            <a:off x="1375350" y="3036138"/>
            <a:ext cx="11946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highlight>
                  <a:schemeClr val="lt1"/>
                </a:highlight>
              </a:rPr>
              <a:t>CALENDRIER</a:t>
            </a:r>
            <a:r>
              <a:rPr lang="en"/>
              <a:t> DE PROJET</a:t>
            </a:r>
            <a:endParaRPr/>
          </a:p>
        </p:txBody>
      </p:sp>
      <p:graphicFrame>
        <p:nvGraphicFramePr>
          <p:cNvPr id="376" name="Google Shape;376;p36"/>
          <p:cNvGraphicFramePr/>
          <p:nvPr/>
        </p:nvGraphicFramePr>
        <p:xfrm>
          <a:off x="711000" y="1396813"/>
          <a:ext cx="3000000" cy="3000000"/>
        </p:xfrm>
        <a:graphic>
          <a:graphicData uri="http://schemas.openxmlformats.org/drawingml/2006/table">
            <a:tbl>
              <a:tblPr>
                <a:noFill/>
                <a:tableStyleId>{17BA13FF-C6BF-46EC-A74D-75D128086821}</a:tableStyleId>
              </a:tblPr>
              <a:tblGrid>
                <a:gridCol w="1102500">
                  <a:extLst>
                    <a:ext uri="{9D8B030D-6E8A-4147-A177-3AD203B41FA5}">
                      <a16:colId xmlns:a16="http://schemas.microsoft.com/office/drawing/2014/main" val="20000"/>
                    </a:ext>
                  </a:extLst>
                </a:gridCol>
                <a:gridCol w="1102500">
                  <a:extLst>
                    <a:ext uri="{9D8B030D-6E8A-4147-A177-3AD203B41FA5}">
                      <a16:colId xmlns:a16="http://schemas.microsoft.com/office/drawing/2014/main" val="20001"/>
                    </a:ext>
                  </a:extLst>
                </a:gridCol>
                <a:gridCol w="1102500">
                  <a:extLst>
                    <a:ext uri="{9D8B030D-6E8A-4147-A177-3AD203B41FA5}">
                      <a16:colId xmlns:a16="http://schemas.microsoft.com/office/drawing/2014/main" val="20002"/>
                    </a:ext>
                  </a:extLst>
                </a:gridCol>
                <a:gridCol w="1102500">
                  <a:extLst>
                    <a:ext uri="{9D8B030D-6E8A-4147-A177-3AD203B41FA5}">
                      <a16:colId xmlns:a16="http://schemas.microsoft.com/office/drawing/2014/main" val="20003"/>
                    </a:ext>
                  </a:extLst>
                </a:gridCol>
                <a:gridCol w="1102500">
                  <a:extLst>
                    <a:ext uri="{9D8B030D-6E8A-4147-A177-3AD203B41FA5}">
                      <a16:colId xmlns:a16="http://schemas.microsoft.com/office/drawing/2014/main" val="20004"/>
                    </a:ext>
                  </a:extLst>
                </a:gridCol>
                <a:gridCol w="1102500">
                  <a:extLst>
                    <a:ext uri="{9D8B030D-6E8A-4147-A177-3AD203B41FA5}">
                      <a16:colId xmlns:a16="http://schemas.microsoft.com/office/drawing/2014/main" val="20005"/>
                    </a:ext>
                  </a:extLst>
                </a:gridCol>
                <a:gridCol w="1102500">
                  <a:extLst>
                    <a:ext uri="{9D8B030D-6E8A-4147-A177-3AD203B41FA5}">
                      <a16:colId xmlns:a16="http://schemas.microsoft.com/office/drawing/2014/main" val="20006"/>
                    </a:ext>
                  </a:extLst>
                </a:gridCol>
              </a:tblGrid>
              <a:tr h="381000">
                <a:tc>
                  <a:txBody>
                    <a:bodyPr/>
                    <a:lstStyle/>
                    <a:p>
                      <a:pPr marL="0" lvl="0" indent="0" algn="ctr" rtl="0">
                        <a:spcBef>
                          <a:spcPts val="0"/>
                        </a:spcBef>
                        <a:spcAft>
                          <a:spcPts val="0"/>
                        </a:spcAft>
                        <a:buNone/>
                      </a:pP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Janvier</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Février</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Mars</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Avril</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Mai</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Juin</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Étape 01</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Tâche A</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Tâche B</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500" b="1">
                          <a:solidFill>
                            <a:schemeClr val="lt2"/>
                          </a:solidFill>
                          <a:latin typeface="Archivo Narrow"/>
                          <a:ea typeface="Archivo Narrow"/>
                          <a:cs typeface="Archivo Narrow"/>
                          <a:sym typeface="Archivo Narrow"/>
                        </a:rPr>
                        <a:t>Étape 02</a:t>
                      </a:r>
                      <a:endParaRPr sz="1500" b="1">
                        <a:solidFill>
                          <a:schemeClr val="lt2"/>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Tâche A</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500">
                          <a:solidFill>
                            <a:schemeClr val="accent3"/>
                          </a:solidFill>
                          <a:latin typeface="Archivo Narrow Medium"/>
                          <a:ea typeface="Archivo Narrow Medium"/>
                          <a:cs typeface="Archivo Narrow Medium"/>
                          <a:sym typeface="Archivo Narrow Medium"/>
                        </a:rPr>
                        <a:t>Tâche B</a:t>
                      </a:r>
                      <a:endParaRPr sz="1500">
                        <a:solidFill>
                          <a:schemeClr val="accent3"/>
                        </a:solidFill>
                        <a:latin typeface="Archivo Narrow Medium"/>
                        <a:ea typeface="Archivo Narrow Medium"/>
                        <a:cs typeface="Archivo Narrow Medium"/>
                        <a:sym typeface="Archivo Narrow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sz="1500" b="1">
                        <a:solidFill>
                          <a:schemeClr val="accent3"/>
                        </a:solidFill>
                        <a:latin typeface="Archivo Narrow"/>
                        <a:ea typeface="Archivo Narrow"/>
                        <a:cs typeface="Archivo Narrow"/>
                        <a:sym typeface="Archivo Narrow"/>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alpha val="0"/>
                        </a:schemeClr>
                      </a:solidFill>
                      <a:prstDash val="solid"/>
                      <a:round/>
                      <a:headEnd type="none" w="sm" len="sm"/>
                      <a:tailEnd type="none" w="sm" len="sm"/>
                    </a:lnT>
                    <a:lnB w="28575" cap="flat" cmpd="sng">
                      <a:solidFill>
                        <a:schemeClr val="dk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cxnSp>
        <p:nvCxnSpPr>
          <p:cNvPr id="377" name="Google Shape;377;p36"/>
          <p:cNvCxnSpPr/>
          <p:nvPr/>
        </p:nvCxnSpPr>
        <p:spPr>
          <a:xfrm>
            <a:off x="1811375" y="2014063"/>
            <a:ext cx="3313500" cy="0"/>
          </a:xfrm>
          <a:prstGeom prst="straightConnector1">
            <a:avLst/>
          </a:prstGeom>
          <a:noFill/>
          <a:ln w="28575" cap="flat" cmpd="sng">
            <a:solidFill>
              <a:schemeClr val="accent1"/>
            </a:solidFill>
            <a:prstDash val="solid"/>
            <a:round/>
            <a:headEnd type="none" w="med" len="med"/>
            <a:tailEnd type="none" w="med" len="med"/>
          </a:ln>
        </p:spPr>
      </p:cxnSp>
      <p:cxnSp>
        <p:nvCxnSpPr>
          <p:cNvPr id="378" name="Google Shape;378;p36"/>
          <p:cNvCxnSpPr/>
          <p:nvPr/>
        </p:nvCxnSpPr>
        <p:spPr>
          <a:xfrm>
            <a:off x="1811375" y="2425513"/>
            <a:ext cx="11052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36"/>
          <p:cNvCxnSpPr/>
          <p:nvPr/>
        </p:nvCxnSpPr>
        <p:spPr>
          <a:xfrm>
            <a:off x="2912675" y="2836888"/>
            <a:ext cx="2211000" cy="0"/>
          </a:xfrm>
          <a:prstGeom prst="straightConnector1">
            <a:avLst/>
          </a:prstGeom>
          <a:noFill/>
          <a:ln w="28575" cap="flat" cmpd="sng">
            <a:solidFill>
              <a:schemeClr val="accent1"/>
            </a:solidFill>
            <a:prstDash val="solid"/>
            <a:round/>
            <a:headEnd type="none" w="med" len="med"/>
            <a:tailEnd type="none" w="med" len="med"/>
          </a:ln>
        </p:spPr>
      </p:cxnSp>
      <p:cxnSp>
        <p:nvCxnSpPr>
          <p:cNvPr id="380" name="Google Shape;380;p36"/>
          <p:cNvCxnSpPr/>
          <p:nvPr/>
        </p:nvCxnSpPr>
        <p:spPr>
          <a:xfrm>
            <a:off x="5123675" y="3248163"/>
            <a:ext cx="3309300" cy="0"/>
          </a:xfrm>
          <a:prstGeom prst="straightConnector1">
            <a:avLst/>
          </a:prstGeom>
          <a:noFill/>
          <a:ln w="28575" cap="flat" cmpd="sng">
            <a:solidFill>
              <a:schemeClr val="accent1"/>
            </a:solidFill>
            <a:prstDash val="solid"/>
            <a:round/>
            <a:headEnd type="none" w="med" len="med"/>
            <a:tailEnd type="none" w="med" len="med"/>
          </a:ln>
        </p:spPr>
      </p:cxnSp>
      <p:cxnSp>
        <p:nvCxnSpPr>
          <p:cNvPr id="381" name="Google Shape;381;p36"/>
          <p:cNvCxnSpPr/>
          <p:nvPr/>
        </p:nvCxnSpPr>
        <p:spPr>
          <a:xfrm>
            <a:off x="5124875" y="3659763"/>
            <a:ext cx="2205600" cy="0"/>
          </a:xfrm>
          <a:prstGeom prst="straightConnector1">
            <a:avLst/>
          </a:prstGeom>
          <a:noFill/>
          <a:ln w="28575" cap="flat" cmpd="sng">
            <a:solidFill>
              <a:schemeClr val="accent1"/>
            </a:solidFill>
            <a:prstDash val="solid"/>
            <a:round/>
            <a:headEnd type="none" w="med" len="med"/>
            <a:tailEnd type="none" w="med" len="med"/>
          </a:ln>
        </p:spPr>
      </p:cxnSp>
      <p:cxnSp>
        <p:nvCxnSpPr>
          <p:cNvPr id="382" name="Google Shape;382;p36"/>
          <p:cNvCxnSpPr/>
          <p:nvPr/>
        </p:nvCxnSpPr>
        <p:spPr>
          <a:xfrm>
            <a:off x="7327450" y="4071363"/>
            <a:ext cx="1101900" cy="0"/>
          </a:xfrm>
          <a:prstGeom prst="straightConnector1">
            <a:avLst/>
          </a:prstGeom>
          <a:noFill/>
          <a:ln w="28575" cap="flat" cmpd="sng">
            <a:solidFill>
              <a:schemeClr val="accent1"/>
            </a:solidFill>
            <a:prstDash val="solid"/>
            <a:round/>
            <a:headEnd type="none" w="med" len="med"/>
            <a:tailEnd type="none" w="med" len="med"/>
          </a:ln>
        </p:spPr>
      </p:cxnSp>
      <p:sp>
        <p:nvSpPr>
          <p:cNvPr id="383" name="Google Shape;383;p36"/>
          <p:cNvSpPr/>
          <p:nvPr/>
        </p:nvSpPr>
        <p:spPr>
          <a:xfrm>
            <a:off x="7730650" y="502413"/>
            <a:ext cx="227400" cy="22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lanification des objectifs - Réunion d'affaires by Slidesgo">
  <a:themeElements>
    <a:clrScheme name="Simple Light">
      <a:dk1>
        <a:srgbClr val="FFFFFF"/>
      </a:dk1>
      <a:lt1>
        <a:srgbClr val="FFCF2D"/>
      </a:lt1>
      <a:dk2>
        <a:srgbClr val="FFB822"/>
      </a:dk2>
      <a:lt2>
        <a:srgbClr val="543E97"/>
      </a:lt2>
      <a:accent1>
        <a:srgbClr val="2D1860"/>
      </a:accent1>
      <a:accent2>
        <a:srgbClr val="8789D6"/>
      </a:accent2>
      <a:accent3>
        <a:srgbClr val="333333"/>
      </a:accent3>
      <a:accent4>
        <a:srgbClr val="F3F3F3"/>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823</Words>
  <Application>Microsoft Office PowerPoint</Application>
  <PresentationFormat>Apresentação na tela (16:9)</PresentationFormat>
  <Paragraphs>137</Paragraphs>
  <Slides>17</Slides>
  <Notes>17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17</vt:i4>
      </vt:variant>
    </vt:vector>
  </HeadingPairs>
  <TitlesOfParts>
    <vt:vector size="25" baseType="lpstr">
      <vt:lpstr>Archivo Narrow</vt:lpstr>
      <vt:lpstr>Archivo Narrow Medium</vt:lpstr>
      <vt:lpstr>Archivo Narrow SemiBold</vt:lpstr>
      <vt:lpstr>Arial</vt:lpstr>
      <vt:lpstr>Bebas Neue</vt:lpstr>
      <vt:lpstr>Nunito Light</vt:lpstr>
      <vt:lpstr>Roboto Condensed Light</vt:lpstr>
      <vt:lpstr>Planification des objectifs - Réunion d'affaires by Slidesgo</vt:lpstr>
      <vt:lpstr>Ferramentas de Colaboração e produtividade</vt:lpstr>
      <vt:lpstr>GitHub</vt:lpstr>
      <vt:lpstr>CONTENU DE CE MODÈLE</vt:lpstr>
      <vt:lpstr>Mercure</vt:lpstr>
      <vt:lpstr>CALENDRIER DU PROJET</vt:lpstr>
      <vt:lpstr>LE TITRE DE LA DIAPOSITIVE !</vt:lpstr>
      <vt:lpstr>À PROPOS DU PROJET</vt:lpstr>
      <vt:lpstr>— QUELQU’UN DE CÉLÈBRE</vt:lpstr>
      <vt:lpstr>CALENDRIER DE PROJET</vt:lpstr>
      <vt:lpstr>LISTE DE CONTRÔLE</vt:lpstr>
      <vt:lpstr>CHRONOLOGIE DU PROJET</vt:lpstr>
      <vt:lpstr>UNE IMAGE RENFORCE TOUJOURS LE CONCEPT</vt:lpstr>
      <vt:lpstr>TABLEAU DE BORD KPI</vt:lpstr>
      <vt:lpstr>RAPPORT DE SITUATION</vt:lpstr>
      <vt:lpstr>Des risques</vt:lpstr>
      <vt:lpstr>C'EST UNE INFOGRAPHIE !</vt:lpstr>
      <vt:lpstr>MULTIMÉDIA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Ferramentas de Colaboração e produtividade</dc:title>
  <dc:creator>CAI</dc:creator>
  <cp:lastModifiedBy>CAI</cp:lastModifiedBy>
  <cp:revision>3</cp:revision>
  <dcterms:modified xsi:type="dcterms:W3CDTF">2023-06-01T14:43:51Z</dcterms:modified>
</cp:coreProperties>
</file>