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AE8-1764-4A43-9355-F06774FE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4F6A5-684D-4B07-98CE-C17C90FE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FB9C-1273-4679-BA80-521120D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7158-FA90-4C76-9CD1-B7F07360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D8CC-2131-424F-A9BF-A36081D6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7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7E3-CC7D-4A8D-B2E9-329852C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F0D0-22C3-4588-A39C-9A1DB5CBE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B76D-699D-41AB-8B07-3A2DBAEF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C5A8-5E37-411E-B20E-7BF552F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D863-EFC6-4891-8E79-DAC1F9C6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73E4-A355-450E-B1B4-33957AFA6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F31-93EE-4522-9112-C5BA0D48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D29-24A2-4AB7-B086-6A0122A3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34FB-DA02-40EF-86FA-0199EAA4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A046-3EC7-4D38-B34E-09495786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9B73-8780-42D7-913C-9A6E12B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676C-A6AF-47C0-9709-D6C205EC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1B41-A40B-4474-85EB-9535E909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21CE-D160-4A04-BB7E-2181E13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67B2-4922-4B83-A42B-36246F1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3624-8031-4724-93C0-7B80F72C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0240-196E-43E0-84BE-E22D16D5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7D0B-78C6-4DBA-8097-96967F85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9062-71F3-47B3-8111-9741266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DBC2-DA6C-46AE-B4D0-3578B5B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9F4-497E-44B9-8E2C-381EBE9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EEFF-D653-4696-880D-8B52F17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5DD7-8F4F-4D4B-B258-31726ABB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4061-E1AD-44F8-9B62-F846E750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7440A-1DDE-4ECC-843B-85C819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F6D58-9B0C-4DB4-AA6A-C93ECB20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4EE-D9C4-49B3-9120-37537285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EBE5-2F60-4F35-A8B1-F75553FC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2F51-4E47-4DFE-9CAD-5D743054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DDE1-9A5F-4617-8105-D678D803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1192B-2203-4BE6-8F3C-E19F09A20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81D2D-5E4D-4950-BDC1-601E5E0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F4AB8-C660-4953-B488-948CECF3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9B957-8B62-462B-B655-E1DBDD62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8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A587-FD87-4348-8DA2-3BB7373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46F9-B134-4CA9-874F-D534922D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270-DE98-4C7A-A4D5-48BF1E95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04FF-81CB-49D7-B20A-DC75D4D0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9C2F-AB7A-4D1A-906B-DEC25AD7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3C96F-DA9E-4694-9304-A7A763D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EC50-6582-4602-9C51-8D679CF7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99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722B-35BD-42CE-981D-BD925252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6F8B-9731-4577-981B-4231B997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8A89F-4ABA-4D15-A54D-597AACE3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4541-8C2C-4CF7-ACA5-2E6B916F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E408-ADB9-49DD-B563-C908101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51C1-7ED8-4CB8-9135-F48685B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1CDB-D36B-4F21-999F-27EE5E04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8080D-E5C4-4056-9AF7-513CDEC8E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E9A7-34BC-471F-BDE8-F8873AB9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3CB3-8AAA-4F8F-A188-73957405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6936-1F30-4152-AEB4-F7261CC9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0D53-A4F9-4645-A4DC-E37A3C64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B46F1-F769-4565-B904-A2772AC4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DD9A-4481-4C91-9D1E-C032482D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86D7-B52D-4B39-989E-251CDC512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28C1-C19C-47F5-B412-FBDF80DE5044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AB50-CC20-4B72-8568-4A1464C9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43A0-5D6B-4638-BE04-C6D58729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3D0A-9C71-4ADC-A9C5-070E19928F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E4306-A2BC-422E-B364-885D0A0A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GB" sz="6600" dirty="0"/>
              <a:t>TM </a:t>
            </a:r>
            <a:r>
              <a:rPr lang="en-GB" sz="6600"/>
              <a:t>TICKETS  Theatre</a:t>
            </a:r>
            <a:endParaRPr lang="pt-BR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8B93-CCA0-4145-A958-C0F5A4DA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Team 5:</a:t>
            </a:r>
          </a:p>
          <a:p>
            <a:r>
              <a:rPr lang="en-GB" dirty="0"/>
              <a:t> Alessandra 21565</a:t>
            </a:r>
          </a:p>
          <a:p>
            <a:r>
              <a:rPr lang="en-GB" dirty="0"/>
              <a:t> Taiane 21913 </a:t>
            </a:r>
          </a:p>
          <a:p>
            <a:r>
              <a:rPr lang="en-GB" dirty="0"/>
              <a:t>Yuri 21789</a:t>
            </a:r>
            <a:endParaRPr lang="pt-BR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308D56-C9D2-4016-B3B4-B2DD31E8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6" t="27476" r="48654" b="29991"/>
          <a:stretch/>
        </p:blipFill>
        <p:spPr>
          <a:xfrm>
            <a:off x="6173661" y="640080"/>
            <a:ext cx="41758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8151A6-D8C3-42C4-ACBD-EAF212BA0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0" t="17025" r="39308" b="14104"/>
          <a:stretch/>
        </p:blipFill>
        <p:spPr>
          <a:xfrm>
            <a:off x="1392702" y="1128932"/>
            <a:ext cx="2616591" cy="472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080748-096B-469E-9CC9-5CFCB411B8BB}"/>
              </a:ext>
            </a:extLst>
          </p:cNvPr>
          <p:cNvSpPr txBox="1"/>
          <p:nvPr/>
        </p:nvSpPr>
        <p:spPr>
          <a:xfrm>
            <a:off x="5080747" y="2529245"/>
            <a:ext cx="493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Splash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02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D016D-F8D3-4A2C-8BA7-5D4C58061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16462" r="39539" b="14666"/>
          <a:stretch/>
        </p:blipFill>
        <p:spPr>
          <a:xfrm>
            <a:off x="7299243" y="1272103"/>
            <a:ext cx="2616591" cy="4723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3145E-7D25-4BD3-9D1D-EC172C849879}"/>
              </a:ext>
            </a:extLst>
          </p:cNvPr>
          <p:cNvSpPr txBox="1"/>
          <p:nvPr/>
        </p:nvSpPr>
        <p:spPr>
          <a:xfrm>
            <a:off x="1248806" y="1456769"/>
            <a:ext cx="364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Main Screen</a:t>
            </a:r>
            <a:endParaRPr lang="pt-BR" sz="40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EA7C752-A0BF-48E2-8A0A-B49FE90489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706" y="2164655"/>
            <a:ext cx="3220870" cy="72909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CACC64-A7D1-4C8B-9F74-E0787F5A091B}"/>
              </a:ext>
            </a:extLst>
          </p:cNvPr>
          <p:cNvSpPr txBox="1"/>
          <p:nvPr/>
        </p:nvSpPr>
        <p:spPr>
          <a:xfrm>
            <a:off x="3019992" y="2790546"/>
            <a:ext cx="14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Bar</a:t>
            </a:r>
            <a:endParaRPr lang="pt-BR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380A81A-F4CB-40DD-BF3B-9F44D92A43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3290" y="3785769"/>
            <a:ext cx="3220870" cy="72909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5A36CC-8F05-4D75-B17B-FBC0A74EC20E}"/>
              </a:ext>
            </a:extLst>
          </p:cNvPr>
          <p:cNvSpPr txBox="1"/>
          <p:nvPr/>
        </p:nvSpPr>
        <p:spPr>
          <a:xfrm>
            <a:off x="3139950" y="4330193"/>
            <a:ext cx="14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Concerts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A24AB-4A7A-41D1-89C7-D364F4179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5" t="17437" r="39077" b="13435"/>
          <a:stretch/>
        </p:blipFill>
        <p:spPr>
          <a:xfrm>
            <a:off x="1631852" y="1167620"/>
            <a:ext cx="2686930" cy="474081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E8831BE-3ABF-4D6C-B73E-559927979B80}"/>
              </a:ext>
            </a:extLst>
          </p:cNvPr>
          <p:cNvCxnSpPr>
            <a:cxnSpLocks/>
          </p:cNvCxnSpPr>
          <p:nvPr/>
        </p:nvCxnSpPr>
        <p:spPr>
          <a:xfrm flipV="1">
            <a:off x="3698542" y="2115403"/>
            <a:ext cx="2520287" cy="60050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74182C-F29C-4D77-9D70-D80125476305}"/>
              </a:ext>
            </a:extLst>
          </p:cNvPr>
          <p:cNvSpPr txBox="1"/>
          <p:nvPr/>
        </p:nvSpPr>
        <p:spPr>
          <a:xfrm>
            <a:off x="6496334" y="1090338"/>
            <a:ext cx="2975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Ticket Screen</a:t>
            </a:r>
            <a:endParaRPr lang="pt-B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A7AE7-D33B-40FD-9714-E65F2AE4C7BF}"/>
              </a:ext>
            </a:extLst>
          </p:cNvPr>
          <p:cNvSpPr txBox="1"/>
          <p:nvPr/>
        </p:nvSpPr>
        <p:spPr>
          <a:xfrm>
            <a:off x="6496334" y="1978925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the ticket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5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7D1BC-E055-4CD3-8BA9-588FC63BE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77" t="17847" r="39538" b="13436"/>
          <a:stretch/>
        </p:blipFill>
        <p:spPr>
          <a:xfrm>
            <a:off x="2264898" y="1072661"/>
            <a:ext cx="2546253" cy="471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B9156-A39E-4FEE-A61B-AF37DAC4DC0A}"/>
              </a:ext>
            </a:extLst>
          </p:cNvPr>
          <p:cNvSpPr txBox="1"/>
          <p:nvPr/>
        </p:nvSpPr>
        <p:spPr>
          <a:xfrm>
            <a:off x="6096000" y="2178130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Select seats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407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F052A-7F1D-40A1-9243-544554A25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5" t="16821" r="39308" b="13231"/>
          <a:stretch/>
        </p:blipFill>
        <p:spPr>
          <a:xfrm>
            <a:off x="6822831" y="1237957"/>
            <a:ext cx="2658794" cy="4797083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6CB3EBC-C85B-4E5B-B0A0-FD9C7803A3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705" y="2511187"/>
            <a:ext cx="3302761" cy="38255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765251-9BBC-4D9D-96E0-B0EB3A89A4F8}"/>
              </a:ext>
            </a:extLst>
          </p:cNvPr>
          <p:cNvSpPr txBox="1"/>
          <p:nvPr/>
        </p:nvSpPr>
        <p:spPr>
          <a:xfrm>
            <a:off x="1566241" y="2511186"/>
            <a:ext cx="317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Selected seats</a:t>
            </a:r>
            <a:endParaRPr lang="pt-BR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57DE6-29B5-4401-85C9-760AF441B8F8}"/>
              </a:ext>
            </a:extLst>
          </p:cNvPr>
          <p:cNvSpPr txBox="1"/>
          <p:nvPr/>
        </p:nvSpPr>
        <p:spPr>
          <a:xfrm>
            <a:off x="7847464" y="2339747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C3113-51E4-4BC6-BA5F-0F34F804D0C7}"/>
              </a:ext>
            </a:extLst>
          </p:cNvPr>
          <p:cNvSpPr txBox="1"/>
          <p:nvPr/>
        </p:nvSpPr>
        <p:spPr>
          <a:xfrm>
            <a:off x="8152228" y="2343159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CA814-9D6C-463D-AD4F-1E263B55C349}"/>
              </a:ext>
            </a:extLst>
          </p:cNvPr>
          <p:cNvSpPr txBox="1"/>
          <p:nvPr/>
        </p:nvSpPr>
        <p:spPr>
          <a:xfrm>
            <a:off x="8170389" y="2709079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CCD4-C4C3-4FAA-BEE3-F55CD491F40A}"/>
              </a:ext>
            </a:extLst>
          </p:cNvPr>
          <p:cNvSpPr txBox="1"/>
          <p:nvPr/>
        </p:nvSpPr>
        <p:spPr>
          <a:xfrm>
            <a:off x="8493841" y="2700526"/>
            <a:ext cx="286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8EE5C-CEAB-4C14-8A61-EBDFA7717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 t="16616" r="39077" b="13846"/>
          <a:stretch/>
        </p:blipFill>
        <p:spPr>
          <a:xfrm>
            <a:off x="1434066" y="913139"/>
            <a:ext cx="2658794" cy="476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19CBD-7B4D-4CE6-A864-68EAA6BB5A8E}"/>
              </a:ext>
            </a:extLst>
          </p:cNvPr>
          <p:cNvSpPr txBox="1"/>
          <p:nvPr/>
        </p:nvSpPr>
        <p:spPr>
          <a:xfrm>
            <a:off x="5686567" y="1250082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Payment Screen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390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F1837-4242-47D5-B28B-9497555A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1" t="17437" r="39423" b="13435"/>
          <a:stretch/>
        </p:blipFill>
        <p:spPr>
          <a:xfrm>
            <a:off x="1814731" y="1294228"/>
            <a:ext cx="2602523" cy="4740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AC543-1770-4A37-8813-4FE3A1078E0C}"/>
              </a:ext>
            </a:extLst>
          </p:cNvPr>
          <p:cNvSpPr txBox="1"/>
          <p:nvPr/>
        </p:nvSpPr>
        <p:spPr>
          <a:xfrm>
            <a:off x="5782102" y="2437438"/>
            <a:ext cx="435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Approved Payment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5394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4C109-50B6-41D0-B525-31F859A9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758336"/>
            <a:ext cx="9495692" cy="5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8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TM TICKETS  Theatre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 TICKETS  Theatre </dc:title>
  <dc:creator>Taiane Vieira Da Silva;Alessandra Silva dos Reis;Yuri Filipe Almeida Silva</dc:creator>
  <cp:lastModifiedBy>Alessandra Silva Dos Reis</cp:lastModifiedBy>
  <cp:revision>2</cp:revision>
  <dcterms:created xsi:type="dcterms:W3CDTF">2021-12-09T10:24:43Z</dcterms:created>
  <dcterms:modified xsi:type="dcterms:W3CDTF">2021-12-09T16:14:34Z</dcterms:modified>
</cp:coreProperties>
</file>