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8763-10DE-4003-8953-F28F759D411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B9BE-8EE1-4AEB-9B86-C0C15709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483" y="2501153"/>
            <a:ext cx="677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Вводные</a:t>
            </a:r>
            <a:r>
              <a:rPr lang="en-US" dirty="0" smtClean="0"/>
              <a:t>:</a:t>
            </a:r>
          </a:p>
          <a:p>
            <a:r>
              <a:rPr lang="en-US" dirty="0" smtClean="0"/>
              <a:t>5000 </a:t>
            </a:r>
            <a:r>
              <a:rPr lang="ru-RU" dirty="0" smtClean="0"/>
              <a:t>событий с 2 участниками в каждом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483" y="3366247"/>
            <a:ext cx="6777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</a:p>
          <a:p>
            <a:r>
              <a:rPr lang="en-US" dirty="0" smtClean="0"/>
              <a:t>15 </a:t>
            </a:r>
            <a:r>
              <a:rPr lang="ru-RU" dirty="0" smtClean="0"/>
              <a:t>событий повторяются</a:t>
            </a:r>
            <a:r>
              <a:rPr lang="en-US" dirty="0" smtClean="0"/>
              <a:t>, </a:t>
            </a:r>
            <a:r>
              <a:rPr lang="ru-RU" dirty="0" smtClean="0"/>
              <a:t>хоть это всего 0.3% </a:t>
            </a:r>
            <a:br>
              <a:rPr lang="ru-RU" dirty="0" smtClean="0"/>
            </a:br>
            <a:r>
              <a:rPr lang="ru-RU" dirty="0" smtClean="0"/>
              <a:t>9 участников из обеих категорий участвовали более чем в 1 событии</a:t>
            </a:r>
            <a:endParaRPr lang="en-US" dirty="0" smtClean="0"/>
          </a:p>
          <a:p>
            <a:r>
              <a:rPr lang="ru-RU" dirty="0" smtClean="0"/>
              <a:t>В перспективе основываясь на связях между этим участниками можно выстроить рекомендательные системы и охватить большее количество участников.</a:t>
            </a:r>
          </a:p>
          <a:p>
            <a:r>
              <a:rPr lang="en-US" dirty="0" smtClean="0"/>
              <a:t>69</a:t>
            </a:r>
            <a:r>
              <a:rPr lang="ru-RU" dirty="0" smtClean="0"/>
              <a:t> событий, в которых участвовали участники повторно позволяют построить рекомендательную систему.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07" y="2501153"/>
            <a:ext cx="4115621" cy="3738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3" y="874189"/>
            <a:ext cx="10191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507" y="896137"/>
            <a:ext cx="1268787" cy="3847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143" y="797192"/>
            <a:ext cx="1565789" cy="582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781" y="805968"/>
            <a:ext cx="1457278" cy="5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0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Yurez</dc:creator>
  <cp:lastModifiedBy>Yurez</cp:lastModifiedBy>
  <cp:revision>3</cp:revision>
  <dcterms:created xsi:type="dcterms:W3CDTF">2023-03-10T18:36:46Z</dcterms:created>
  <dcterms:modified xsi:type="dcterms:W3CDTF">2023-03-10T18:55:11Z</dcterms:modified>
</cp:coreProperties>
</file>