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275213" cy="4280376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81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603250" indent="-146050" algn="l" rtl="0" eaLnBrk="0" fontAlgn="base" hangingPunct="0">
      <a:spcBef>
        <a:spcPct val="0"/>
      </a:spcBef>
      <a:spcAft>
        <a:spcPct val="0"/>
      </a:spcAft>
      <a:defRPr sz="81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208088" indent="-293688" algn="l" rtl="0" eaLnBrk="0" fontAlgn="base" hangingPunct="0">
      <a:spcBef>
        <a:spcPct val="0"/>
      </a:spcBef>
      <a:spcAft>
        <a:spcPct val="0"/>
      </a:spcAft>
      <a:defRPr sz="81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811338" indent="-439738" algn="l" rtl="0" eaLnBrk="0" fontAlgn="base" hangingPunct="0">
      <a:spcBef>
        <a:spcPct val="0"/>
      </a:spcBef>
      <a:spcAft>
        <a:spcPct val="0"/>
      </a:spcAft>
      <a:defRPr sz="81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416175" indent="-587375" algn="l" rtl="0" eaLnBrk="0" fontAlgn="base" hangingPunct="0">
      <a:spcBef>
        <a:spcPct val="0"/>
      </a:spcBef>
      <a:spcAft>
        <a:spcPct val="0"/>
      </a:spcAft>
      <a:defRPr sz="81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81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81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81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81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4E8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650" autoAdjust="0"/>
    <p:restoredTop sz="94660"/>
  </p:normalViewPr>
  <p:slideViewPr>
    <p:cSldViewPr>
      <p:cViewPr>
        <p:scale>
          <a:sx n="25" d="100"/>
          <a:sy n="25" d="100"/>
        </p:scale>
        <p:origin x="1872" y="-1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69907" y="13297015"/>
            <a:ext cx="25735401" cy="9174331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41913" y="24255886"/>
            <a:ext cx="21191389" cy="10937901"/>
          </a:xfrm>
        </p:spPr>
        <p:txBody>
          <a:bodyPr/>
          <a:lstStyle>
            <a:lvl1pPr marL="0" indent="0" algn="ctr">
              <a:buNone/>
              <a:defRPr/>
            </a:lvl1pPr>
            <a:lvl2pPr marL="603915" indent="0" algn="ctr">
              <a:buNone/>
              <a:defRPr/>
            </a:lvl2pPr>
            <a:lvl3pPr marL="1207831" indent="0" algn="ctr">
              <a:buNone/>
              <a:defRPr/>
            </a:lvl3pPr>
            <a:lvl4pPr marL="1811746" indent="0" algn="ctr">
              <a:buNone/>
              <a:defRPr/>
            </a:lvl4pPr>
            <a:lvl5pPr marL="2415662" indent="0" algn="ctr">
              <a:buNone/>
              <a:defRPr/>
            </a:lvl5pPr>
            <a:lvl6pPr marL="3019577" indent="0" algn="ctr">
              <a:buNone/>
              <a:defRPr/>
            </a:lvl6pPr>
            <a:lvl7pPr marL="3623493" indent="0" algn="ctr">
              <a:buNone/>
              <a:defRPr/>
            </a:lvl7pPr>
            <a:lvl8pPr marL="4227408" indent="0" algn="ctr">
              <a:buNone/>
              <a:defRPr/>
            </a:lvl8pPr>
            <a:lvl9pPr marL="4831324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7E22C9-A92D-4EF5-BFDA-A7B71AA9E8B2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85870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6EE860-63EB-4B43-AA4D-AEEDE346B0F7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93075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1949425" y="1715338"/>
            <a:ext cx="6811818" cy="3652118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13971" y="1715338"/>
            <a:ext cx="20233871" cy="36521181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1A8A26-8342-46C6-9731-FDDC2412DCA8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92175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C3D954-092B-4B74-8931-4C5CDD75494B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45776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91697" y="27506221"/>
            <a:ext cx="25733300" cy="8501198"/>
          </a:xfrm>
        </p:spPr>
        <p:txBody>
          <a:bodyPr anchor="t"/>
          <a:lstStyle>
            <a:lvl1pPr algn="l">
              <a:defRPr sz="5284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391697" y="18141063"/>
            <a:ext cx="25733300" cy="9365158"/>
          </a:xfrm>
        </p:spPr>
        <p:txBody>
          <a:bodyPr anchor="b"/>
          <a:lstStyle>
            <a:lvl1pPr marL="0" indent="0">
              <a:buNone/>
              <a:defRPr sz="2642"/>
            </a:lvl1pPr>
            <a:lvl2pPr marL="603915" indent="0">
              <a:buNone/>
              <a:defRPr sz="2378"/>
            </a:lvl2pPr>
            <a:lvl3pPr marL="1207831" indent="0">
              <a:buNone/>
              <a:defRPr sz="2113"/>
            </a:lvl3pPr>
            <a:lvl4pPr marL="1811746" indent="0">
              <a:buNone/>
              <a:defRPr sz="1849"/>
            </a:lvl4pPr>
            <a:lvl5pPr marL="2415662" indent="0">
              <a:buNone/>
              <a:defRPr sz="1849"/>
            </a:lvl5pPr>
            <a:lvl6pPr marL="3019577" indent="0">
              <a:buNone/>
              <a:defRPr sz="1849"/>
            </a:lvl6pPr>
            <a:lvl7pPr marL="3623493" indent="0">
              <a:buNone/>
              <a:defRPr sz="1849"/>
            </a:lvl7pPr>
            <a:lvl8pPr marL="4227408" indent="0">
              <a:buNone/>
              <a:defRPr sz="1849"/>
            </a:lvl8pPr>
            <a:lvl9pPr marL="4831324" indent="0">
              <a:buNone/>
              <a:defRPr sz="1849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A5385C-13AA-4B94-8882-88CA2D843BB4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014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13972" y="9987965"/>
            <a:ext cx="13522844" cy="28248554"/>
          </a:xfrm>
        </p:spPr>
        <p:txBody>
          <a:bodyPr/>
          <a:lstStyle>
            <a:lvl1pPr>
              <a:defRPr sz="3699"/>
            </a:lvl1pPr>
            <a:lvl2pPr>
              <a:defRPr sz="3170"/>
            </a:lvl2pPr>
            <a:lvl3pPr>
              <a:defRPr sz="2642"/>
            </a:lvl3pPr>
            <a:lvl4pPr>
              <a:defRPr sz="2378"/>
            </a:lvl4pPr>
            <a:lvl5pPr>
              <a:defRPr sz="2378"/>
            </a:lvl5pPr>
            <a:lvl6pPr>
              <a:defRPr sz="2378"/>
            </a:lvl6pPr>
            <a:lvl7pPr>
              <a:defRPr sz="2378"/>
            </a:lvl7pPr>
            <a:lvl8pPr>
              <a:defRPr sz="2378"/>
            </a:lvl8pPr>
            <a:lvl9pPr>
              <a:defRPr sz="2378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38399" y="9987965"/>
            <a:ext cx="13522844" cy="28248554"/>
          </a:xfrm>
        </p:spPr>
        <p:txBody>
          <a:bodyPr/>
          <a:lstStyle>
            <a:lvl1pPr>
              <a:defRPr sz="3699"/>
            </a:lvl1pPr>
            <a:lvl2pPr>
              <a:defRPr sz="3170"/>
            </a:lvl2pPr>
            <a:lvl3pPr>
              <a:defRPr sz="2642"/>
            </a:lvl3pPr>
            <a:lvl4pPr>
              <a:defRPr sz="2378"/>
            </a:lvl4pPr>
            <a:lvl5pPr>
              <a:defRPr sz="2378"/>
            </a:lvl5pPr>
            <a:lvl6pPr>
              <a:defRPr sz="2378"/>
            </a:lvl6pPr>
            <a:lvl7pPr>
              <a:defRPr sz="2378"/>
            </a:lvl7pPr>
            <a:lvl8pPr>
              <a:defRPr sz="2378"/>
            </a:lvl8pPr>
            <a:lvl9pPr>
              <a:defRPr sz="2378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C2FE01-9B71-42EA-B09E-E6352214CC5F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6431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3971" y="1713242"/>
            <a:ext cx="27247272" cy="7133961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13972" y="9581149"/>
            <a:ext cx="13375857" cy="3992669"/>
          </a:xfrm>
        </p:spPr>
        <p:txBody>
          <a:bodyPr anchor="b"/>
          <a:lstStyle>
            <a:lvl1pPr marL="0" indent="0">
              <a:buNone/>
              <a:defRPr sz="3170" b="1"/>
            </a:lvl1pPr>
            <a:lvl2pPr marL="603915" indent="0">
              <a:buNone/>
              <a:defRPr sz="2642" b="1"/>
            </a:lvl2pPr>
            <a:lvl3pPr marL="1207831" indent="0">
              <a:buNone/>
              <a:defRPr sz="2378" b="1"/>
            </a:lvl3pPr>
            <a:lvl4pPr marL="1811746" indent="0">
              <a:buNone/>
              <a:defRPr sz="2113" b="1"/>
            </a:lvl4pPr>
            <a:lvl5pPr marL="2415662" indent="0">
              <a:buNone/>
              <a:defRPr sz="2113" b="1"/>
            </a:lvl5pPr>
            <a:lvl6pPr marL="3019577" indent="0">
              <a:buNone/>
              <a:defRPr sz="2113" b="1"/>
            </a:lvl6pPr>
            <a:lvl7pPr marL="3623493" indent="0">
              <a:buNone/>
              <a:defRPr sz="2113" b="1"/>
            </a:lvl7pPr>
            <a:lvl8pPr marL="4227408" indent="0">
              <a:buNone/>
              <a:defRPr sz="2113" b="1"/>
            </a:lvl8pPr>
            <a:lvl9pPr marL="4831324" indent="0">
              <a:buNone/>
              <a:defRPr sz="2113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13972" y="13573818"/>
            <a:ext cx="13375857" cy="24662701"/>
          </a:xfrm>
        </p:spPr>
        <p:txBody>
          <a:bodyPr/>
          <a:lstStyle>
            <a:lvl1pPr>
              <a:defRPr sz="3170"/>
            </a:lvl1pPr>
            <a:lvl2pPr>
              <a:defRPr sz="2642"/>
            </a:lvl2pPr>
            <a:lvl3pPr>
              <a:defRPr sz="2378"/>
            </a:lvl3pPr>
            <a:lvl4pPr>
              <a:defRPr sz="2113"/>
            </a:lvl4pPr>
            <a:lvl5pPr>
              <a:defRPr sz="2113"/>
            </a:lvl5pPr>
            <a:lvl6pPr>
              <a:defRPr sz="2113"/>
            </a:lvl6pPr>
            <a:lvl7pPr>
              <a:defRPr sz="2113"/>
            </a:lvl7pPr>
            <a:lvl8pPr>
              <a:defRPr sz="2113"/>
            </a:lvl8pPr>
            <a:lvl9pPr>
              <a:defRPr sz="2113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5379086" y="9581149"/>
            <a:ext cx="13382157" cy="3992669"/>
          </a:xfrm>
        </p:spPr>
        <p:txBody>
          <a:bodyPr anchor="b"/>
          <a:lstStyle>
            <a:lvl1pPr marL="0" indent="0">
              <a:buNone/>
              <a:defRPr sz="3170" b="1"/>
            </a:lvl1pPr>
            <a:lvl2pPr marL="603915" indent="0">
              <a:buNone/>
              <a:defRPr sz="2642" b="1"/>
            </a:lvl2pPr>
            <a:lvl3pPr marL="1207831" indent="0">
              <a:buNone/>
              <a:defRPr sz="2378" b="1"/>
            </a:lvl3pPr>
            <a:lvl4pPr marL="1811746" indent="0">
              <a:buNone/>
              <a:defRPr sz="2113" b="1"/>
            </a:lvl4pPr>
            <a:lvl5pPr marL="2415662" indent="0">
              <a:buNone/>
              <a:defRPr sz="2113" b="1"/>
            </a:lvl5pPr>
            <a:lvl6pPr marL="3019577" indent="0">
              <a:buNone/>
              <a:defRPr sz="2113" b="1"/>
            </a:lvl6pPr>
            <a:lvl7pPr marL="3623493" indent="0">
              <a:buNone/>
              <a:defRPr sz="2113" b="1"/>
            </a:lvl7pPr>
            <a:lvl8pPr marL="4227408" indent="0">
              <a:buNone/>
              <a:defRPr sz="2113" b="1"/>
            </a:lvl8pPr>
            <a:lvl9pPr marL="4831324" indent="0">
              <a:buNone/>
              <a:defRPr sz="2113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5379086" y="13573818"/>
            <a:ext cx="13382157" cy="24662701"/>
          </a:xfrm>
        </p:spPr>
        <p:txBody>
          <a:bodyPr/>
          <a:lstStyle>
            <a:lvl1pPr>
              <a:defRPr sz="3170"/>
            </a:lvl1pPr>
            <a:lvl2pPr>
              <a:defRPr sz="2642"/>
            </a:lvl2pPr>
            <a:lvl3pPr>
              <a:defRPr sz="2378"/>
            </a:lvl3pPr>
            <a:lvl4pPr>
              <a:defRPr sz="2113"/>
            </a:lvl4pPr>
            <a:lvl5pPr>
              <a:defRPr sz="2113"/>
            </a:lvl5pPr>
            <a:lvl6pPr>
              <a:defRPr sz="2113"/>
            </a:lvl6pPr>
            <a:lvl7pPr>
              <a:defRPr sz="2113"/>
            </a:lvl7pPr>
            <a:lvl8pPr>
              <a:defRPr sz="2113"/>
            </a:lvl8pPr>
            <a:lvl9pPr>
              <a:defRPr sz="2113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5FB22-B6C2-4FD8-BBAE-E44FB814DCA4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70445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B47DC8-598A-480C-A7A8-B9745A17746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53801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9D83CD-5B41-489A-B0A9-1DEFDDFAB1E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4018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3971" y="1704854"/>
            <a:ext cx="9959448" cy="7251392"/>
          </a:xfrm>
        </p:spPr>
        <p:txBody>
          <a:bodyPr anchor="b"/>
          <a:lstStyle>
            <a:lvl1pPr algn="l">
              <a:defRPr sz="2642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836689" y="1704854"/>
            <a:ext cx="16924554" cy="36531665"/>
          </a:xfrm>
        </p:spPr>
        <p:txBody>
          <a:bodyPr/>
          <a:lstStyle>
            <a:lvl1pPr>
              <a:defRPr sz="4227"/>
            </a:lvl1pPr>
            <a:lvl2pPr>
              <a:defRPr sz="3699"/>
            </a:lvl2pPr>
            <a:lvl3pPr>
              <a:defRPr sz="3170"/>
            </a:lvl3pPr>
            <a:lvl4pPr>
              <a:defRPr sz="2642"/>
            </a:lvl4pPr>
            <a:lvl5pPr>
              <a:defRPr sz="2642"/>
            </a:lvl5pPr>
            <a:lvl6pPr>
              <a:defRPr sz="2642"/>
            </a:lvl6pPr>
            <a:lvl7pPr>
              <a:defRPr sz="2642"/>
            </a:lvl7pPr>
            <a:lvl8pPr>
              <a:defRPr sz="2642"/>
            </a:lvl8pPr>
            <a:lvl9pPr>
              <a:defRPr sz="2642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13971" y="8956246"/>
            <a:ext cx="9959448" cy="29280273"/>
          </a:xfrm>
        </p:spPr>
        <p:txBody>
          <a:bodyPr/>
          <a:lstStyle>
            <a:lvl1pPr marL="0" indent="0">
              <a:buNone/>
              <a:defRPr sz="1849"/>
            </a:lvl1pPr>
            <a:lvl2pPr marL="603915" indent="0">
              <a:buNone/>
              <a:defRPr sz="1585"/>
            </a:lvl2pPr>
            <a:lvl3pPr marL="1207831" indent="0">
              <a:buNone/>
              <a:defRPr sz="1321"/>
            </a:lvl3pPr>
            <a:lvl4pPr marL="1811746" indent="0">
              <a:buNone/>
              <a:defRPr sz="1189"/>
            </a:lvl4pPr>
            <a:lvl5pPr marL="2415662" indent="0">
              <a:buNone/>
              <a:defRPr sz="1189"/>
            </a:lvl5pPr>
            <a:lvl6pPr marL="3019577" indent="0">
              <a:buNone/>
              <a:defRPr sz="1189"/>
            </a:lvl6pPr>
            <a:lvl7pPr marL="3623493" indent="0">
              <a:buNone/>
              <a:defRPr sz="1189"/>
            </a:lvl7pPr>
            <a:lvl8pPr marL="4227408" indent="0">
              <a:buNone/>
              <a:defRPr sz="1189"/>
            </a:lvl8pPr>
            <a:lvl9pPr marL="4831324" indent="0">
              <a:buNone/>
              <a:defRPr sz="1189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B1AADC-EF25-4E51-BEE6-19DF771477FE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0528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34094" y="29961796"/>
            <a:ext cx="18165548" cy="3537623"/>
          </a:xfrm>
        </p:spPr>
        <p:txBody>
          <a:bodyPr anchor="b"/>
          <a:lstStyle>
            <a:lvl1pPr algn="l">
              <a:defRPr sz="2642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934094" y="3824911"/>
            <a:ext cx="18165548" cy="25681839"/>
          </a:xfrm>
        </p:spPr>
        <p:txBody>
          <a:bodyPr/>
          <a:lstStyle>
            <a:lvl1pPr marL="0" indent="0">
              <a:buNone/>
              <a:defRPr sz="4227"/>
            </a:lvl1pPr>
            <a:lvl2pPr marL="603915" indent="0">
              <a:buNone/>
              <a:defRPr sz="3699"/>
            </a:lvl2pPr>
            <a:lvl3pPr marL="1207831" indent="0">
              <a:buNone/>
              <a:defRPr sz="3170"/>
            </a:lvl3pPr>
            <a:lvl4pPr marL="1811746" indent="0">
              <a:buNone/>
              <a:defRPr sz="2642"/>
            </a:lvl4pPr>
            <a:lvl5pPr marL="2415662" indent="0">
              <a:buNone/>
              <a:defRPr sz="2642"/>
            </a:lvl5pPr>
            <a:lvl6pPr marL="3019577" indent="0">
              <a:buNone/>
              <a:defRPr sz="2642"/>
            </a:lvl6pPr>
            <a:lvl7pPr marL="3623493" indent="0">
              <a:buNone/>
              <a:defRPr sz="2642"/>
            </a:lvl7pPr>
            <a:lvl8pPr marL="4227408" indent="0">
              <a:buNone/>
              <a:defRPr sz="2642"/>
            </a:lvl8pPr>
            <a:lvl9pPr marL="4831324" indent="0">
              <a:buNone/>
              <a:defRPr sz="2642"/>
            </a:lvl9pPr>
          </a:lstStyle>
          <a:p>
            <a:pPr lv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934094" y="33499419"/>
            <a:ext cx="18165548" cy="5024388"/>
          </a:xfrm>
        </p:spPr>
        <p:txBody>
          <a:bodyPr/>
          <a:lstStyle>
            <a:lvl1pPr marL="0" indent="0">
              <a:buNone/>
              <a:defRPr sz="1849"/>
            </a:lvl1pPr>
            <a:lvl2pPr marL="603915" indent="0">
              <a:buNone/>
              <a:defRPr sz="1585"/>
            </a:lvl2pPr>
            <a:lvl3pPr marL="1207831" indent="0">
              <a:buNone/>
              <a:defRPr sz="1321"/>
            </a:lvl3pPr>
            <a:lvl4pPr marL="1811746" indent="0">
              <a:buNone/>
              <a:defRPr sz="1189"/>
            </a:lvl4pPr>
            <a:lvl5pPr marL="2415662" indent="0">
              <a:buNone/>
              <a:defRPr sz="1189"/>
            </a:lvl5pPr>
            <a:lvl6pPr marL="3019577" indent="0">
              <a:buNone/>
              <a:defRPr sz="1189"/>
            </a:lvl6pPr>
            <a:lvl7pPr marL="3623493" indent="0">
              <a:buNone/>
              <a:defRPr sz="1189"/>
            </a:lvl7pPr>
            <a:lvl8pPr marL="4227408" indent="0">
              <a:buNone/>
              <a:defRPr sz="1189"/>
            </a:lvl8pPr>
            <a:lvl9pPr marL="4831324" indent="0">
              <a:buNone/>
              <a:defRPr sz="1189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196C12-82D1-42D2-86C1-C0AB50225A47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48240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14475" y="1716088"/>
            <a:ext cx="27246263" cy="713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15928" tIns="157964" rIns="315928" bIns="1579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14475" y="9988550"/>
            <a:ext cx="27246263" cy="282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15928" tIns="157964" rIns="315928" bIns="1579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14475" y="38979475"/>
            <a:ext cx="7062788" cy="297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15928" tIns="157964" rIns="315928" bIns="15796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634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4150" y="38979475"/>
            <a:ext cx="9586913" cy="297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15928" tIns="157964" rIns="315928" bIns="157964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634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7950" y="38979475"/>
            <a:ext cx="7062788" cy="297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15928" tIns="157964" rIns="315928" bIns="15796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300"/>
            </a:lvl1pPr>
          </a:lstStyle>
          <a:p>
            <a:fld id="{DF355313-0D8B-41B7-88F3-090DDC9E646B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1950" rtl="0" eaLnBrk="1" fontAlgn="base" hangingPunct="1">
        <a:spcBef>
          <a:spcPct val="0"/>
        </a:spcBef>
        <a:spcAft>
          <a:spcPct val="0"/>
        </a:spcAft>
        <a:defRPr sz="200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171950" rtl="0" eaLnBrk="1" fontAlgn="base" hangingPunct="1">
        <a:spcBef>
          <a:spcPct val="0"/>
        </a:spcBef>
        <a:spcAft>
          <a:spcPct val="0"/>
        </a:spcAft>
        <a:defRPr sz="20000">
          <a:solidFill>
            <a:schemeClr val="tx2"/>
          </a:solidFill>
          <a:latin typeface="Arial" charset="0"/>
          <a:cs typeface="Arial" charset="0"/>
        </a:defRPr>
      </a:lvl2pPr>
      <a:lvl3pPr algn="ctr" defTabSz="4171950" rtl="0" eaLnBrk="1" fontAlgn="base" hangingPunct="1">
        <a:spcBef>
          <a:spcPct val="0"/>
        </a:spcBef>
        <a:spcAft>
          <a:spcPct val="0"/>
        </a:spcAft>
        <a:defRPr sz="20000">
          <a:solidFill>
            <a:schemeClr val="tx2"/>
          </a:solidFill>
          <a:latin typeface="Arial" charset="0"/>
          <a:cs typeface="Arial" charset="0"/>
        </a:defRPr>
      </a:lvl3pPr>
      <a:lvl4pPr algn="ctr" defTabSz="4171950" rtl="0" eaLnBrk="1" fontAlgn="base" hangingPunct="1">
        <a:spcBef>
          <a:spcPct val="0"/>
        </a:spcBef>
        <a:spcAft>
          <a:spcPct val="0"/>
        </a:spcAft>
        <a:defRPr sz="20000">
          <a:solidFill>
            <a:schemeClr val="tx2"/>
          </a:solidFill>
          <a:latin typeface="Arial" charset="0"/>
          <a:cs typeface="Arial" charset="0"/>
        </a:defRPr>
      </a:lvl4pPr>
      <a:lvl5pPr algn="ctr" defTabSz="4171950" rtl="0" eaLnBrk="1" fontAlgn="base" hangingPunct="1">
        <a:spcBef>
          <a:spcPct val="0"/>
        </a:spcBef>
        <a:spcAft>
          <a:spcPct val="0"/>
        </a:spcAft>
        <a:defRPr sz="20000">
          <a:solidFill>
            <a:schemeClr val="tx2"/>
          </a:solidFill>
          <a:latin typeface="Arial" charset="0"/>
          <a:cs typeface="Arial" charset="0"/>
        </a:defRPr>
      </a:lvl5pPr>
      <a:lvl6pPr marL="603915" algn="ctr" defTabSz="4172888" rtl="0" eaLnBrk="1" fontAlgn="base" hangingPunct="1">
        <a:spcBef>
          <a:spcPct val="0"/>
        </a:spcBef>
        <a:spcAft>
          <a:spcPct val="0"/>
        </a:spcAft>
        <a:defRPr sz="20078">
          <a:solidFill>
            <a:schemeClr val="tx2"/>
          </a:solidFill>
          <a:latin typeface="Arial" charset="0"/>
          <a:cs typeface="Arial" charset="0"/>
        </a:defRPr>
      </a:lvl6pPr>
      <a:lvl7pPr marL="1207831" algn="ctr" defTabSz="4172888" rtl="0" eaLnBrk="1" fontAlgn="base" hangingPunct="1">
        <a:spcBef>
          <a:spcPct val="0"/>
        </a:spcBef>
        <a:spcAft>
          <a:spcPct val="0"/>
        </a:spcAft>
        <a:defRPr sz="20078">
          <a:solidFill>
            <a:schemeClr val="tx2"/>
          </a:solidFill>
          <a:latin typeface="Arial" charset="0"/>
          <a:cs typeface="Arial" charset="0"/>
        </a:defRPr>
      </a:lvl7pPr>
      <a:lvl8pPr marL="1811746" algn="ctr" defTabSz="4172888" rtl="0" eaLnBrk="1" fontAlgn="base" hangingPunct="1">
        <a:spcBef>
          <a:spcPct val="0"/>
        </a:spcBef>
        <a:spcAft>
          <a:spcPct val="0"/>
        </a:spcAft>
        <a:defRPr sz="20078">
          <a:solidFill>
            <a:schemeClr val="tx2"/>
          </a:solidFill>
          <a:latin typeface="Arial" charset="0"/>
          <a:cs typeface="Arial" charset="0"/>
        </a:defRPr>
      </a:lvl8pPr>
      <a:lvl9pPr marL="2415662" algn="ctr" defTabSz="4172888" rtl="0" eaLnBrk="1" fontAlgn="base" hangingPunct="1">
        <a:spcBef>
          <a:spcPct val="0"/>
        </a:spcBef>
        <a:spcAft>
          <a:spcPct val="0"/>
        </a:spcAft>
        <a:defRPr sz="20078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1563688" indent="-1563688" algn="l" defTabSz="4171950" rtl="0" eaLnBrk="1" fontAlgn="base" hangingPunct="1">
        <a:spcBef>
          <a:spcPct val="20000"/>
        </a:spcBef>
        <a:spcAft>
          <a:spcPct val="0"/>
        </a:spcAft>
        <a:buChar char="•"/>
        <a:defRPr sz="14500">
          <a:solidFill>
            <a:schemeClr val="tx1"/>
          </a:solidFill>
          <a:latin typeface="+mn-lt"/>
          <a:ea typeface="+mn-ea"/>
          <a:cs typeface="+mn-cs"/>
        </a:defRPr>
      </a:lvl1pPr>
      <a:lvl2pPr marL="3389313" indent="-1303338" algn="l" defTabSz="4171950" rtl="0" eaLnBrk="1" fontAlgn="base" hangingPunct="1">
        <a:spcBef>
          <a:spcPct val="20000"/>
        </a:spcBef>
        <a:spcAft>
          <a:spcPct val="0"/>
        </a:spcAft>
        <a:buChar char="–"/>
        <a:defRPr sz="12600">
          <a:solidFill>
            <a:schemeClr val="tx1"/>
          </a:solidFill>
          <a:latin typeface="+mn-lt"/>
          <a:cs typeface="+mn-cs"/>
        </a:defRPr>
      </a:lvl2pPr>
      <a:lvl3pPr marL="5216525" indent="-1042988" algn="l" defTabSz="4171950" rtl="0" eaLnBrk="1" fontAlgn="base" hangingPunct="1">
        <a:spcBef>
          <a:spcPct val="20000"/>
        </a:spcBef>
        <a:spcAft>
          <a:spcPct val="0"/>
        </a:spcAft>
        <a:buChar char="•"/>
        <a:defRPr sz="10800">
          <a:solidFill>
            <a:schemeClr val="tx1"/>
          </a:solidFill>
          <a:latin typeface="+mn-lt"/>
          <a:cs typeface="+mn-cs"/>
        </a:defRPr>
      </a:lvl3pPr>
      <a:lvl4pPr marL="7302500" indent="-1041400" algn="l" defTabSz="4171950" rtl="0" eaLnBrk="1" fontAlgn="base" hangingPunct="1">
        <a:spcBef>
          <a:spcPct val="20000"/>
        </a:spcBef>
        <a:spcAft>
          <a:spcPct val="0"/>
        </a:spcAft>
        <a:buChar char="–"/>
        <a:defRPr sz="9200">
          <a:solidFill>
            <a:schemeClr val="tx1"/>
          </a:solidFill>
          <a:latin typeface="+mn-lt"/>
          <a:cs typeface="+mn-cs"/>
        </a:defRPr>
      </a:lvl4pPr>
      <a:lvl5pPr marL="9386888" indent="-1041400" algn="l" defTabSz="4171950" rtl="0" eaLnBrk="1" fontAlgn="base" hangingPunct="1">
        <a:spcBef>
          <a:spcPct val="20000"/>
        </a:spcBef>
        <a:spcAft>
          <a:spcPct val="0"/>
        </a:spcAft>
        <a:buChar char="»"/>
        <a:defRPr sz="9200">
          <a:solidFill>
            <a:schemeClr val="tx1"/>
          </a:solidFill>
          <a:latin typeface="+mn-lt"/>
          <a:cs typeface="+mn-cs"/>
        </a:defRPr>
      </a:lvl5pPr>
      <a:lvl6pPr marL="9991866" indent="-1042174" algn="l" defTabSz="4172888" rtl="0" eaLnBrk="1" fontAlgn="base" hangingPunct="1">
        <a:spcBef>
          <a:spcPct val="20000"/>
        </a:spcBef>
        <a:spcAft>
          <a:spcPct val="0"/>
        </a:spcAft>
        <a:buChar char="»"/>
        <a:defRPr sz="9246">
          <a:solidFill>
            <a:schemeClr val="tx1"/>
          </a:solidFill>
          <a:latin typeface="+mn-lt"/>
          <a:cs typeface="+mn-cs"/>
        </a:defRPr>
      </a:lvl6pPr>
      <a:lvl7pPr marL="10595782" indent="-1042174" algn="l" defTabSz="4172888" rtl="0" eaLnBrk="1" fontAlgn="base" hangingPunct="1">
        <a:spcBef>
          <a:spcPct val="20000"/>
        </a:spcBef>
        <a:spcAft>
          <a:spcPct val="0"/>
        </a:spcAft>
        <a:buChar char="»"/>
        <a:defRPr sz="9246">
          <a:solidFill>
            <a:schemeClr val="tx1"/>
          </a:solidFill>
          <a:latin typeface="+mn-lt"/>
          <a:cs typeface="+mn-cs"/>
        </a:defRPr>
      </a:lvl7pPr>
      <a:lvl8pPr marL="11199697" indent="-1042174" algn="l" defTabSz="4172888" rtl="0" eaLnBrk="1" fontAlgn="base" hangingPunct="1">
        <a:spcBef>
          <a:spcPct val="20000"/>
        </a:spcBef>
        <a:spcAft>
          <a:spcPct val="0"/>
        </a:spcAft>
        <a:buChar char="»"/>
        <a:defRPr sz="9246">
          <a:solidFill>
            <a:schemeClr val="tx1"/>
          </a:solidFill>
          <a:latin typeface="+mn-lt"/>
          <a:cs typeface="+mn-cs"/>
        </a:defRPr>
      </a:lvl8pPr>
      <a:lvl9pPr marL="11803613" indent="-1042174" algn="l" defTabSz="4172888" rtl="0" eaLnBrk="1" fontAlgn="base" hangingPunct="1">
        <a:spcBef>
          <a:spcPct val="20000"/>
        </a:spcBef>
        <a:spcAft>
          <a:spcPct val="0"/>
        </a:spcAft>
        <a:buChar char="»"/>
        <a:defRPr sz="9246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1207831" rtl="0" eaLnBrk="1" latinLnBrk="0" hangingPunct="1">
        <a:defRPr sz="2378" kern="1200">
          <a:solidFill>
            <a:schemeClr val="tx1"/>
          </a:solidFill>
          <a:latin typeface="+mn-lt"/>
          <a:ea typeface="+mn-ea"/>
          <a:cs typeface="+mn-cs"/>
        </a:defRPr>
      </a:lvl1pPr>
      <a:lvl2pPr marL="603915" algn="l" defTabSz="1207831" rtl="0" eaLnBrk="1" latinLnBrk="0" hangingPunct="1">
        <a:defRPr sz="2378" kern="1200">
          <a:solidFill>
            <a:schemeClr val="tx1"/>
          </a:solidFill>
          <a:latin typeface="+mn-lt"/>
          <a:ea typeface="+mn-ea"/>
          <a:cs typeface="+mn-cs"/>
        </a:defRPr>
      </a:lvl2pPr>
      <a:lvl3pPr marL="1207831" algn="l" defTabSz="1207831" rtl="0" eaLnBrk="1" latinLnBrk="0" hangingPunct="1">
        <a:defRPr sz="2378" kern="1200">
          <a:solidFill>
            <a:schemeClr val="tx1"/>
          </a:solidFill>
          <a:latin typeface="+mn-lt"/>
          <a:ea typeface="+mn-ea"/>
          <a:cs typeface="+mn-cs"/>
        </a:defRPr>
      </a:lvl3pPr>
      <a:lvl4pPr marL="1811746" algn="l" defTabSz="1207831" rtl="0" eaLnBrk="1" latinLnBrk="0" hangingPunct="1">
        <a:defRPr sz="2378" kern="1200">
          <a:solidFill>
            <a:schemeClr val="tx1"/>
          </a:solidFill>
          <a:latin typeface="+mn-lt"/>
          <a:ea typeface="+mn-ea"/>
          <a:cs typeface="+mn-cs"/>
        </a:defRPr>
      </a:lvl4pPr>
      <a:lvl5pPr marL="2415662" algn="l" defTabSz="1207831" rtl="0" eaLnBrk="1" latinLnBrk="0" hangingPunct="1">
        <a:defRPr sz="2378" kern="1200">
          <a:solidFill>
            <a:schemeClr val="tx1"/>
          </a:solidFill>
          <a:latin typeface="+mn-lt"/>
          <a:ea typeface="+mn-ea"/>
          <a:cs typeface="+mn-cs"/>
        </a:defRPr>
      </a:lvl5pPr>
      <a:lvl6pPr marL="3019577" algn="l" defTabSz="1207831" rtl="0" eaLnBrk="1" latinLnBrk="0" hangingPunct="1">
        <a:defRPr sz="2378" kern="1200">
          <a:solidFill>
            <a:schemeClr val="tx1"/>
          </a:solidFill>
          <a:latin typeface="+mn-lt"/>
          <a:ea typeface="+mn-ea"/>
          <a:cs typeface="+mn-cs"/>
        </a:defRPr>
      </a:lvl6pPr>
      <a:lvl7pPr marL="3623493" algn="l" defTabSz="1207831" rtl="0" eaLnBrk="1" latinLnBrk="0" hangingPunct="1">
        <a:defRPr sz="2378" kern="1200">
          <a:solidFill>
            <a:schemeClr val="tx1"/>
          </a:solidFill>
          <a:latin typeface="+mn-lt"/>
          <a:ea typeface="+mn-ea"/>
          <a:cs typeface="+mn-cs"/>
        </a:defRPr>
      </a:lvl7pPr>
      <a:lvl8pPr marL="4227408" algn="l" defTabSz="1207831" rtl="0" eaLnBrk="1" latinLnBrk="0" hangingPunct="1">
        <a:defRPr sz="2378" kern="1200">
          <a:solidFill>
            <a:schemeClr val="tx1"/>
          </a:solidFill>
          <a:latin typeface="+mn-lt"/>
          <a:ea typeface="+mn-ea"/>
          <a:cs typeface="+mn-cs"/>
        </a:defRPr>
      </a:lvl8pPr>
      <a:lvl9pPr marL="4831324" algn="l" defTabSz="1207831" rtl="0" eaLnBrk="1" latinLnBrk="0" hangingPunct="1">
        <a:defRPr sz="2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Text Box 10"/>
          <p:cNvSpPr txBox="1">
            <a:spLocks noChangeArrowheads="1"/>
          </p:cNvSpPr>
          <p:nvPr/>
        </p:nvSpPr>
        <p:spPr bwMode="auto">
          <a:xfrm>
            <a:off x="1087438" y="9016505"/>
            <a:ext cx="13374687" cy="4392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8306" tIns="44154" rIns="88306" bIns="44154">
            <a:spAutoFit/>
          </a:bodyPr>
          <a:lstStyle/>
          <a:p>
            <a:pPr algn="just" defTabSz="4032395" eaLnBrk="1" hangingPunct="1">
              <a:defRPr/>
            </a:pPr>
            <a:r>
              <a:rPr lang="pt-PT" sz="3963" b="1" dirty="0">
                <a:latin typeface="Arial" charset="0"/>
                <a:cs typeface="Arial" charset="0"/>
              </a:rPr>
              <a:t>1. </a:t>
            </a:r>
            <a:r>
              <a:rPr lang="pt-BR" sz="3963" b="1" dirty="0">
                <a:latin typeface="Arial" charset="0"/>
                <a:cs typeface="Arial" charset="0"/>
              </a:rPr>
              <a:t>INTRODUÇÃO</a:t>
            </a:r>
          </a:p>
          <a:p>
            <a:pPr marL="36195" algn="just">
              <a:spcAft>
                <a:spcPts val="0"/>
              </a:spcAft>
            </a:pPr>
            <a:r>
              <a:rPr lang="pt-BR" sz="4000" dirty="0"/>
              <a:t>Fomos a uma organização não governamental (ONG) chamada “Padre Haroldo”, para ajudar num problema de arrecadação através de notas fiscais para ajudar a instituição como todo.</a:t>
            </a:r>
          </a:p>
          <a:p>
            <a:pPr marL="36195" algn="just">
              <a:spcAft>
                <a:spcPts val="0"/>
              </a:spcAft>
            </a:pPr>
            <a:r>
              <a:rPr lang="pt-BR" sz="4000" dirty="0"/>
              <a:t>Feita uma reunião com o instituto tivemos uma ideia de produzir um app da ONG para arrecadações.</a:t>
            </a:r>
          </a:p>
        </p:txBody>
      </p:sp>
      <p:sp>
        <p:nvSpPr>
          <p:cNvPr id="2055" name="Text Box 11"/>
          <p:cNvSpPr txBox="1">
            <a:spLocks noChangeArrowheads="1"/>
          </p:cNvSpPr>
          <p:nvPr/>
        </p:nvSpPr>
        <p:spPr bwMode="auto">
          <a:xfrm>
            <a:off x="779462" y="3320752"/>
            <a:ext cx="28417838" cy="101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306" tIns="44154" rIns="88306" bIns="44154">
            <a:spAutoFit/>
          </a:bodyPr>
          <a:lstStyle>
            <a:lvl1pPr defTabSz="3052763">
              <a:spcBef>
                <a:spcPct val="20000"/>
              </a:spcBef>
              <a:buChar char="•"/>
              <a:defRPr sz="1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3052763">
              <a:spcBef>
                <a:spcPct val="20000"/>
              </a:spcBef>
              <a:buChar char="–"/>
              <a:defRPr sz="9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3052763">
              <a:spcBef>
                <a:spcPct val="20000"/>
              </a:spcBef>
              <a:buChar char="•"/>
              <a:defRPr sz="8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3052763">
              <a:spcBef>
                <a:spcPct val="20000"/>
              </a:spcBef>
              <a:buChar char="–"/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3052763">
              <a:spcBef>
                <a:spcPct val="20000"/>
              </a:spcBef>
              <a:buChar char="»"/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30527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30527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30527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30527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457200" lvl="1" indent="0" algn="ctr">
              <a:buNone/>
            </a:pPr>
            <a:r>
              <a:rPr lang="pt-BR" sz="6000" b="1" dirty="0" err="1"/>
              <a:t>MobileTech</a:t>
            </a:r>
            <a:r>
              <a:rPr lang="pt-BR" sz="6000" b="1" dirty="0"/>
              <a:t>: Capacitação para Desenvolvimento Mobile Interativo </a:t>
            </a:r>
            <a:endParaRPr lang="pt-BR" sz="6000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56" name="Text Box 12"/>
          <p:cNvSpPr txBox="1">
            <a:spLocks noChangeArrowheads="1"/>
          </p:cNvSpPr>
          <p:nvPr/>
        </p:nvSpPr>
        <p:spPr bwMode="auto">
          <a:xfrm>
            <a:off x="696118" y="5555932"/>
            <a:ext cx="28584525" cy="277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306" tIns="44154" rIns="88306" bIns="44154">
            <a:spAutoFit/>
          </a:bodyPr>
          <a:lstStyle>
            <a:lvl1pPr defTabSz="3052763">
              <a:spcBef>
                <a:spcPct val="20000"/>
              </a:spcBef>
              <a:buChar char="•"/>
              <a:defRPr sz="1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3052763">
              <a:spcBef>
                <a:spcPct val="20000"/>
              </a:spcBef>
              <a:buChar char="–"/>
              <a:defRPr sz="9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3052763">
              <a:spcBef>
                <a:spcPct val="20000"/>
              </a:spcBef>
              <a:buChar char="•"/>
              <a:defRPr sz="8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3052763">
              <a:spcBef>
                <a:spcPct val="20000"/>
              </a:spcBef>
              <a:buChar char="–"/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3052763">
              <a:spcBef>
                <a:spcPct val="20000"/>
              </a:spcBef>
              <a:buChar char="»"/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30527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30527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30527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30527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pt-BR" sz="3200" b="1" dirty="0"/>
              <a:t>Thiago </a:t>
            </a:r>
            <a:r>
              <a:rPr lang="pt-BR" sz="3200" b="1" dirty="0" err="1"/>
              <a:t>Margoni</a:t>
            </a:r>
            <a:r>
              <a:rPr lang="pt-BR" sz="3200" b="1" dirty="0"/>
              <a:t> – margonithi@gmail.com</a:t>
            </a:r>
          </a:p>
          <a:p>
            <a:pPr algn="ctr">
              <a:buNone/>
            </a:pPr>
            <a:r>
              <a:rPr lang="pt-BR" sz="3200" b="1" dirty="0"/>
              <a:t>Raphael Rodrigues – raphar_santos@hotmail.com</a:t>
            </a:r>
          </a:p>
          <a:p>
            <a:pPr algn="ctr">
              <a:buNone/>
            </a:pPr>
            <a:r>
              <a:rPr lang="pt-BR" sz="3200" b="1" dirty="0"/>
              <a:t>Yuri Henrique Rezende – yuri.henrique.rezende@outlook.com.br</a:t>
            </a:r>
          </a:p>
          <a:p>
            <a:pPr marL="36195" algn="ctr">
              <a:spcAft>
                <a:spcPts val="0"/>
              </a:spcAft>
              <a:buNone/>
            </a:pPr>
            <a:br>
              <a:rPr lang="en-US" altLang="pt-BR" sz="3000" b="1" dirty="0">
                <a:solidFill>
                  <a:srgbClr val="FF0000"/>
                </a:solidFill>
                <a:latin typeface="+mj-lt"/>
              </a:rPr>
            </a:br>
            <a:r>
              <a:rPr lang="pt-BR" sz="3000" b="1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Faculdade de Tecnologia “Roberto Mange”, endereço: Rua Pastor Cícero Canuto de Lima, nº 71 São Bernardo – Campinas S.P</a:t>
            </a:r>
            <a:endParaRPr lang="pt-BR" altLang="pt-BR" sz="3963" b="1" dirty="0">
              <a:solidFill>
                <a:srgbClr val="FF0000"/>
              </a:solidFill>
            </a:endParaRPr>
          </a:p>
        </p:txBody>
      </p:sp>
      <p:sp>
        <p:nvSpPr>
          <p:cNvPr id="1036" name="Text Box 14"/>
          <p:cNvSpPr txBox="1">
            <a:spLocks noChangeArrowheads="1"/>
          </p:cNvSpPr>
          <p:nvPr/>
        </p:nvSpPr>
        <p:spPr bwMode="auto">
          <a:xfrm>
            <a:off x="15261945" y="21418347"/>
            <a:ext cx="13582650" cy="6429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8306" tIns="44154" rIns="88306" bIns="44154">
            <a:spAutoFit/>
          </a:bodyPr>
          <a:lstStyle/>
          <a:p>
            <a:r>
              <a:rPr lang="pt-PT" sz="4000" b="1" dirty="0">
                <a:latin typeface="Arial" charset="0"/>
                <a:cs typeface="Arial" charset="0"/>
              </a:rPr>
              <a:t>4. CONCLUSÃO</a:t>
            </a:r>
          </a:p>
          <a:p>
            <a:pPr algn="just"/>
            <a:r>
              <a:rPr lang="pt-BR" sz="4000" dirty="0"/>
              <a:t>O projeto </a:t>
            </a:r>
            <a:r>
              <a:rPr lang="pt-BR" sz="4000" dirty="0" err="1"/>
              <a:t>MobileTech</a:t>
            </a:r>
            <a:r>
              <a:rPr lang="pt-BR" sz="4000" dirty="0"/>
              <a:t>: Capacitação para Desenvolvimento Mobile Interativo, liderado por Thiago </a:t>
            </a:r>
            <a:r>
              <a:rPr lang="pt-BR" sz="4000" dirty="0" err="1"/>
              <a:t>Margoni</a:t>
            </a:r>
            <a:r>
              <a:rPr lang="pt-BR" sz="4000" dirty="0"/>
              <a:t>, Yuri Rezende, Raphael Rodrigues, com orientação de Daniel Vieira, demonstrou um compromisso firme com o objetivo de criar um aplicativo para apoiar a arrecadação de fundos para uma ONG comunitária. </a:t>
            </a:r>
          </a:p>
          <a:p>
            <a:pPr algn="just"/>
            <a:r>
              <a:rPr lang="pt-BR" sz="4000" dirty="0"/>
              <a:t>A equipe demonstrou sua determinação em estabelecer uma comunicação eficaz e estabelecer parcerias significativas para o sucesso do projeto.</a:t>
            </a:r>
            <a:endParaRPr lang="pt-BR" sz="1200" dirty="0"/>
          </a:p>
          <a:p>
            <a:pPr algn="just" defTabSz="4032395" eaLnBrk="1" hangingPunct="1">
              <a:defRPr/>
            </a:pPr>
            <a:endParaRPr lang="pt-PT" sz="1200" b="1" dirty="0">
              <a:latin typeface="Arial" charset="0"/>
              <a:cs typeface="Arial" charset="0"/>
            </a:endParaRPr>
          </a:p>
        </p:txBody>
      </p:sp>
      <p:sp>
        <p:nvSpPr>
          <p:cNvPr id="1040" name="Text Box 22"/>
          <p:cNvSpPr txBox="1">
            <a:spLocks noChangeArrowheads="1"/>
          </p:cNvSpPr>
          <p:nvPr/>
        </p:nvSpPr>
        <p:spPr bwMode="auto">
          <a:xfrm>
            <a:off x="1172368" y="14967900"/>
            <a:ext cx="5068218" cy="130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8306" tIns="44154" rIns="88306" bIns="44154">
            <a:spAutoFit/>
          </a:bodyPr>
          <a:lstStyle/>
          <a:p>
            <a:pPr algn="just" defTabSz="4032395" eaLnBrk="1" hangingPunct="1">
              <a:defRPr/>
            </a:pPr>
            <a:r>
              <a:rPr lang="pt-PT" sz="3963" b="1" dirty="0">
                <a:latin typeface="Arial" charset="0"/>
                <a:cs typeface="Arial" charset="0"/>
              </a:rPr>
              <a:t>2. METODOLOGIA</a:t>
            </a:r>
            <a:r>
              <a:rPr lang="en-US" sz="3963" b="1" dirty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  <a:endParaRPr lang="pt-PT" sz="3963" b="1" dirty="0">
              <a:latin typeface="Arial" charset="0"/>
              <a:cs typeface="Arial" charset="0"/>
            </a:endParaRPr>
          </a:p>
          <a:p>
            <a:pPr algn="just" defTabSz="4032395" eaLnBrk="1" hangingPunct="1">
              <a:defRPr/>
            </a:pPr>
            <a:endParaRPr lang="en-US" sz="3963" b="1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2095" name="Text Box 57"/>
          <p:cNvSpPr txBox="1">
            <a:spLocks noChangeArrowheads="1"/>
          </p:cNvSpPr>
          <p:nvPr/>
        </p:nvSpPr>
        <p:spPr bwMode="auto">
          <a:xfrm>
            <a:off x="1108869" y="15660285"/>
            <a:ext cx="13430250" cy="2551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8306" tIns="44154" rIns="88306" bIns="44154">
            <a:spAutoFit/>
          </a:bodyPr>
          <a:lstStyle>
            <a:lvl1pPr indent="452438" defTabSz="3052763">
              <a:spcBef>
                <a:spcPct val="20000"/>
              </a:spcBef>
              <a:buChar char="•"/>
              <a:defRPr sz="1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3052763">
              <a:spcBef>
                <a:spcPct val="20000"/>
              </a:spcBef>
              <a:buChar char="–"/>
              <a:defRPr sz="9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3052763">
              <a:spcBef>
                <a:spcPct val="20000"/>
              </a:spcBef>
              <a:buChar char="•"/>
              <a:defRPr sz="8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3052763">
              <a:spcBef>
                <a:spcPct val="20000"/>
              </a:spcBef>
              <a:buChar char="–"/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3052763">
              <a:spcBef>
                <a:spcPct val="20000"/>
              </a:spcBef>
              <a:buChar char="»"/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30527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30527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30527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30527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indent="0" algn="just">
              <a:buNone/>
            </a:pPr>
            <a:r>
              <a:rPr lang="pt-BR" sz="4000" dirty="0"/>
              <a:t>A metodologia aplicada foi a utilização da linguagem Dart para o desenvolvimento do app, criamos uma IA na Microsoft Power </a:t>
            </a:r>
            <a:r>
              <a:rPr lang="pt-BR" sz="4000" dirty="0" err="1"/>
              <a:t>Automate</a:t>
            </a:r>
            <a:r>
              <a:rPr lang="pt-BR" sz="4000" dirty="0"/>
              <a:t> para o reconhecimento das notas.</a:t>
            </a:r>
          </a:p>
        </p:txBody>
      </p:sp>
      <p:cxnSp>
        <p:nvCxnSpPr>
          <p:cNvPr id="2111" name="Conector reto 47"/>
          <p:cNvCxnSpPr>
            <a:cxnSpLocks noChangeShapeType="1"/>
          </p:cNvCxnSpPr>
          <p:nvPr/>
        </p:nvCxnSpPr>
        <p:spPr bwMode="auto">
          <a:xfrm>
            <a:off x="6350" y="2463777"/>
            <a:ext cx="28119387" cy="0"/>
          </a:xfrm>
          <a:prstGeom prst="line">
            <a:avLst/>
          </a:prstGeom>
          <a:noFill/>
          <a:ln w="31750" algn="ctr">
            <a:solidFill>
              <a:srgbClr val="3A4E8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112" name="Picture 6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12"/>
          <a:stretch/>
        </p:blipFill>
        <p:spPr bwMode="auto">
          <a:xfrm>
            <a:off x="10385077" y="154770"/>
            <a:ext cx="10475465" cy="264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1" name="Text Box 23"/>
          <p:cNvSpPr txBox="1">
            <a:spLocks noChangeArrowheads="1"/>
          </p:cNvSpPr>
          <p:nvPr/>
        </p:nvSpPr>
        <p:spPr bwMode="auto">
          <a:xfrm>
            <a:off x="1065813" y="31252887"/>
            <a:ext cx="13582650" cy="4398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8306" tIns="44154" rIns="88306" bIns="44154">
            <a:spAutoFit/>
          </a:bodyPr>
          <a:lstStyle/>
          <a:p>
            <a:pPr algn="just" defTabSz="4032395" eaLnBrk="1" hangingPunct="1">
              <a:defRPr/>
            </a:pPr>
            <a:r>
              <a:rPr lang="pt-PT" sz="4000" b="1" dirty="0">
                <a:latin typeface="+mn-lt"/>
                <a:cs typeface="Arial" charset="0"/>
              </a:rPr>
              <a:t>3. RESULTADOS</a:t>
            </a:r>
          </a:p>
          <a:p>
            <a:pPr algn="just"/>
            <a:r>
              <a:rPr lang="pt-BR" sz="4000" dirty="0">
                <a:latin typeface="+mn-lt"/>
              </a:rPr>
              <a:t>O aplicativo teve sucesso ao fazer a captura e reconhecimentos das notas, mas para fazer o envio das receitas teria que ter uma permissão, mas a ideia funciona perfeitamente.</a:t>
            </a:r>
          </a:p>
          <a:p>
            <a:pPr indent="215900" algn="just">
              <a:spcAft>
                <a:spcPts val="0"/>
              </a:spcAft>
            </a:pPr>
            <a:r>
              <a:rPr lang="pt-BR" sz="4000" dirty="0">
                <a:latin typeface="+mn-lt"/>
              </a:rPr>
              <a:t> </a:t>
            </a:r>
          </a:p>
          <a:p>
            <a:pPr indent="215900" algn="just">
              <a:spcAft>
                <a:spcPts val="0"/>
              </a:spcAft>
            </a:pPr>
            <a:endParaRPr lang="en-US" sz="4000" dirty="0">
              <a:latin typeface="+mn-lt"/>
              <a:cs typeface="Arial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5261945" y="27936579"/>
            <a:ext cx="15574072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032395" eaLnBrk="1" hangingPunct="1">
              <a:defRPr/>
            </a:pPr>
            <a:r>
              <a:rPr lang="pt-PT" sz="4000" b="1" dirty="0">
                <a:latin typeface="Arial" charset="0"/>
                <a:cs typeface="Arial" charset="0"/>
              </a:rPr>
              <a:t>5. </a:t>
            </a:r>
            <a:r>
              <a:rPr lang="pt-BR" sz="4000" b="1" dirty="0">
                <a:latin typeface="Arial" charset="0"/>
                <a:cs typeface="Arial" charset="0"/>
              </a:rPr>
              <a:t>REFERENCIAS</a:t>
            </a:r>
          </a:p>
          <a:p>
            <a:pPr algn="l"/>
            <a:r>
              <a:rPr lang="pt-PT" sz="4000" b="1" dirty="0">
                <a:latin typeface="Arial" charset="0"/>
                <a:cs typeface="Arial" charset="0"/>
              </a:rPr>
              <a:t>Acolhimento das notas. (https://notabe.com/)</a:t>
            </a:r>
            <a:r>
              <a:rPr lang="pt-BR" sz="1800" b="0" i="0" u="none" strike="noStrike" baseline="0" dirty="0">
                <a:latin typeface="ArialMT"/>
              </a:rPr>
              <a:t>  </a:t>
            </a:r>
            <a:r>
              <a:rPr lang="pt-BR" sz="4000" b="0" i="0" u="none" strike="noStrike" baseline="0" dirty="0">
                <a:latin typeface="ArialMT"/>
              </a:rPr>
              <a:t>Acesso:</a:t>
            </a:r>
          </a:p>
          <a:p>
            <a:pPr algn="l"/>
            <a:r>
              <a:rPr lang="pt-BR" sz="4000" dirty="0">
                <a:latin typeface="ArialMT"/>
              </a:rPr>
              <a:t>maio</a:t>
            </a:r>
            <a:r>
              <a:rPr lang="pt-BR" sz="4000" b="0" i="0" u="none" strike="noStrike" baseline="0" dirty="0">
                <a:latin typeface="ArialMT"/>
              </a:rPr>
              <a:t> de 2024</a:t>
            </a:r>
          </a:p>
          <a:p>
            <a:pPr algn="l"/>
            <a:r>
              <a:rPr lang="pt-PT" sz="4000" b="1" dirty="0">
                <a:latin typeface="Arial" charset="0"/>
                <a:cs typeface="Arial" charset="0"/>
              </a:rPr>
              <a:t>qr_code_scanner. </a:t>
            </a:r>
            <a:r>
              <a:rPr lang="pt-PT" sz="3200" b="1" dirty="0">
                <a:latin typeface="Arial" charset="0"/>
                <a:cs typeface="Arial" charset="0"/>
              </a:rPr>
              <a:t>(https://pub.dev/packages/qr_code_scanner) </a:t>
            </a:r>
            <a:r>
              <a:rPr lang="pt-BR" sz="4000" b="0" i="0" strike="noStrike" baseline="0" dirty="0">
                <a:latin typeface="ArialMT"/>
              </a:rPr>
              <a:t>Acesso:</a:t>
            </a:r>
          </a:p>
          <a:p>
            <a:pPr algn="l"/>
            <a:r>
              <a:rPr lang="pt-BR" sz="4000" b="0" i="0" u="none" strike="noStrike" baseline="0" dirty="0">
                <a:latin typeface="ArialMT"/>
              </a:rPr>
              <a:t>maio de 2024</a:t>
            </a:r>
            <a:endParaRPr lang="pt-PT" sz="4000" b="1" dirty="0">
              <a:latin typeface="Arial" charset="0"/>
              <a:cs typeface="Arial" charset="0"/>
            </a:endParaRPr>
          </a:p>
          <a:p>
            <a:pPr algn="l"/>
            <a:r>
              <a:rPr lang="pt-PT" sz="4800" b="1" dirty="0">
                <a:latin typeface="Arial" charset="0"/>
                <a:cs typeface="Arial" charset="0"/>
              </a:rPr>
              <a:t>dart. </a:t>
            </a:r>
            <a:r>
              <a:rPr lang="pt-PT" sz="4000" b="1" dirty="0">
                <a:latin typeface="Arial" charset="0"/>
                <a:cs typeface="Arial" charset="0"/>
              </a:rPr>
              <a:t>(https://dart.dev/) </a:t>
            </a:r>
            <a:r>
              <a:rPr lang="pt-BR" sz="4800" b="0" i="0" strike="noStrike" baseline="0" dirty="0">
                <a:latin typeface="ArialMT"/>
              </a:rPr>
              <a:t>Acesso:</a:t>
            </a:r>
          </a:p>
          <a:p>
            <a:pPr algn="l"/>
            <a:r>
              <a:rPr lang="pt-BR" sz="4800" b="0" i="0" u="none" strike="noStrike" baseline="0" dirty="0">
                <a:latin typeface="ArialMT"/>
              </a:rPr>
              <a:t>março de 2024</a:t>
            </a:r>
            <a:endParaRPr lang="pt-PT" sz="4800" b="1" dirty="0">
              <a:latin typeface="Arial" charset="0"/>
              <a:cs typeface="Arial" charset="0"/>
            </a:endParaRPr>
          </a:p>
          <a:p>
            <a:pPr algn="l"/>
            <a:endParaRPr lang="pt-PT" sz="4000" b="1" dirty="0">
              <a:latin typeface="Arial" charset="0"/>
              <a:cs typeface="Arial" charset="0"/>
            </a:endParaRPr>
          </a:p>
          <a:p>
            <a:pPr algn="just" defTabSz="4032395" eaLnBrk="1" hangingPunct="1">
              <a:defRPr/>
            </a:pPr>
            <a:endParaRPr lang="pt-PT" sz="4000" b="1" dirty="0">
              <a:latin typeface="Arial" charset="0"/>
              <a:cs typeface="Arial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D3CC880-8E0E-4ABA-A8CC-3699B6A0D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275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66FE8C6-A5E1-4974-8CC9-F4977FE5A0E9}"/>
              </a:ext>
            </a:extLst>
          </p:cNvPr>
          <p:cNvSpPr/>
          <p:nvPr/>
        </p:nvSpPr>
        <p:spPr>
          <a:xfrm>
            <a:off x="1002347" y="30458423"/>
            <a:ext cx="6829501" cy="417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pt-BR" sz="16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Figura 1 e 2 – Linguagem Dart e Microsoft Power </a:t>
            </a:r>
            <a:r>
              <a:rPr lang="pt-BR" sz="16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Automate</a:t>
            </a:r>
            <a:r>
              <a:rPr lang="pt-BR" sz="16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Fonte: (Autores)</a:t>
            </a:r>
            <a:endParaRPr lang="pt-BR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5B196B5C-9E6C-42FB-874D-000E5DD38406}"/>
              </a:ext>
            </a:extLst>
          </p:cNvPr>
          <p:cNvSpPr/>
          <p:nvPr/>
        </p:nvSpPr>
        <p:spPr>
          <a:xfrm>
            <a:off x="19026038" y="18876131"/>
            <a:ext cx="5766619" cy="417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pt-BR" sz="16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Fonte 3 – Resultados – Fonte: (Autores)</a:t>
            </a:r>
            <a:endParaRPr lang="pt-BR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C05CD710-0051-BDDB-CF09-D4AFE57025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26"/>
          <a:stretch/>
        </p:blipFill>
        <p:spPr>
          <a:xfrm>
            <a:off x="1230608" y="23996011"/>
            <a:ext cx="13117677" cy="641839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F715B0E-2DA2-A7B6-C5BC-9F69FC2564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9834" y="18898633"/>
            <a:ext cx="12968452" cy="5039428"/>
          </a:xfrm>
          <a:prstGeom prst="rect">
            <a:avLst/>
          </a:prstGeom>
        </p:spPr>
      </p:pic>
      <p:pic>
        <p:nvPicPr>
          <p:cNvPr id="11" name="Imagem 10" descr="Forma&#10;&#10;Descrição gerada automaticamente">
            <a:extLst>
              <a:ext uri="{FF2B5EF4-FFF2-40B4-BE49-F238E27FC236}">
                <a16:creationId xmlns:a16="http://schemas.microsoft.com/office/drawing/2014/main" id="{58728517-7F97-4227-A44A-B1BBCEC02B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2904" y="10226664"/>
            <a:ext cx="4145961" cy="8452263"/>
          </a:xfrm>
          <a:prstGeom prst="rect">
            <a:avLst/>
          </a:prstGeom>
        </p:spPr>
      </p:pic>
      <p:pic>
        <p:nvPicPr>
          <p:cNvPr id="9" name="Imagem 8" descr="Tela de celular com texto preto sobre fundo branco&#10;&#10;Descrição gerada automaticamente com confiança média">
            <a:extLst>
              <a:ext uri="{FF2B5EF4-FFF2-40B4-BE49-F238E27FC236}">
                <a16:creationId xmlns:a16="http://schemas.microsoft.com/office/drawing/2014/main" id="{35271013-294C-9786-478B-DEE7BCF9347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85"/>
          <a:stretch/>
        </p:blipFill>
        <p:spPr>
          <a:xfrm>
            <a:off x="20067692" y="11764675"/>
            <a:ext cx="3456384" cy="634755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1591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6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1591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6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TemplatePoster_SENAI</Template>
  <TotalTime>280</TotalTime>
  <Words>343</Words>
  <Application>Microsoft Office PowerPoint</Application>
  <PresentationFormat>Personalizar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ArialMT</vt:lpstr>
      <vt:lpstr>Times New Roman</vt:lpstr>
      <vt:lpstr>Design padrão</vt:lpstr>
      <vt:lpstr>Apresentação do PowerPoint</vt:lpstr>
    </vt:vector>
  </TitlesOfParts>
  <Company>SENAI - 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lab01</dc:creator>
  <cp:lastModifiedBy>YURI HENRIQUE REZENDE</cp:lastModifiedBy>
  <cp:revision>23</cp:revision>
  <cp:lastPrinted>2016-07-13T18:02:49Z</cp:lastPrinted>
  <dcterms:created xsi:type="dcterms:W3CDTF">2017-06-08T01:35:17Z</dcterms:created>
  <dcterms:modified xsi:type="dcterms:W3CDTF">2024-06-06T02:52:51Z</dcterms:modified>
</cp:coreProperties>
</file>