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7A2A3-92C0-4A89-9898-357C0FD8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C6F88-CEF1-4C3E-848F-9B4BC5C4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75113-61AB-45CE-AF32-54C1EE78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EDF59-1890-4D1B-96EF-1A8577EC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BFF42-E1D7-42A1-8A96-F054B4D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40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53AED-8189-43C1-A13A-1BAA15E2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14E8FB-F796-4694-9CBB-87B3DE6B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3ABCC-D892-464E-9AC9-584C8620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95734-CAD0-4A66-9862-9CCC339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426A1-8D70-493A-B634-C50A4DA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0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B32546-FC5E-4FF3-9AB9-98220F1B1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132856-B20A-463B-9269-067EF62C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AA307-7DD8-4ED3-9A4D-317014A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99CE5-3A5D-4E9E-8C20-480E020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65413-F366-4ADF-AD50-C6509E7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C9CFF-7285-48A1-B9F3-0756375D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35868-A303-4716-88C2-BEC13269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5CD1A-B5B8-43FE-9E00-D7ABCD2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53A2B-6D0D-4B23-BCCA-3330B68B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5FCC6-33E9-4FAB-ACC0-F1608F3B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281F-10D2-48FD-BB5D-BC730409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B0719-5E68-419A-AA6F-51E6C5E8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A8ECF-8DC3-4DBF-A70C-883E297C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DFF38-0BF9-4AB6-AEA5-1E44558A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13C3A0-448A-4610-B051-A1067A34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81AE6-0ACE-4F13-95DF-4F9C895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AA8E0-4045-4054-92FB-DA24C47F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FB4F4-6C98-4193-82DB-C0D2ADAC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77C30-6EED-48D1-8BDF-30C4ECB6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287353-F9AB-4EF2-88BE-96DF4F84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AC5FB-0730-4967-93EE-F24A90C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A82FB-4075-47C9-82F8-2238E05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3BB63-36F8-43CD-BD9F-B98352E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7DD9B-94B2-44BB-9FCA-06F2810F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7FCE3A-D0A8-49C9-AC81-14238D191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268384-942A-40EE-A4FA-165178977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B3A25-92BF-42D6-9B59-B15598EA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3677D6-A6EA-46A0-AB4B-233A9AFD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E55E87-9AB7-4984-9618-F40F649F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C3102-81BB-44BF-A8C6-F971DF17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88DB5-3807-4245-8B58-1C4F1659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5EADE9-E253-400E-A13B-6E0AC17D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713A66-0B83-41B1-9084-40C5B1F3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525FF1-7E9A-418F-850C-1896708A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809852-C539-47E8-BFFE-723F1FB1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D1499D-4D2E-4AEF-82D2-6B947F2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60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DA79-24D2-4AF4-92DE-A805E00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E564C-C5B8-4940-9CA0-6B9E93AD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AA800-FEC7-40DD-9C6A-E0126D7B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8DA1A-9DE9-4DF5-AC07-F0F0BF1C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DC931-630A-4F26-BCAC-9275542E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50B426-C5F7-46DF-A954-A8EE71D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212FD-17A2-49B6-BA2A-AD31644E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9E6A81-72D2-4334-A1AA-BAC8C756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321A4-B6F6-4BDE-B022-F0CDA7D8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4216E-13A5-4627-BA2C-415F39A0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E7795-D238-42AE-97E9-17B56BDE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91748-A0F2-4D14-8B6C-973BBB3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229CD-8B21-4502-AA7B-12012DCA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E8E6F-13C1-45AC-BB60-FDF8EC8F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DD459-AD6A-46C7-AFF5-262AEFB3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EC4F1-F4A8-4F80-AFD8-01837D587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2FD46-C5B9-4598-9BFB-3F06340D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A6F8-E052-472F-9DFE-051375CF1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5D38A-C5B1-43A0-B038-38C5F6497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Clean </a:t>
            </a:r>
            <a:r>
              <a:rPr lang="pt-BR" dirty="0" err="1"/>
              <a:t>Code</a:t>
            </a:r>
            <a:r>
              <a:rPr lang="pt-BR" dirty="0"/>
              <a:t>, Bibliotecas, Comentários, linguagem de programação C#,</a:t>
            </a:r>
          </a:p>
          <a:p>
            <a:r>
              <a:rPr lang="pt-BR" dirty="0"/>
              <a:t>Verdadeiro ou falso, condições,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65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60DD-3608-487C-AF58-D4F15F8B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o Arduino IDE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2E6E8-8990-48FF-B84A-80DF74B1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Arduino IDE, e um interpretador de código </a:t>
            </a:r>
            <a:r>
              <a:rPr lang="pt-BR" dirty="0" err="1"/>
              <a:t>opensurce</a:t>
            </a:r>
            <a:r>
              <a:rPr lang="pt-BR" dirty="0"/>
              <a:t> que faz a comunicação com o Arduino.</a:t>
            </a:r>
          </a:p>
          <a:p>
            <a:r>
              <a:rPr lang="pt-BR" dirty="0"/>
              <a:t>A partir do momento que o microcontrolador for um </a:t>
            </a:r>
            <a:r>
              <a:rPr lang="pt-BR" dirty="0" err="1"/>
              <a:t>Atmega</a:t>
            </a:r>
            <a:r>
              <a:rPr lang="pt-BR" dirty="0"/>
              <a:t> ou ESP e possível utilizar o Arduino IDE para </a:t>
            </a:r>
            <a:r>
              <a:rPr lang="pt-BR" dirty="0" err="1"/>
              <a:t>scriptar</a:t>
            </a:r>
            <a:r>
              <a:rPr lang="pt-BR" dirty="0"/>
              <a:t> o código e compilar no microcontrolador 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7636D1-BDA8-47BF-8E99-0D869C5C9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 r="2183"/>
          <a:stretch/>
        </p:blipFill>
        <p:spPr>
          <a:xfrm>
            <a:off x="4355182" y="3551704"/>
            <a:ext cx="5707145" cy="31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gerface+IDE.jpg (872×612)">
            <a:extLst>
              <a:ext uri="{FF2B5EF4-FFF2-40B4-BE49-F238E27FC236}">
                <a16:creationId xmlns:a16="http://schemas.microsoft.com/office/drawing/2014/main" id="{BD702D4D-A991-46BA-8A74-F5BDC21C7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0" y="1027906"/>
            <a:ext cx="8008195" cy="56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6A583-4EBD-453E-A2C1-4573004F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Arduino IDE</a:t>
            </a:r>
            <a:br>
              <a:rPr lang="pt-BR" dirty="0"/>
            </a:br>
            <a:r>
              <a:rPr lang="pt-BR" dirty="0"/>
              <a:t>versão antiga</a:t>
            </a:r>
          </a:p>
        </p:txBody>
      </p:sp>
    </p:spTree>
    <p:extLst>
      <p:ext uri="{BB962C8B-B14F-4D97-AF65-F5344CB8AC3E}">
        <p14:creationId xmlns:p14="http://schemas.microsoft.com/office/powerpoint/2010/main" val="7277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4229-3A1B-457E-BCF5-8D48A4A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Arduino IDE</a:t>
            </a:r>
            <a:br>
              <a:rPr lang="pt-BR" dirty="0"/>
            </a:br>
            <a:r>
              <a:rPr lang="pt-BR" dirty="0"/>
              <a:t>versão nova</a:t>
            </a:r>
          </a:p>
        </p:txBody>
      </p:sp>
      <p:pic>
        <p:nvPicPr>
          <p:cNvPr id="3074" name="Picture 2" descr="https://arduino.blaisepascal.fr/wp-content/uploads/2020/11/IDE-Arduino-V2-1.png">
            <a:extLst>
              <a:ext uri="{FF2B5EF4-FFF2-40B4-BE49-F238E27FC236}">
                <a16:creationId xmlns:a16="http://schemas.microsoft.com/office/drawing/2014/main" id="{687EE95A-8685-4FE0-B56F-CEDA6F78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3" y="1381842"/>
            <a:ext cx="9486507" cy="54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3D7A-0CDF-42A3-9212-39CF7B0C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impressões com o Arduino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01011-B4BE-47F0-A813-A7760EBC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Oque e </a:t>
            </a:r>
            <a:r>
              <a:rPr lang="pt-BR" dirty="0" err="1"/>
              <a:t>Void</a:t>
            </a:r>
            <a:r>
              <a:rPr lang="pt-BR" dirty="0"/>
              <a:t> Setup e </a:t>
            </a:r>
            <a:r>
              <a:rPr lang="pt-BR" dirty="0" err="1"/>
              <a:t>Void</a:t>
            </a:r>
            <a:r>
              <a:rPr lang="pt-BR" dirty="0"/>
              <a:t> Loop?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750167-C326-42C1-BD1B-BDFB3D5EA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69"/>
          <a:stretch/>
        </p:blipFill>
        <p:spPr>
          <a:xfrm>
            <a:off x="1" y="3441882"/>
            <a:ext cx="12122870" cy="33997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052E8E7-2074-457E-8C23-063A5C26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6988"/>
            <a:ext cx="12122870" cy="95410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Qualquer código que estiver dentro do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 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, ou seja, entre chaves ({ }) é executado uma única vez no início do seu programa.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Essa função é útil para configurar o Arduino, é aqui por exemplo que você coloca as configurações iniciais, como por exemplo se um LED começa desligado ou ligado,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quais são os pinos de entrada e saída, entre outras coisas. Você vai entender esse conceitos nos próximos tutorais.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6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50AC-6CB5-4C8B-BFC7-8F68F02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impressões com o Arduino IDE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C7C931-7729-44C4-8198-36416344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69"/>
          <a:stretch/>
        </p:blipFill>
        <p:spPr>
          <a:xfrm>
            <a:off x="0" y="3951890"/>
            <a:ext cx="12192000" cy="290611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74CCF8B-4CE4-4E19-BCF9-62BE17FF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6513"/>
            <a:ext cx="12123174" cy="116955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A grande maioria do seu código será executado dentro dessa seção. Após a execução do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, 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 é iniciado.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O programa começa logo após a abertura da chave 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), e o processador vai executando as linhas de código até chegar na chave de fechamento 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Uma vez chegado ao fim, ele pula de volta para a primeira linha do loop e começa tudo de novo.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A função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 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 será executada para sempre, ou até que você faça upload de um novo código, reiniciando o processo. Ela também pode ser reiniciada resetando o Arduino (através do botão de reset por exemplo).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6A66-30B5-4628-9039-BA4A406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Praticando: Primeiro print </a:t>
            </a:r>
            <a:r>
              <a:rPr lang="pt-BR" dirty="0" err="1"/>
              <a:t>hello</a:t>
            </a:r>
            <a:r>
              <a:rPr lang="pt-BR" dirty="0"/>
              <a:t> </a:t>
            </a:r>
            <a:r>
              <a:rPr lang="pt-BR" dirty="0" err="1"/>
              <a:t>word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CCD4E-D3C3-4347-ABDC-8F6DF4A4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Peguem um Arduino e um cabo, conecta, faz a conexão, no novo Arduino vai esta escrito “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Bord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/>
              <a:t>   E selecione o Arduino, que vai estar escrito, “Arduino Uno COM”</a:t>
            </a:r>
          </a:p>
          <a:p>
            <a:pPr marL="0" indent="0">
              <a:buNone/>
            </a:pPr>
            <a:r>
              <a:rPr lang="pt-BR" dirty="0"/>
              <a:t>   Caso for o Arduino IDE antigo,</a:t>
            </a:r>
          </a:p>
          <a:p>
            <a:pPr marL="0" indent="0">
              <a:buNone/>
            </a:pPr>
            <a:r>
              <a:rPr lang="pt-BR" dirty="0"/>
              <a:t>Vai em ferramentas, em placa,</a:t>
            </a:r>
          </a:p>
          <a:p>
            <a:pPr marL="0" indent="0">
              <a:buNone/>
            </a:pPr>
            <a:r>
              <a:rPr lang="pt-BR" dirty="0"/>
              <a:t>Selecione Arduino Uno, e porta, </a:t>
            </a:r>
          </a:p>
          <a:p>
            <a:pPr marL="0" indent="0">
              <a:buNone/>
            </a:pPr>
            <a:r>
              <a:rPr lang="pt-BR" dirty="0"/>
              <a:t>Selecione o COM que aparecer.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Depois e só digitar esse código: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02EC8-5CEF-49E2-AD7D-619085B1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3"/>
          <a:stretch/>
        </p:blipFill>
        <p:spPr>
          <a:xfrm>
            <a:off x="5901180" y="3180383"/>
            <a:ext cx="5897022" cy="33992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644797-1EBD-407B-9343-E0731C7A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28" y="2188129"/>
            <a:ext cx="3525625" cy="3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12DD3-9EDA-4FE2-809A-5DC98C6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4F74EBF-B439-4355-9CBA-87613C9B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75421"/>
            <a:ext cx="12192000" cy="20825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3E4596-1039-42B8-A8FD-280616307353}"/>
              </a:ext>
            </a:extLst>
          </p:cNvPr>
          <p:cNvSpPr txBox="1"/>
          <p:nvPr/>
        </p:nvSpPr>
        <p:spPr>
          <a:xfrm>
            <a:off x="358219" y="2092751"/>
            <a:ext cx="1134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de digitar o código, e só salvar (1), verificar (1) e depois compilar (2):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Depois só abrir o monitor serial: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F5E50-9BB7-4A14-BF5E-BE3405B6D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6"/>
          <a:stretch/>
        </p:blipFill>
        <p:spPr>
          <a:xfrm>
            <a:off x="358219" y="2486634"/>
            <a:ext cx="1633141" cy="504895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9A40DC4B-1C3D-44BA-9A7E-8E62EAC22234}"/>
              </a:ext>
            </a:extLst>
          </p:cNvPr>
          <p:cNvSpPr/>
          <p:nvPr/>
        </p:nvSpPr>
        <p:spPr>
          <a:xfrm>
            <a:off x="575035" y="3019908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0551FA2C-550B-46C2-B2A1-BEF7E2D1E67D}"/>
              </a:ext>
            </a:extLst>
          </p:cNvPr>
          <p:cNvSpPr/>
          <p:nvPr/>
        </p:nvSpPr>
        <p:spPr>
          <a:xfrm>
            <a:off x="1098615" y="3031425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75A9DD-F9F3-4A9B-81E4-083AB717C22B}"/>
              </a:ext>
            </a:extLst>
          </p:cNvPr>
          <p:cNvSpPr txBox="1"/>
          <p:nvPr/>
        </p:nvSpPr>
        <p:spPr>
          <a:xfrm>
            <a:off x="594784" y="3717665"/>
            <a:ext cx="1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C8C693-B827-47C6-8788-76D2603795B7}"/>
              </a:ext>
            </a:extLst>
          </p:cNvPr>
          <p:cNvSpPr txBox="1"/>
          <p:nvPr/>
        </p:nvSpPr>
        <p:spPr>
          <a:xfrm>
            <a:off x="1098615" y="371766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87C5C8F-7B5B-47A7-9E9F-28B11E96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25" y="4237719"/>
            <a:ext cx="1066949" cy="495369"/>
          </a:xfrm>
          <a:prstGeom prst="rect">
            <a:avLst/>
          </a:prstGeom>
        </p:spPr>
      </p:pic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1BF6928A-8299-4563-AE3D-7AAC1D50C053}"/>
              </a:ext>
            </a:extLst>
          </p:cNvPr>
          <p:cNvSpPr/>
          <p:nvPr/>
        </p:nvSpPr>
        <p:spPr>
          <a:xfrm rot="10800000">
            <a:off x="4078881" y="3472788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0464-7952-435A-A92B-60A9C0FA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 no Arduino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BA6AF-A55B-4CAF-BFB9-85A9AC30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68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419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Open Sans</vt:lpstr>
      <vt:lpstr>Tema do Office</vt:lpstr>
      <vt:lpstr>ARDUINO IDE</vt:lpstr>
      <vt:lpstr>Oque é o Arduino IDE ?</vt:lpstr>
      <vt:lpstr>Interface Arduino IDE versão antiga</vt:lpstr>
      <vt:lpstr>Interface Arduino IDE versão nova</vt:lpstr>
      <vt:lpstr>Primeiras impressões com o Arduino IDE</vt:lpstr>
      <vt:lpstr>Primeiras impressões com o Arduino IDE</vt:lpstr>
      <vt:lpstr>Praticando: Primeiro print hello word  </vt:lpstr>
      <vt:lpstr>Resultados</vt:lpstr>
      <vt:lpstr>Condições no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</dc:title>
  <dc:creator>OBR</dc:creator>
  <cp:lastModifiedBy>OBR</cp:lastModifiedBy>
  <cp:revision>15</cp:revision>
  <dcterms:created xsi:type="dcterms:W3CDTF">2024-10-01T12:20:08Z</dcterms:created>
  <dcterms:modified xsi:type="dcterms:W3CDTF">2024-10-01T18:22:17Z</dcterms:modified>
</cp:coreProperties>
</file>