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1BDEA-42B8-48BC-9ED4-2C3D92750F8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29BD3B-868B-460F-8D71-478336B4EB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Cenário Atual:</a:t>
          </a:r>
          <a:endParaRPr lang="en-US" dirty="0"/>
        </a:p>
      </dgm:t>
    </dgm:pt>
    <dgm:pt modelId="{4D27D36C-3BD9-4E4C-90DE-29362D95DFD8}" type="parTrans" cxnId="{587FD232-4127-4DAF-AB08-A9FC52810D0F}">
      <dgm:prSet/>
      <dgm:spPr/>
      <dgm:t>
        <a:bodyPr/>
        <a:lstStyle/>
        <a:p>
          <a:endParaRPr lang="en-US"/>
        </a:p>
      </dgm:t>
    </dgm:pt>
    <dgm:pt modelId="{B30AE443-4101-4B55-8A98-6C7C12BD9FA1}" type="sibTrans" cxnId="{587FD232-4127-4DAF-AB08-A9FC52810D0F}">
      <dgm:prSet/>
      <dgm:spPr/>
      <dgm:t>
        <a:bodyPr/>
        <a:lstStyle/>
        <a:p>
          <a:endParaRPr lang="en-US"/>
        </a:p>
      </dgm:t>
    </dgm:pt>
    <dgm:pt modelId="{354E1ADD-84C8-4A03-8A8B-20CC91347A7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Grande variedade de aplicativos de nutrição.</a:t>
          </a:r>
          <a:endParaRPr lang="en-US"/>
        </a:p>
      </dgm:t>
    </dgm:pt>
    <dgm:pt modelId="{2B2C1321-5D4C-416C-A473-5AD37AAAAFA0}" type="parTrans" cxnId="{B7D1BC0E-C251-4EDF-925A-AB2E42B9CEA6}">
      <dgm:prSet/>
      <dgm:spPr/>
      <dgm:t>
        <a:bodyPr/>
        <a:lstStyle/>
        <a:p>
          <a:endParaRPr lang="en-US"/>
        </a:p>
      </dgm:t>
    </dgm:pt>
    <dgm:pt modelId="{6DB34A5C-282B-4C3C-9E5A-48DCDE43B5AF}" type="sibTrans" cxnId="{B7D1BC0E-C251-4EDF-925A-AB2E42B9CEA6}">
      <dgm:prSet/>
      <dgm:spPr/>
      <dgm:t>
        <a:bodyPr/>
        <a:lstStyle/>
        <a:p>
          <a:endParaRPr lang="en-US"/>
        </a:p>
      </dgm:t>
    </dgm:pt>
    <dgm:pt modelId="{A3A744AA-BA95-4C44-9D31-10342FC4FD6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Falhas em navegabilidade e experiência do usuário.</a:t>
          </a:r>
          <a:endParaRPr lang="en-US"/>
        </a:p>
      </dgm:t>
    </dgm:pt>
    <dgm:pt modelId="{C741D8F6-A07B-4962-A191-0E7C5A029020}" type="parTrans" cxnId="{C4E3310E-1262-4132-8252-4E71BD308584}">
      <dgm:prSet/>
      <dgm:spPr/>
      <dgm:t>
        <a:bodyPr/>
        <a:lstStyle/>
        <a:p>
          <a:endParaRPr lang="en-US"/>
        </a:p>
      </dgm:t>
    </dgm:pt>
    <dgm:pt modelId="{9CE356CC-6CCA-48F8-B6A0-77A443662706}" type="sibTrans" cxnId="{C4E3310E-1262-4132-8252-4E71BD308584}">
      <dgm:prSet/>
      <dgm:spPr/>
      <dgm:t>
        <a:bodyPr/>
        <a:lstStyle/>
        <a:p>
          <a:endParaRPr lang="en-US"/>
        </a:p>
      </dgm:t>
    </dgm:pt>
    <dgm:pt modelId="{7937DC7A-497A-43EC-AC01-BC2F7802FF4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Proposta:</a:t>
          </a:r>
          <a:endParaRPr lang="en-US"/>
        </a:p>
      </dgm:t>
    </dgm:pt>
    <dgm:pt modelId="{6423AEE6-3FCE-4043-BCAF-F5B8EB02F6F9}" type="parTrans" cxnId="{1BA9512C-8CF0-4BA6-B9E1-1C718F50ECE5}">
      <dgm:prSet/>
      <dgm:spPr/>
      <dgm:t>
        <a:bodyPr/>
        <a:lstStyle/>
        <a:p>
          <a:endParaRPr lang="en-US"/>
        </a:p>
      </dgm:t>
    </dgm:pt>
    <dgm:pt modelId="{8B073845-0088-433B-880F-EBC62A363418}" type="sibTrans" cxnId="{1BA9512C-8CF0-4BA6-B9E1-1C718F50ECE5}">
      <dgm:prSet/>
      <dgm:spPr/>
      <dgm:t>
        <a:bodyPr/>
        <a:lstStyle/>
        <a:p>
          <a:endParaRPr lang="en-US"/>
        </a:p>
      </dgm:t>
    </dgm:pt>
    <dgm:pt modelId="{6D90D659-DD0A-49DC-8E3D-DD6A6E0F99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App interativo e intuitivo com funcionalidades como chat, receitas e gamificação.</a:t>
          </a:r>
          <a:endParaRPr lang="en-US"/>
        </a:p>
      </dgm:t>
    </dgm:pt>
    <dgm:pt modelId="{762C995F-F986-4DBC-A59B-C08B96224B67}" type="parTrans" cxnId="{685F457C-D58D-48B9-96DF-08AAFC3FF943}">
      <dgm:prSet/>
      <dgm:spPr/>
      <dgm:t>
        <a:bodyPr/>
        <a:lstStyle/>
        <a:p>
          <a:endParaRPr lang="en-US"/>
        </a:p>
      </dgm:t>
    </dgm:pt>
    <dgm:pt modelId="{2BB908D1-CB52-4599-A10B-50E863AA227B}" type="sibTrans" cxnId="{685F457C-D58D-48B9-96DF-08AAFC3FF943}">
      <dgm:prSet/>
      <dgm:spPr/>
      <dgm:t>
        <a:bodyPr/>
        <a:lstStyle/>
        <a:p>
          <a:endParaRPr lang="en-US"/>
        </a:p>
      </dgm:t>
    </dgm:pt>
    <dgm:pt modelId="{A5280B37-3D8C-488B-9330-A6370D963641}" type="pres">
      <dgm:prSet presAssocID="{A691BDEA-42B8-48BC-9ED4-2C3D92750F88}" presName="outerComposite" presStyleCnt="0">
        <dgm:presLayoutVars>
          <dgm:chMax val="5"/>
          <dgm:dir/>
          <dgm:resizeHandles val="exact"/>
        </dgm:presLayoutVars>
      </dgm:prSet>
      <dgm:spPr/>
    </dgm:pt>
    <dgm:pt modelId="{089F155D-943F-49BC-AD64-9147BE187ED1}" type="pres">
      <dgm:prSet presAssocID="{A691BDEA-42B8-48BC-9ED4-2C3D92750F88}" presName="dummyMaxCanvas" presStyleCnt="0">
        <dgm:presLayoutVars/>
      </dgm:prSet>
      <dgm:spPr/>
    </dgm:pt>
    <dgm:pt modelId="{95A5EDC9-8FFF-43E1-94C0-C3FBA2CFCDF7}" type="pres">
      <dgm:prSet presAssocID="{A691BDEA-42B8-48BC-9ED4-2C3D92750F88}" presName="FiveNodes_1" presStyleLbl="node1" presStyleIdx="0" presStyleCnt="5">
        <dgm:presLayoutVars>
          <dgm:bulletEnabled val="1"/>
        </dgm:presLayoutVars>
      </dgm:prSet>
      <dgm:spPr/>
    </dgm:pt>
    <dgm:pt modelId="{50D1310A-CD48-4D42-AECD-6DF323B8D56B}" type="pres">
      <dgm:prSet presAssocID="{A691BDEA-42B8-48BC-9ED4-2C3D92750F88}" presName="FiveNodes_2" presStyleLbl="node1" presStyleIdx="1" presStyleCnt="5">
        <dgm:presLayoutVars>
          <dgm:bulletEnabled val="1"/>
        </dgm:presLayoutVars>
      </dgm:prSet>
      <dgm:spPr/>
    </dgm:pt>
    <dgm:pt modelId="{A45916D6-8136-429F-80A0-3EEF1937C7C0}" type="pres">
      <dgm:prSet presAssocID="{A691BDEA-42B8-48BC-9ED4-2C3D92750F88}" presName="FiveNodes_3" presStyleLbl="node1" presStyleIdx="2" presStyleCnt="5">
        <dgm:presLayoutVars>
          <dgm:bulletEnabled val="1"/>
        </dgm:presLayoutVars>
      </dgm:prSet>
      <dgm:spPr/>
    </dgm:pt>
    <dgm:pt modelId="{8844F46C-5F0B-4462-92D6-5145339B089B}" type="pres">
      <dgm:prSet presAssocID="{A691BDEA-42B8-48BC-9ED4-2C3D92750F88}" presName="FiveNodes_4" presStyleLbl="node1" presStyleIdx="3" presStyleCnt="5">
        <dgm:presLayoutVars>
          <dgm:bulletEnabled val="1"/>
        </dgm:presLayoutVars>
      </dgm:prSet>
      <dgm:spPr/>
    </dgm:pt>
    <dgm:pt modelId="{0C94F5AD-79F3-47ED-9F9A-2D625EBF01FC}" type="pres">
      <dgm:prSet presAssocID="{A691BDEA-42B8-48BC-9ED4-2C3D92750F88}" presName="FiveNodes_5" presStyleLbl="node1" presStyleIdx="4" presStyleCnt="5">
        <dgm:presLayoutVars>
          <dgm:bulletEnabled val="1"/>
        </dgm:presLayoutVars>
      </dgm:prSet>
      <dgm:spPr/>
    </dgm:pt>
    <dgm:pt modelId="{9A24F87A-0DD0-4286-BB68-C5BC6166AD5D}" type="pres">
      <dgm:prSet presAssocID="{A691BDEA-42B8-48BC-9ED4-2C3D92750F88}" presName="FiveConn_1-2" presStyleLbl="fgAccFollowNode1" presStyleIdx="0" presStyleCnt="4">
        <dgm:presLayoutVars>
          <dgm:bulletEnabled val="1"/>
        </dgm:presLayoutVars>
      </dgm:prSet>
      <dgm:spPr/>
    </dgm:pt>
    <dgm:pt modelId="{EB04E290-A49F-4703-AEAD-BC0FD3096E6D}" type="pres">
      <dgm:prSet presAssocID="{A691BDEA-42B8-48BC-9ED4-2C3D92750F88}" presName="FiveConn_2-3" presStyleLbl="fgAccFollowNode1" presStyleIdx="1" presStyleCnt="4">
        <dgm:presLayoutVars>
          <dgm:bulletEnabled val="1"/>
        </dgm:presLayoutVars>
      </dgm:prSet>
      <dgm:spPr/>
    </dgm:pt>
    <dgm:pt modelId="{BECB3FE8-097D-446C-BFFB-FC8128CB8904}" type="pres">
      <dgm:prSet presAssocID="{A691BDEA-42B8-48BC-9ED4-2C3D92750F88}" presName="FiveConn_3-4" presStyleLbl="fgAccFollowNode1" presStyleIdx="2" presStyleCnt="4">
        <dgm:presLayoutVars>
          <dgm:bulletEnabled val="1"/>
        </dgm:presLayoutVars>
      </dgm:prSet>
      <dgm:spPr/>
    </dgm:pt>
    <dgm:pt modelId="{E9F73475-B972-4517-960B-3DF71E9180E9}" type="pres">
      <dgm:prSet presAssocID="{A691BDEA-42B8-48BC-9ED4-2C3D92750F88}" presName="FiveConn_4-5" presStyleLbl="fgAccFollowNode1" presStyleIdx="3" presStyleCnt="4">
        <dgm:presLayoutVars>
          <dgm:bulletEnabled val="1"/>
        </dgm:presLayoutVars>
      </dgm:prSet>
      <dgm:spPr/>
    </dgm:pt>
    <dgm:pt modelId="{BA0E7341-E40E-4AA4-814C-0B9340C641FE}" type="pres">
      <dgm:prSet presAssocID="{A691BDEA-42B8-48BC-9ED4-2C3D92750F88}" presName="FiveNodes_1_text" presStyleLbl="node1" presStyleIdx="4" presStyleCnt="5">
        <dgm:presLayoutVars>
          <dgm:bulletEnabled val="1"/>
        </dgm:presLayoutVars>
      </dgm:prSet>
      <dgm:spPr/>
    </dgm:pt>
    <dgm:pt modelId="{37E06F51-F10F-4AD8-9836-D99BADC5AB81}" type="pres">
      <dgm:prSet presAssocID="{A691BDEA-42B8-48BC-9ED4-2C3D92750F88}" presName="FiveNodes_2_text" presStyleLbl="node1" presStyleIdx="4" presStyleCnt="5">
        <dgm:presLayoutVars>
          <dgm:bulletEnabled val="1"/>
        </dgm:presLayoutVars>
      </dgm:prSet>
      <dgm:spPr/>
    </dgm:pt>
    <dgm:pt modelId="{DDCF2034-5416-4208-AC84-7D2F80ABB5AA}" type="pres">
      <dgm:prSet presAssocID="{A691BDEA-42B8-48BC-9ED4-2C3D92750F88}" presName="FiveNodes_3_text" presStyleLbl="node1" presStyleIdx="4" presStyleCnt="5">
        <dgm:presLayoutVars>
          <dgm:bulletEnabled val="1"/>
        </dgm:presLayoutVars>
      </dgm:prSet>
      <dgm:spPr/>
    </dgm:pt>
    <dgm:pt modelId="{319F248F-AE3B-49B9-AC9B-255E5AD51556}" type="pres">
      <dgm:prSet presAssocID="{A691BDEA-42B8-48BC-9ED4-2C3D92750F88}" presName="FiveNodes_4_text" presStyleLbl="node1" presStyleIdx="4" presStyleCnt="5">
        <dgm:presLayoutVars>
          <dgm:bulletEnabled val="1"/>
        </dgm:presLayoutVars>
      </dgm:prSet>
      <dgm:spPr/>
    </dgm:pt>
    <dgm:pt modelId="{3CA2CB59-3F6B-45D0-A492-8B559D1C8224}" type="pres">
      <dgm:prSet presAssocID="{A691BDEA-42B8-48BC-9ED4-2C3D92750F8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D3B200-2111-42EE-B80C-94A5C4080116}" type="presOf" srcId="{B30AE443-4101-4B55-8A98-6C7C12BD9FA1}" destId="{9A24F87A-0DD0-4286-BB68-C5BC6166AD5D}" srcOrd="0" destOrd="0" presId="urn:microsoft.com/office/officeart/2005/8/layout/vProcess5"/>
    <dgm:cxn modelId="{C4E3310E-1262-4132-8252-4E71BD308584}" srcId="{A691BDEA-42B8-48BC-9ED4-2C3D92750F88}" destId="{A3A744AA-BA95-4C44-9D31-10342FC4FD68}" srcOrd="2" destOrd="0" parTransId="{C741D8F6-A07B-4962-A191-0E7C5A029020}" sibTransId="{9CE356CC-6CCA-48F8-B6A0-77A443662706}"/>
    <dgm:cxn modelId="{B7D1BC0E-C251-4EDF-925A-AB2E42B9CEA6}" srcId="{A691BDEA-42B8-48BC-9ED4-2C3D92750F88}" destId="{354E1ADD-84C8-4A03-8A8B-20CC91347A7C}" srcOrd="1" destOrd="0" parTransId="{2B2C1321-5D4C-416C-A473-5AD37AAAAFA0}" sibTransId="{6DB34A5C-282B-4C3C-9E5A-48DCDE43B5AF}"/>
    <dgm:cxn modelId="{3AB4F412-A34C-4C69-9582-B1387935B3F4}" type="presOf" srcId="{354E1ADD-84C8-4A03-8A8B-20CC91347A7C}" destId="{50D1310A-CD48-4D42-AECD-6DF323B8D56B}" srcOrd="0" destOrd="0" presId="urn:microsoft.com/office/officeart/2005/8/layout/vProcess5"/>
    <dgm:cxn modelId="{1BA9512C-8CF0-4BA6-B9E1-1C718F50ECE5}" srcId="{A691BDEA-42B8-48BC-9ED4-2C3D92750F88}" destId="{7937DC7A-497A-43EC-AC01-BC2F7802FF4B}" srcOrd="3" destOrd="0" parTransId="{6423AEE6-3FCE-4043-BCAF-F5B8EB02F6F9}" sibTransId="{8B073845-0088-433B-880F-EBC62A363418}"/>
    <dgm:cxn modelId="{587FD232-4127-4DAF-AB08-A9FC52810D0F}" srcId="{A691BDEA-42B8-48BC-9ED4-2C3D92750F88}" destId="{C929BD3B-868B-460F-8D71-478336B4EB7F}" srcOrd="0" destOrd="0" parTransId="{4D27D36C-3BD9-4E4C-90DE-29362D95DFD8}" sibTransId="{B30AE443-4101-4B55-8A98-6C7C12BD9FA1}"/>
    <dgm:cxn modelId="{FECF3533-77AC-4DE5-B8DB-5E77BF73EB60}" type="presOf" srcId="{9CE356CC-6CCA-48F8-B6A0-77A443662706}" destId="{BECB3FE8-097D-446C-BFFB-FC8128CB8904}" srcOrd="0" destOrd="0" presId="urn:microsoft.com/office/officeart/2005/8/layout/vProcess5"/>
    <dgm:cxn modelId="{D1A88135-ED93-4358-8F42-0B6552095206}" type="presOf" srcId="{6D90D659-DD0A-49DC-8E3D-DD6A6E0F99B2}" destId="{3CA2CB59-3F6B-45D0-A492-8B559D1C8224}" srcOrd="1" destOrd="0" presId="urn:microsoft.com/office/officeart/2005/8/layout/vProcess5"/>
    <dgm:cxn modelId="{2E921452-8D79-4335-9D7C-E584BC760B10}" type="presOf" srcId="{A691BDEA-42B8-48BC-9ED4-2C3D92750F88}" destId="{A5280B37-3D8C-488B-9330-A6370D963641}" srcOrd="0" destOrd="0" presId="urn:microsoft.com/office/officeart/2005/8/layout/vProcess5"/>
    <dgm:cxn modelId="{FA32C754-49C5-47BF-AFAA-CCEF71DEB442}" type="presOf" srcId="{C929BD3B-868B-460F-8D71-478336B4EB7F}" destId="{BA0E7341-E40E-4AA4-814C-0B9340C641FE}" srcOrd="1" destOrd="0" presId="urn:microsoft.com/office/officeart/2005/8/layout/vProcess5"/>
    <dgm:cxn modelId="{5FE58A7B-FB66-48A5-A28C-27CC4EE9C37F}" type="presOf" srcId="{6D90D659-DD0A-49DC-8E3D-DD6A6E0F99B2}" destId="{0C94F5AD-79F3-47ED-9F9A-2D625EBF01FC}" srcOrd="0" destOrd="0" presId="urn:microsoft.com/office/officeart/2005/8/layout/vProcess5"/>
    <dgm:cxn modelId="{685F457C-D58D-48B9-96DF-08AAFC3FF943}" srcId="{A691BDEA-42B8-48BC-9ED4-2C3D92750F88}" destId="{6D90D659-DD0A-49DC-8E3D-DD6A6E0F99B2}" srcOrd="4" destOrd="0" parTransId="{762C995F-F986-4DBC-A59B-C08B96224B67}" sibTransId="{2BB908D1-CB52-4599-A10B-50E863AA227B}"/>
    <dgm:cxn modelId="{B3C90483-79BA-4184-9060-FD4DA5E578D1}" type="presOf" srcId="{8B073845-0088-433B-880F-EBC62A363418}" destId="{E9F73475-B972-4517-960B-3DF71E9180E9}" srcOrd="0" destOrd="0" presId="urn:microsoft.com/office/officeart/2005/8/layout/vProcess5"/>
    <dgm:cxn modelId="{DF7502A3-8458-4602-9ABF-8EC1E27C8698}" type="presOf" srcId="{6DB34A5C-282B-4C3C-9E5A-48DCDE43B5AF}" destId="{EB04E290-A49F-4703-AEAD-BC0FD3096E6D}" srcOrd="0" destOrd="0" presId="urn:microsoft.com/office/officeart/2005/8/layout/vProcess5"/>
    <dgm:cxn modelId="{C975E2A3-3440-4571-AE13-2E81343593FE}" type="presOf" srcId="{7937DC7A-497A-43EC-AC01-BC2F7802FF4B}" destId="{319F248F-AE3B-49B9-AC9B-255E5AD51556}" srcOrd="1" destOrd="0" presId="urn:microsoft.com/office/officeart/2005/8/layout/vProcess5"/>
    <dgm:cxn modelId="{DFB82DA6-22D5-4FA3-834F-D89CA4226146}" type="presOf" srcId="{A3A744AA-BA95-4C44-9D31-10342FC4FD68}" destId="{DDCF2034-5416-4208-AC84-7D2F80ABB5AA}" srcOrd="1" destOrd="0" presId="urn:microsoft.com/office/officeart/2005/8/layout/vProcess5"/>
    <dgm:cxn modelId="{8A1514C4-D678-4DC5-9E70-52D049B1A85C}" type="presOf" srcId="{354E1ADD-84C8-4A03-8A8B-20CC91347A7C}" destId="{37E06F51-F10F-4AD8-9836-D99BADC5AB81}" srcOrd="1" destOrd="0" presId="urn:microsoft.com/office/officeart/2005/8/layout/vProcess5"/>
    <dgm:cxn modelId="{1AB6B2E7-E308-420E-9E58-E8B5AF9065DE}" type="presOf" srcId="{7937DC7A-497A-43EC-AC01-BC2F7802FF4B}" destId="{8844F46C-5F0B-4462-92D6-5145339B089B}" srcOrd="0" destOrd="0" presId="urn:microsoft.com/office/officeart/2005/8/layout/vProcess5"/>
    <dgm:cxn modelId="{D8F926EC-BA73-47F9-AC75-F574CD85B708}" type="presOf" srcId="{A3A744AA-BA95-4C44-9D31-10342FC4FD68}" destId="{A45916D6-8136-429F-80A0-3EEF1937C7C0}" srcOrd="0" destOrd="0" presId="urn:microsoft.com/office/officeart/2005/8/layout/vProcess5"/>
    <dgm:cxn modelId="{C590FDF0-1761-4490-994F-EB2C08C45108}" type="presOf" srcId="{C929BD3B-868B-460F-8D71-478336B4EB7F}" destId="{95A5EDC9-8FFF-43E1-94C0-C3FBA2CFCDF7}" srcOrd="0" destOrd="0" presId="urn:microsoft.com/office/officeart/2005/8/layout/vProcess5"/>
    <dgm:cxn modelId="{9570EC3C-5338-4F7E-B2D6-077CE6C7BBFD}" type="presParOf" srcId="{A5280B37-3D8C-488B-9330-A6370D963641}" destId="{089F155D-943F-49BC-AD64-9147BE187ED1}" srcOrd="0" destOrd="0" presId="urn:microsoft.com/office/officeart/2005/8/layout/vProcess5"/>
    <dgm:cxn modelId="{1ABA8B39-123E-47FB-B815-5DB3DC8EB632}" type="presParOf" srcId="{A5280B37-3D8C-488B-9330-A6370D963641}" destId="{95A5EDC9-8FFF-43E1-94C0-C3FBA2CFCDF7}" srcOrd="1" destOrd="0" presId="urn:microsoft.com/office/officeart/2005/8/layout/vProcess5"/>
    <dgm:cxn modelId="{FB4D03BB-1ABD-4A01-904C-D734210E38F2}" type="presParOf" srcId="{A5280B37-3D8C-488B-9330-A6370D963641}" destId="{50D1310A-CD48-4D42-AECD-6DF323B8D56B}" srcOrd="2" destOrd="0" presId="urn:microsoft.com/office/officeart/2005/8/layout/vProcess5"/>
    <dgm:cxn modelId="{01EC6911-E1CA-4090-8BBB-2057D74E680C}" type="presParOf" srcId="{A5280B37-3D8C-488B-9330-A6370D963641}" destId="{A45916D6-8136-429F-80A0-3EEF1937C7C0}" srcOrd="3" destOrd="0" presId="urn:microsoft.com/office/officeart/2005/8/layout/vProcess5"/>
    <dgm:cxn modelId="{10449DD0-E65D-471D-8ED2-15E8A12A3EA5}" type="presParOf" srcId="{A5280B37-3D8C-488B-9330-A6370D963641}" destId="{8844F46C-5F0B-4462-92D6-5145339B089B}" srcOrd="4" destOrd="0" presId="urn:microsoft.com/office/officeart/2005/8/layout/vProcess5"/>
    <dgm:cxn modelId="{C8B804F8-A5A0-4300-9C47-EBA2877B926A}" type="presParOf" srcId="{A5280B37-3D8C-488B-9330-A6370D963641}" destId="{0C94F5AD-79F3-47ED-9F9A-2D625EBF01FC}" srcOrd="5" destOrd="0" presId="urn:microsoft.com/office/officeart/2005/8/layout/vProcess5"/>
    <dgm:cxn modelId="{A8A7E476-1202-4EF7-B974-E84356497C7F}" type="presParOf" srcId="{A5280B37-3D8C-488B-9330-A6370D963641}" destId="{9A24F87A-0DD0-4286-BB68-C5BC6166AD5D}" srcOrd="6" destOrd="0" presId="urn:microsoft.com/office/officeart/2005/8/layout/vProcess5"/>
    <dgm:cxn modelId="{339E77B7-315C-4F3D-8E7D-450602F0956F}" type="presParOf" srcId="{A5280B37-3D8C-488B-9330-A6370D963641}" destId="{EB04E290-A49F-4703-AEAD-BC0FD3096E6D}" srcOrd="7" destOrd="0" presId="urn:microsoft.com/office/officeart/2005/8/layout/vProcess5"/>
    <dgm:cxn modelId="{7932D8CA-DB11-4C94-B276-92D356D41343}" type="presParOf" srcId="{A5280B37-3D8C-488B-9330-A6370D963641}" destId="{BECB3FE8-097D-446C-BFFB-FC8128CB8904}" srcOrd="8" destOrd="0" presId="urn:microsoft.com/office/officeart/2005/8/layout/vProcess5"/>
    <dgm:cxn modelId="{F16BCA55-58D7-4ED4-9FBF-781F1232D836}" type="presParOf" srcId="{A5280B37-3D8C-488B-9330-A6370D963641}" destId="{E9F73475-B972-4517-960B-3DF71E9180E9}" srcOrd="9" destOrd="0" presId="urn:microsoft.com/office/officeart/2005/8/layout/vProcess5"/>
    <dgm:cxn modelId="{10F8DD70-DCFB-4E55-BC12-6311B9471450}" type="presParOf" srcId="{A5280B37-3D8C-488B-9330-A6370D963641}" destId="{BA0E7341-E40E-4AA4-814C-0B9340C641FE}" srcOrd="10" destOrd="0" presId="urn:microsoft.com/office/officeart/2005/8/layout/vProcess5"/>
    <dgm:cxn modelId="{26E3B9AB-BC5D-4E1F-87B3-DB00F4DC4C6C}" type="presParOf" srcId="{A5280B37-3D8C-488B-9330-A6370D963641}" destId="{37E06F51-F10F-4AD8-9836-D99BADC5AB81}" srcOrd="11" destOrd="0" presId="urn:microsoft.com/office/officeart/2005/8/layout/vProcess5"/>
    <dgm:cxn modelId="{BFDDB03F-1FA3-4A7F-AE0A-80C011950436}" type="presParOf" srcId="{A5280B37-3D8C-488B-9330-A6370D963641}" destId="{DDCF2034-5416-4208-AC84-7D2F80ABB5AA}" srcOrd="12" destOrd="0" presId="urn:microsoft.com/office/officeart/2005/8/layout/vProcess5"/>
    <dgm:cxn modelId="{00AD8D1A-D521-49DC-8BF1-ACA45C6FB755}" type="presParOf" srcId="{A5280B37-3D8C-488B-9330-A6370D963641}" destId="{319F248F-AE3B-49B9-AC9B-255E5AD51556}" srcOrd="13" destOrd="0" presId="urn:microsoft.com/office/officeart/2005/8/layout/vProcess5"/>
    <dgm:cxn modelId="{C2C84D50-48F5-4275-8DC5-063035A6425E}" type="presParOf" srcId="{A5280B37-3D8C-488B-9330-A6370D963641}" destId="{3CA2CB59-3F6B-45D0-A492-8B559D1C82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6DAEA-DBE3-46EB-A65C-C3C28FF156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93A850-531C-4A69-B4C4-EB21974F0FF3}">
      <dgm:prSet/>
      <dgm:spPr/>
      <dgm:t>
        <a:bodyPr/>
        <a:lstStyle/>
        <a:p>
          <a:r>
            <a:rPr lang="pt-BR" b="1" i="0" baseline="0"/>
            <a:t>Resultados Positivos:</a:t>
          </a:r>
          <a:endParaRPr lang="en-US"/>
        </a:p>
      </dgm:t>
    </dgm:pt>
    <dgm:pt modelId="{9B1F6E18-069B-4504-A633-CA470689EC81}" type="parTrans" cxnId="{E9A2870E-BA20-4E04-A474-DFD0F3BCF886}">
      <dgm:prSet/>
      <dgm:spPr/>
      <dgm:t>
        <a:bodyPr/>
        <a:lstStyle/>
        <a:p>
          <a:endParaRPr lang="en-US"/>
        </a:p>
      </dgm:t>
    </dgm:pt>
    <dgm:pt modelId="{31751F5E-ABB4-45CB-9897-00F38D50229D}" type="sibTrans" cxnId="{E9A2870E-BA20-4E04-A474-DFD0F3BCF886}">
      <dgm:prSet/>
      <dgm:spPr/>
      <dgm:t>
        <a:bodyPr/>
        <a:lstStyle/>
        <a:p>
          <a:endParaRPr lang="en-US"/>
        </a:p>
      </dgm:t>
    </dgm:pt>
    <dgm:pt modelId="{08C13811-D96F-458C-B7D8-62FABBE4C25B}">
      <dgm:prSet/>
      <dgm:spPr/>
      <dgm:t>
        <a:bodyPr/>
        <a:lstStyle/>
        <a:p>
          <a:r>
            <a:rPr lang="pt-BR" b="0" i="0" baseline="0"/>
            <a:t>Funcionamento responsivo em diferentes sistemas.</a:t>
          </a:r>
          <a:endParaRPr lang="en-US"/>
        </a:p>
      </dgm:t>
    </dgm:pt>
    <dgm:pt modelId="{DA147D25-3462-4CA7-8ADE-298B264F5D7A}" type="parTrans" cxnId="{CF0693A2-89F6-405A-ACEB-FA67C9763792}">
      <dgm:prSet/>
      <dgm:spPr/>
      <dgm:t>
        <a:bodyPr/>
        <a:lstStyle/>
        <a:p>
          <a:endParaRPr lang="en-US"/>
        </a:p>
      </dgm:t>
    </dgm:pt>
    <dgm:pt modelId="{952A8EE4-4DA0-4AB5-A293-F2B90DA23747}" type="sibTrans" cxnId="{CF0693A2-89F6-405A-ACEB-FA67C9763792}">
      <dgm:prSet/>
      <dgm:spPr/>
      <dgm:t>
        <a:bodyPr/>
        <a:lstStyle/>
        <a:p>
          <a:endParaRPr lang="en-US"/>
        </a:p>
      </dgm:t>
    </dgm:pt>
    <dgm:pt modelId="{92F01983-9A17-4661-B0E6-E91EA3C92A5D}">
      <dgm:prSet/>
      <dgm:spPr/>
      <dgm:t>
        <a:bodyPr/>
        <a:lstStyle/>
        <a:p>
          <a:r>
            <a:rPr lang="pt-BR" b="0" i="0" baseline="0"/>
            <a:t>Interface interativa e visual equilibrado.</a:t>
          </a:r>
          <a:endParaRPr lang="en-US"/>
        </a:p>
      </dgm:t>
    </dgm:pt>
    <dgm:pt modelId="{DE5BC42F-BC8D-40B7-9416-6488D3CD7C4B}" type="parTrans" cxnId="{4D6DDAA6-156F-4292-A28C-6E47466788F7}">
      <dgm:prSet/>
      <dgm:spPr/>
      <dgm:t>
        <a:bodyPr/>
        <a:lstStyle/>
        <a:p>
          <a:endParaRPr lang="en-US"/>
        </a:p>
      </dgm:t>
    </dgm:pt>
    <dgm:pt modelId="{84BC61B7-9FB2-4913-BA5D-91D67C616C06}" type="sibTrans" cxnId="{4D6DDAA6-156F-4292-A28C-6E47466788F7}">
      <dgm:prSet/>
      <dgm:spPr/>
      <dgm:t>
        <a:bodyPr/>
        <a:lstStyle/>
        <a:p>
          <a:endParaRPr lang="en-US"/>
        </a:p>
      </dgm:t>
    </dgm:pt>
    <dgm:pt modelId="{3EDE968F-20DB-4B67-9A49-192B69953ECB}">
      <dgm:prSet/>
      <dgm:spPr/>
      <dgm:t>
        <a:bodyPr/>
        <a:lstStyle/>
        <a:p>
          <a:r>
            <a:rPr lang="pt-BR" b="1" i="0" baseline="0"/>
            <a:t>Impacto:</a:t>
          </a:r>
          <a:r>
            <a:rPr lang="pt-BR" b="0" i="0" baseline="0"/>
            <a:t> Incentivo ao bem-estar e fortalecimento de laços sociais. </a:t>
          </a:r>
          <a:endParaRPr lang="en-US"/>
        </a:p>
      </dgm:t>
    </dgm:pt>
    <dgm:pt modelId="{84E90017-D979-4F85-9885-BBC91268DCC7}" type="parTrans" cxnId="{06739CB7-F050-47AE-9B3C-A968EC4A2627}">
      <dgm:prSet/>
      <dgm:spPr/>
      <dgm:t>
        <a:bodyPr/>
        <a:lstStyle/>
        <a:p>
          <a:endParaRPr lang="en-US"/>
        </a:p>
      </dgm:t>
    </dgm:pt>
    <dgm:pt modelId="{FC60EF92-6A83-4B24-AE9D-D4D6944C4F44}" type="sibTrans" cxnId="{06739CB7-F050-47AE-9B3C-A968EC4A2627}">
      <dgm:prSet/>
      <dgm:spPr/>
      <dgm:t>
        <a:bodyPr/>
        <a:lstStyle/>
        <a:p>
          <a:endParaRPr lang="en-US"/>
        </a:p>
      </dgm:t>
    </dgm:pt>
    <dgm:pt modelId="{D5C43588-391C-438A-BB7E-BEDE94402014}" type="pres">
      <dgm:prSet presAssocID="{C176DAEA-DBE3-46EB-A65C-C3C28FF15654}" presName="root" presStyleCnt="0">
        <dgm:presLayoutVars>
          <dgm:dir/>
          <dgm:resizeHandles val="exact"/>
        </dgm:presLayoutVars>
      </dgm:prSet>
      <dgm:spPr/>
    </dgm:pt>
    <dgm:pt modelId="{5A7C6E57-6245-4A65-A67A-02B8A7C4FD09}" type="pres">
      <dgm:prSet presAssocID="{6A93A850-531C-4A69-B4C4-EB21974F0FF3}" presName="compNode" presStyleCnt="0"/>
      <dgm:spPr/>
    </dgm:pt>
    <dgm:pt modelId="{D15CFF0D-ABC9-487B-BAEE-B577BDFC89BC}" type="pres">
      <dgm:prSet presAssocID="{6A93A850-531C-4A69-B4C4-EB21974F0F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C5F9F69-5B1B-49D7-AD97-B7CF5AB4B018}" type="pres">
      <dgm:prSet presAssocID="{6A93A850-531C-4A69-B4C4-EB21974F0FF3}" presName="spaceRect" presStyleCnt="0"/>
      <dgm:spPr/>
    </dgm:pt>
    <dgm:pt modelId="{45D696C8-237A-48A0-8267-9DC1F34C1A30}" type="pres">
      <dgm:prSet presAssocID="{6A93A850-531C-4A69-B4C4-EB21974F0FF3}" presName="textRect" presStyleLbl="revTx" presStyleIdx="0" presStyleCnt="4">
        <dgm:presLayoutVars>
          <dgm:chMax val="1"/>
          <dgm:chPref val="1"/>
        </dgm:presLayoutVars>
      </dgm:prSet>
      <dgm:spPr/>
    </dgm:pt>
    <dgm:pt modelId="{81852DE1-5689-48B7-88D2-68968CD6B5EE}" type="pres">
      <dgm:prSet presAssocID="{31751F5E-ABB4-45CB-9897-00F38D50229D}" presName="sibTrans" presStyleCnt="0"/>
      <dgm:spPr/>
    </dgm:pt>
    <dgm:pt modelId="{196B1E8A-91D0-4366-85DA-20CF6DA3197F}" type="pres">
      <dgm:prSet presAssocID="{08C13811-D96F-458C-B7D8-62FABBE4C25B}" presName="compNode" presStyleCnt="0"/>
      <dgm:spPr/>
    </dgm:pt>
    <dgm:pt modelId="{3D6BCECE-FEAC-4139-838A-2489941CA054}" type="pres">
      <dgm:prSet presAssocID="{08C13811-D96F-458C-B7D8-62FABBE4C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8E89D15-52C1-419B-B13C-A2530FAC59F3}" type="pres">
      <dgm:prSet presAssocID="{08C13811-D96F-458C-B7D8-62FABBE4C25B}" presName="spaceRect" presStyleCnt="0"/>
      <dgm:spPr/>
    </dgm:pt>
    <dgm:pt modelId="{4AFF0BF6-0960-41FA-9BF1-236294EC4E1D}" type="pres">
      <dgm:prSet presAssocID="{08C13811-D96F-458C-B7D8-62FABBE4C25B}" presName="textRect" presStyleLbl="revTx" presStyleIdx="1" presStyleCnt="4">
        <dgm:presLayoutVars>
          <dgm:chMax val="1"/>
          <dgm:chPref val="1"/>
        </dgm:presLayoutVars>
      </dgm:prSet>
      <dgm:spPr/>
    </dgm:pt>
    <dgm:pt modelId="{890C2CEA-22CA-46AE-8B9C-CD1E8ED69ED8}" type="pres">
      <dgm:prSet presAssocID="{952A8EE4-4DA0-4AB5-A293-F2B90DA23747}" presName="sibTrans" presStyleCnt="0"/>
      <dgm:spPr/>
    </dgm:pt>
    <dgm:pt modelId="{30DCC141-3079-4D03-B7FC-D8CF6DE4FAFF}" type="pres">
      <dgm:prSet presAssocID="{92F01983-9A17-4661-B0E6-E91EA3C92A5D}" presName="compNode" presStyleCnt="0"/>
      <dgm:spPr/>
    </dgm:pt>
    <dgm:pt modelId="{A49C67FF-90FB-46CC-B9F4-D75BBFB5731A}" type="pres">
      <dgm:prSet presAssocID="{92F01983-9A17-4661-B0E6-E91EA3C92A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E8683F-8244-4C08-AB75-DC0D83AD7D1E}" type="pres">
      <dgm:prSet presAssocID="{92F01983-9A17-4661-B0E6-E91EA3C92A5D}" presName="spaceRect" presStyleCnt="0"/>
      <dgm:spPr/>
    </dgm:pt>
    <dgm:pt modelId="{3591030C-58F0-4CC7-8579-4C4EB6A5AD1D}" type="pres">
      <dgm:prSet presAssocID="{92F01983-9A17-4661-B0E6-E91EA3C92A5D}" presName="textRect" presStyleLbl="revTx" presStyleIdx="2" presStyleCnt="4">
        <dgm:presLayoutVars>
          <dgm:chMax val="1"/>
          <dgm:chPref val="1"/>
        </dgm:presLayoutVars>
      </dgm:prSet>
      <dgm:spPr/>
    </dgm:pt>
    <dgm:pt modelId="{CC9B81D5-EB1F-4D13-93AD-E214068657F2}" type="pres">
      <dgm:prSet presAssocID="{84BC61B7-9FB2-4913-BA5D-91D67C616C06}" presName="sibTrans" presStyleCnt="0"/>
      <dgm:spPr/>
    </dgm:pt>
    <dgm:pt modelId="{638BCAED-CFAC-4E3E-8EE8-848752154BBF}" type="pres">
      <dgm:prSet presAssocID="{3EDE968F-20DB-4B67-9A49-192B69953ECB}" presName="compNode" presStyleCnt="0"/>
      <dgm:spPr/>
    </dgm:pt>
    <dgm:pt modelId="{5EE7979F-BA41-454E-AC0F-8F563AC08F0C}" type="pres">
      <dgm:prSet presAssocID="{3EDE968F-20DB-4B67-9A49-192B69953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ões"/>
        </a:ext>
      </dgm:extLst>
    </dgm:pt>
    <dgm:pt modelId="{D3162910-CEFB-4803-8112-59D6910A1942}" type="pres">
      <dgm:prSet presAssocID="{3EDE968F-20DB-4B67-9A49-192B69953ECB}" presName="spaceRect" presStyleCnt="0"/>
      <dgm:spPr/>
    </dgm:pt>
    <dgm:pt modelId="{B85A69A8-BB30-4851-BA10-E314C2C38E63}" type="pres">
      <dgm:prSet presAssocID="{3EDE968F-20DB-4B67-9A49-192B69953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A2870E-BA20-4E04-A474-DFD0F3BCF886}" srcId="{C176DAEA-DBE3-46EB-A65C-C3C28FF15654}" destId="{6A93A850-531C-4A69-B4C4-EB21974F0FF3}" srcOrd="0" destOrd="0" parTransId="{9B1F6E18-069B-4504-A633-CA470689EC81}" sibTransId="{31751F5E-ABB4-45CB-9897-00F38D50229D}"/>
    <dgm:cxn modelId="{890C5F55-243A-40EA-8E1E-2F924C3458E0}" type="presOf" srcId="{3EDE968F-20DB-4B67-9A49-192B69953ECB}" destId="{B85A69A8-BB30-4851-BA10-E314C2C38E63}" srcOrd="0" destOrd="0" presId="urn:microsoft.com/office/officeart/2018/2/layout/IconLabelList"/>
    <dgm:cxn modelId="{E93C6B8C-A5E8-48C3-94DE-A42FA1ED64C4}" type="presOf" srcId="{C176DAEA-DBE3-46EB-A65C-C3C28FF15654}" destId="{D5C43588-391C-438A-BB7E-BEDE94402014}" srcOrd="0" destOrd="0" presId="urn:microsoft.com/office/officeart/2018/2/layout/IconLabelList"/>
    <dgm:cxn modelId="{693CE69B-CC7C-4AF0-8157-FEF1B3A57170}" type="presOf" srcId="{6A93A850-531C-4A69-B4C4-EB21974F0FF3}" destId="{45D696C8-237A-48A0-8267-9DC1F34C1A30}" srcOrd="0" destOrd="0" presId="urn:microsoft.com/office/officeart/2018/2/layout/IconLabelList"/>
    <dgm:cxn modelId="{6D477D9C-348C-45AE-8799-C0A7500B5ED3}" type="presOf" srcId="{08C13811-D96F-458C-B7D8-62FABBE4C25B}" destId="{4AFF0BF6-0960-41FA-9BF1-236294EC4E1D}" srcOrd="0" destOrd="0" presId="urn:microsoft.com/office/officeart/2018/2/layout/IconLabelList"/>
    <dgm:cxn modelId="{775A0EA2-B528-4138-9E66-D80E2BD6BE38}" type="presOf" srcId="{92F01983-9A17-4661-B0E6-E91EA3C92A5D}" destId="{3591030C-58F0-4CC7-8579-4C4EB6A5AD1D}" srcOrd="0" destOrd="0" presId="urn:microsoft.com/office/officeart/2018/2/layout/IconLabelList"/>
    <dgm:cxn modelId="{CF0693A2-89F6-405A-ACEB-FA67C9763792}" srcId="{C176DAEA-DBE3-46EB-A65C-C3C28FF15654}" destId="{08C13811-D96F-458C-B7D8-62FABBE4C25B}" srcOrd="1" destOrd="0" parTransId="{DA147D25-3462-4CA7-8ADE-298B264F5D7A}" sibTransId="{952A8EE4-4DA0-4AB5-A293-F2B90DA23747}"/>
    <dgm:cxn modelId="{4D6DDAA6-156F-4292-A28C-6E47466788F7}" srcId="{C176DAEA-DBE3-46EB-A65C-C3C28FF15654}" destId="{92F01983-9A17-4661-B0E6-E91EA3C92A5D}" srcOrd="2" destOrd="0" parTransId="{DE5BC42F-BC8D-40B7-9416-6488D3CD7C4B}" sibTransId="{84BC61B7-9FB2-4913-BA5D-91D67C616C06}"/>
    <dgm:cxn modelId="{06739CB7-F050-47AE-9B3C-A968EC4A2627}" srcId="{C176DAEA-DBE3-46EB-A65C-C3C28FF15654}" destId="{3EDE968F-20DB-4B67-9A49-192B69953ECB}" srcOrd="3" destOrd="0" parTransId="{84E90017-D979-4F85-9885-BBC91268DCC7}" sibTransId="{FC60EF92-6A83-4B24-AE9D-D4D6944C4F44}"/>
    <dgm:cxn modelId="{52ACF47D-EFE4-4DB6-9FBD-FDCDA74C92CA}" type="presParOf" srcId="{D5C43588-391C-438A-BB7E-BEDE94402014}" destId="{5A7C6E57-6245-4A65-A67A-02B8A7C4FD09}" srcOrd="0" destOrd="0" presId="urn:microsoft.com/office/officeart/2018/2/layout/IconLabelList"/>
    <dgm:cxn modelId="{88A41380-C1AA-477A-9352-7D7ABAD9B341}" type="presParOf" srcId="{5A7C6E57-6245-4A65-A67A-02B8A7C4FD09}" destId="{D15CFF0D-ABC9-487B-BAEE-B577BDFC89BC}" srcOrd="0" destOrd="0" presId="urn:microsoft.com/office/officeart/2018/2/layout/IconLabelList"/>
    <dgm:cxn modelId="{3BCC98C7-815A-4026-B6D0-0F9C4D324A4E}" type="presParOf" srcId="{5A7C6E57-6245-4A65-A67A-02B8A7C4FD09}" destId="{8C5F9F69-5B1B-49D7-AD97-B7CF5AB4B018}" srcOrd="1" destOrd="0" presId="urn:microsoft.com/office/officeart/2018/2/layout/IconLabelList"/>
    <dgm:cxn modelId="{C5E2887A-8B57-4AED-9D31-12997F1F923A}" type="presParOf" srcId="{5A7C6E57-6245-4A65-A67A-02B8A7C4FD09}" destId="{45D696C8-237A-48A0-8267-9DC1F34C1A30}" srcOrd="2" destOrd="0" presId="urn:microsoft.com/office/officeart/2018/2/layout/IconLabelList"/>
    <dgm:cxn modelId="{54113303-C318-491F-8622-3DBBEEAD72D3}" type="presParOf" srcId="{D5C43588-391C-438A-BB7E-BEDE94402014}" destId="{81852DE1-5689-48B7-88D2-68968CD6B5EE}" srcOrd="1" destOrd="0" presId="urn:microsoft.com/office/officeart/2018/2/layout/IconLabelList"/>
    <dgm:cxn modelId="{4CBF6674-855F-45AA-9005-04FC55555DFD}" type="presParOf" srcId="{D5C43588-391C-438A-BB7E-BEDE94402014}" destId="{196B1E8A-91D0-4366-85DA-20CF6DA3197F}" srcOrd="2" destOrd="0" presId="urn:microsoft.com/office/officeart/2018/2/layout/IconLabelList"/>
    <dgm:cxn modelId="{F3ADC9CE-3FFC-42F5-A3AB-D6A394A57C10}" type="presParOf" srcId="{196B1E8A-91D0-4366-85DA-20CF6DA3197F}" destId="{3D6BCECE-FEAC-4139-838A-2489941CA054}" srcOrd="0" destOrd="0" presId="urn:microsoft.com/office/officeart/2018/2/layout/IconLabelList"/>
    <dgm:cxn modelId="{B34C8306-E8C3-44B9-A5DF-CDFCF9C4E428}" type="presParOf" srcId="{196B1E8A-91D0-4366-85DA-20CF6DA3197F}" destId="{78E89D15-52C1-419B-B13C-A2530FAC59F3}" srcOrd="1" destOrd="0" presId="urn:microsoft.com/office/officeart/2018/2/layout/IconLabelList"/>
    <dgm:cxn modelId="{09BCDA9B-8247-49D4-8758-FC97FB10BE15}" type="presParOf" srcId="{196B1E8A-91D0-4366-85DA-20CF6DA3197F}" destId="{4AFF0BF6-0960-41FA-9BF1-236294EC4E1D}" srcOrd="2" destOrd="0" presId="urn:microsoft.com/office/officeart/2018/2/layout/IconLabelList"/>
    <dgm:cxn modelId="{8CBA70D4-7F84-48C9-9BA4-6AFE68E3A3F1}" type="presParOf" srcId="{D5C43588-391C-438A-BB7E-BEDE94402014}" destId="{890C2CEA-22CA-46AE-8B9C-CD1E8ED69ED8}" srcOrd="3" destOrd="0" presId="urn:microsoft.com/office/officeart/2018/2/layout/IconLabelList"/>
    <dgm:cxn modelId="{D7CC67B9-BE1F-4F17-BDD5-239C94DEDB6D}" type="presParOf" srcId="{D5C43588-391C-438A-BB7E-BEDE94402014}" destId="{30DCC141-3079-4D03-B7FC-D8CF6DE4FAFF}" srcOrd="4" destOrd="0" presId="urn:microsoft.com/office/officeart/2018/2/layout/IconLabelList"/>
    <dgm:cxn modelId="{8DD3E8D5-606C-48D7-9219-D50F41033226}" type="presParOf" srcId="{30DCC141-3079-4D03-B7FC-D8CF6DE4FAFF}" destId="{A49C67FF-90FB-46CC-B9F4-D75BBFB5731A}" srcOrd="0" destOrd="0" presId="urn:microsoft.com/office/officeart/2018/2/layout/IconLabelList"/>
    <dgm:cxn modelId="{CBBC63F5-C329-46EE-B941-8AD704AC6E8D}" type="presParOf" srcId="{30DCC141-3079-4D03-B7FC-D8CF6DE4FAFF}" destId="{6AE8683F-8244-4C08-AB75-DC0D83AD7D1E}" srcOrd="1" destOrd="0" presId="urn:microsoft.com/office/officeart/2018/2/layout/IconLabelList"/>
    <dgm:cxn modelId="{00D523C6-4B88-43A0-AE7F-4016E3C821D5}" type="presParOf" srcId="{30DCC141-3079-4D03-B7FC-D8CF6DE4FAFF}" destId="{3591030C-58F0-4CC7-8579-4C4EB6A5AD1D}" srcOrd="2" destOrd="0" presId="urn:microsoft.com/office/officeart/2018/2/layout/IconLabelList"/>
    <dgm:cxn modelId="{7076423C-379D-4C06-BC17-E85FA1EDF73A}" type="presParOf" srcId="{D5C43588-391C-438A-BB7E-BEDE94402014}" destId="{CC9B81D5-EB1F-4D13-93AD-E214068657F2}" srcOrd="5" destOrd="0" presId="urn:microsoft.com/office/officeart/2018/2/layout/IconLabelList"/>
    <dgm:cxn modelId="{EAA6BB8C-D749-4EAD-BE84-26D817F34788}" type="presParOf" srcId="{D5C43588-391C-438A-BB7E-BEDE94402014}" destId="{638BCAED-CFAC-4E3E-8EE8-848752154BBF}" srcOrd="6" destOrd="0" presId="urn:microsoft.com/office/officeart/2018/2/layout/IconLabelList"/>
    <dgm:cxn modelId="{7A08C350-C11A-42ED-9979-F63E8B7338C5}" type="presParOf" srcId="{638BCAED-CFAC-4E3E-8EE8-848752154BBF}" destId="{5EE7979F-BA41-454E-AC0F-8F563AC08F0C}" srcOrd="0" destOrd="0" presId="urn:microsoft.com/office/officeart/2018/2/layout/IconLabelList"/>
    <dgm:cxn modelId="{872CCCEB-50C1-488E-81B2-E57554B791B8}" type="presParOf" srcId="{638BCAED-CFAC-4E3E-8EE8-848752154BBF}" destId="{D3162910-CEFB-4803-8112-59D6910A1942}" srcOrd="1" destOrd="0" presId="urn:microsoft.com/office/officeart/2018/2/layout/IconLabelList"/>
    <dgm:cxn modelId="{E0F7682A-A06F-4F4E-AF28-541BCC62FE9E}" type="presParOf" srcId="{638BCAED-CFAC-4E3E-8EE8-848752154BBF}" destId="{B85A69A8-BB30-4851-BA10-E314C2C38E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C5ABF-50B0-4A0F-88FF-852F374DE4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112A2AB-A996-439A-A75C-6A11E3FD9210}">
      <dgm:prSet/>
      <dgm:spPr/>
      <dgm:t>
        <a:bodyPr/>
        <a:lstStyle/>
        <a:p>
          <a:pPr>
            <a:defRPr cap="all"/>
          </a:pPr>
          <a:r>
            <a:rPr lang="pt-BR" b="1" i="0" baseline="0"/>
            <a:t>Conquistas:</a:t>
          </a:r>
          <a:endParaRPr lang="en-US"/>
        </a:p>
      </dgm:t>
    </dgm:pt>
    <dgm:pt modelId="{0B2B0FAB-5F62-435B-99EF-F4BCA08EBD68}" type="parTrans" cxnId="{6052C52C-1505-4DD5-A037-405CCF77BDC1}">
      <dgm:prSet/>
      <dgm:spPr/>
      <dgm:t>
        <a:bodyPr/>
        <a:lstStyle/>
        <a:p>
          <a:endParaRPr lang="en-US"/>
        </a:p>
      </dgm:t>
    </dgm:pt>
    <dgm:pt modelId="{85BE9CE3-CBC4-4FE0-A0F0-0E71AD3EE5FB}" type="sibTrans" cxnId="{6052C52C-1505-4DD5-A037-405CCF77BDC1}">
      <dgm:prSet/>
      <dgm:spPr/>
      <dgm:t>
        <a:bodyPr/>
        <a:lstStyle/>
        <a:p>
          <a:endParaRPr lang="en-US"/>
        </a:p>
      </dgm:t>
    </dgm:pt>
    <dgm:pt modelId="{9F61B9A6-2F8A-4880-8DF2-CBF70CDCCB0D}">
      <dgm:prSet/>
      <dgm:spPr/>
      <dgm:t>
        <a:bodyPr/>
        <a:lstStyle/>
        <a:p>
          <a:pPr>
            <a:defRPr cap="all"/>
          </a:pPr>
          <a:r>
            <a:rPr lang="pt-BR" b="0" i="0" baseline="0"/>
            <a:t>Promoveu interatividade e bem-estar.</a:t>
          </a:r>
          <a:endParaRPr lang="en-US"/>
        </a:p>
      </dgm:t>
    </dgm:pt>
    <dgm:pt modelId="{E14A547E-51AA-467D-B390-193A69BCB9A6}" type="parTrans" cxnId="{4E9B9DB4-756F-4A90-B78C-EF35CCE467CC}">
      <dgm:prSet/>
      <dgm:spPr/>
      <dgm:t>
        <a:bodyPr/>
        <a:lstStyle/>
        <a:p>
          <a:endParaRPr lang="en-US"/>
        </a:p>
      </dgm:t>
    </dgm:pt>
    <dgm:pt modelId="{569F9AAB-5E59-456C-94F4-9EE8684B0F3C}" type="sibTrans" cxnId="{4E9B9DB4-756F-4A90-B78C-EF35CCE467CC}">
      <dgm:prSet/>
      <dgm:spPr/>
      <dgm:t>
        <a:bodyPr/>
        <a:lstStyle/>
        <a:p>
          <a:endParaRPr lang="en-US"/>
        </a:p>
      </dgm:t>
    </dgm:pt>
    <dgm:pt modelId="{0C64FE1C-5D05-4443-B908-5853FF3E49E8}">
      <dgm:prSet/>
      <dgm:spPr/>
      <dgm:t>
        <a:bodyPr/>
        <a:lstStyle/>
        <a:p>
          <a:pPr>
            <a:defRPr cap="all"/>
          </a:pPr>
          <a:r>
            <a:rPr lang="pt-BR" b="0" i="0" baseline="0"/>
            <a:t>Conexão entre pessoas interessadas em qualidade de vida.</a:t>
          </a:r>
          <a:endParaRPr lang="en-US"/>
        </a:p>
      </dgm:t>
    </dgm:pt>
    <dgm:pt modelId="{F0E965D4-7411-4D90-A88D-074C79B5ECD0}" type="parTrans" cxnId="{0FA2AFE9-2536-4889-B439-4BEE190DFF71}">
      <dgm:prSet/>
      <dgm:spPr/>
      <dgm:t>
        <a:bodyPr/>
        <a:lstStyle/>
        <a:p>
          <a:endParaRPr lang="en-US"/>
        </a:p>
      </dgm:t>
    </dgm:pt>
    <dgm:pt modelId="{9C5F77E9-41F9-4866-90A5-63B322D662E9}" type="sibTrans" cxnId="{0FA2AFE9-2536-4889-B439-4BEE190DFF71}">
      <dgm:prSet/>
      <dgm:spPr/>
      <dgm:t>
        <a:bodyPr/>
        <a:lstStyle/>
        <a:p>
          <a:endParaRPr lang="en-US"/>
        </a:p>
      </dgm:t>
    </dgm:pt>
    <dgm:pt modelId="{A1232B36-A5E3-42A5-AB30-2D3CA1E6B494}">
      <dgm:prSet/>
      <dgm:spPr/>
      <dgm:t>
        <a:bodyPr/>
        <a:lstStyle/>
        <a:p>
          <a:pPr>
            <a:defRPr cap="all"/>
          </a:pPr>
          <a:r>
            <a:rPr lang="pt-BR" b="1" i="0" baseline="0"/>
            <a:t>Próximos Passos:</a:t>
          </a:r>
          <a:r>
            <a:rPr lang="pt-BR" b="0" i="0" baseline="0"/>
            <a:t> Finalizar a funcionalidade de Cardápio. </a:t>
          </a:r>
          <a:endParaRPr lang="en-US"/>
        </a:p>
      </dgm:t>
    </dgm:pt>
    <dgm:pt modelId="{327FECD9-6B9C-48CD-9D24-64ABFFA429B5}" type="parTrans" cxnId="{179C09D4-AB33-44D3-828B-508498749231}">
      <dgm:prSet/>
      <dgm:spPr/>
      <dgm:t>
        <a:bodyPr/>
        <a:lstStyle/>
        <a:p>
          <a:endParaRPr lang="en-US"/>
        </a:p>
      </dgm:t>
    </dgm:pt>
    <dgm:pt modelId="{3F14A4FD-ECBD-42E0-9BCB-399E924304C7}" type="sibTrans" cxnId="{179C09D4-AB33-44D3-828B-508498749231}">
      <dgm:prSet/>
      <dgm:spPr/>
      <dgm:t>
        <a:bodyPr/>
        <a:lstStyle/>
        <a:p>
          <a:endParaRPr lang="en-US"/>
        </a:p>
      </dgm:t>
    </dgm:pt>
    <dgm:pt modelId="{DA0EC273-F2EA-461C-A44B-8D824B942A23}" type="pres">
      <dgm:prSet presAssocID="{C7DC5ABF-50B0-4A0F-88FF-852F374DE4C1}" presName="root" presStyleCnt="0">
        <dgm:presLayoutVars>
          <dgm:dir/>
          <dgm:resizeHandles val="exact"/>
        </dgm:presLayoutVars>
      </dgm:prSet>
      <dgm:spPr/>
    </dgm:pt>
    <dgm:pt modelId="{17C6B51E-EA8D-46B5-8F7C-00F2C1352F2A}" type="pres">
      <dgm:prSet presAssocID="{2112A2AB-A996-439A-A75C-6A11E3FD9210}" presName="compNode" presStyleCnt="0"/>
      <dgm:spPr/>
    </dgm:pt>
    <dgm:pt modelId="{0285201F-323B-4AE0-B1D5-D46AD16A866B}" type="pres">
      <dgm:prSet presAssocID="{2112A2AB-A996-439A-A75C-6A11E3FD9210}" presName="iconBgRect" presStyleLbl="bgShp" presStyleIdx="0" presStyleCnt="4"/>
      <dgm:spPr/>
    </dgm:pt>
    <dgm:pt modelId="{93BA8CE4-5183-4B4D-A9BA-CE56D373BE95}" type="pres">
      <dgm:prSet presAssocID="{2112A2AB-A996-439A-A75C-6A11E3FD92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A11B603-505F-4F1F-82F3-461856F63A6C}" type="pres">
      <dgm:prSet presAssocID="{2112A2AB-A996-439A-A75C-6A11E3FD9210}" presName="spaceRect" presStyleCnt="0"/>
      <dgm:spPr/>
    </dgm:pt>
    <dgm:pt modelId="{B8E85667-2F75-4601-B66E-01D887235642}" type="pres">
      <dgm:prSet presAssocID="{2112A2AB-A996-439A-A75C-6A11E3FD9210}" presName="textRect" presStyleLbl="revTx" presStyleIdx="0" presStyleCnt="4">
        <dgm:presLayoutVars>
          <dgm:chMax val="1"/>
          <dgm:chPref val="1"/>
        </dgm:presLayoutVars>
      </dgm:prSet>
      <dgm:spPr/>
    </dgm:pt>
    <dgm:pt modelId="{CB86BE41-8250-456B-A554-4EFE1C5D77E0}" type="pres">
      <dgm:prSet presAssocID="{85BE9CE3-CBC4-4FE0-A0F0-0E71AD3EE5FB}" presName="sibTrans" presStyleCnt="0"/>
      <dgm:spPr/>
    </dgm:pt>
    <dgm:pt modelId="{3DFCC482-1C3B-43BA-9E5E-8AC24F45D8A8}" type="pres">
      <dgm:prSet presAssocID="{9F61B9A6-2F8A-4880-8DF2-CBF70CDCCB0D}" presName="compNode" presStyleCnt="0"/>
      <dgm:spPr/>
    </dgm:pt>
    <dgm:pt modelId="{DB1A5CA8-7072-4092-8FFD-69935B08151D}" type="pres">
      <dgm:prSet presAssocID="{9F61B9A6-2F8A-4880-8DF2-CBF70CDCCB0D}" presName="iconBgRect" presStyleLbl="bgShp" presStyleIdx="1" presStyleCnt="4"/>
      <dgm:spPr/>
    </dgm:pt>
    <dgm:pt modelId="{BCB692DC-B10B-4B92-8446-8AFF2E923464}" type="pres">
      <dgm:prSet presAssocID="{9F61B9A6-2F8A-4880-8DF2-CBF70CDCCB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E08FF5E4-C948-43FE-9FED-4C9A5A07D51C}" type="pres">
      <dgm:prSet presAssocID="{9F61B9A6-2F8A-4880-8DF2-CBF70CDCCB0D}" presName="spaceRect" presStyleCnt="0"/>
      <dgm:spPr/>
    </dgm:pt>
    <dgm:pt modelId="{4D6743F8-F68E-4913-86DB-6D2BF2E8EA94}" type="pres">
      <dgm:prSet presAssocID="{9F61B9A6-2F8A-4880-8DF2-CBF70CDCCB0D}" presName="textRect" presStyleLbl="revTx" presStyleIdx="1" presStyleCnt="4">
        <dgm:presLayoutVars>
          <dgm:chMax val="1"/>
          <dgm:chPref val="1"/>
        </dgm:presLayoutVars>
      </dgm:prSet>
      <dgm:spPr/>
    </dgm:pt>
    <dgm:pt modelId="{42A151B2-8FE8-4203-A977-B51707A09DA8}" type="pres">
      <dgm:prSet presAssocID="{569F9AAB-5E59-456C-94F4-9EE8684B0F3C}" presName="sibTrans" presStyleCnt="0"/>
      <dgm:spPr/>
    </dgm:pt>
    <dgm:pt modelId="{3A1BD8D2-002A-4CEE-B32A-8002F3659953}" type="pres">
      <dgm:prSet presAssocID="{0C64FE1C-5D05-4443-B908-5853FF3E49E8}" presName="compNode" presStyleCnt="0"/>
      <dgm:spPr/>
    </dgm:pt>
    <dgm:pt modelId="{2B2F657F-3C97-4422-9605-23216A51979B}" type="pres">
      <dgm:prSet presAssocID="{0C64FE1C-5D05-4443-B908-5853FF3E49E8}" presName="iconBgRect" presStyleLbl="bgShp" presStyleIdx="2" presStyleCnt="4"/>
      <dgm:spPr/>
    </dgm:pt>
    <dgm:pt modelId="{B0C09658-3DE5-4F12-B3D7-4678EB2374EA}" type="pres">
      <dgm:prSet presAssocID="{0C64FE1C-5D05-4443-B908-5853FF3E49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ões"/>
        </a:ext>
      </dgm:extLst>
    </dgm:pt>
    <dgm:pt modelId="{968CECFF-BE1A-4720-84D6-B275DAD5CB23}" type="pres">
      <dgm:prSet presAssocID="{0C64FE1C-5D05-4443-B908-5853FF3E49E8}" presName="spaceRect" presStyleCnt="0"/>
      <dgm:spPr/>
    </dgm:pt>
    <dgm:pt modelId="{9C98A54C-C383-46AE-A0E9-C71DEFEEE802}" type="pres">
      <dgm:prSet presAssocID="{0C64FE1C-5D05-4443-B908-5853FF3E49E8}" presName="textRect" presStyleLbl="revTx" presStyleIdx="2" presStyleCnt="4">
        <dgm:presLayoutVars>
          <dgm:chMax val="1"/>
          <dgm:chPref val="1"/>
        </dgm:presLayoutVars>
      </dgm:prSet>
      <dgm:spPr/>
    </dgm:pt>
    <dgm:pt modelId="{58192639-CE37-4646-A2A7-317106E99542}" type="pres">
      <dgm:prSet presAssocID="{9C5F77E9-41F9-4866-90A5-63B322D662E9}" presName="sibTrans" presStyleCnt="0"/>
      <dgm:spPr/>
    </dgm:pt>
    <dgm:pt modelId="{41578E68-CAEE-49F4-BD38-3388A35E1C77}" type="pres">
      <dgm:prSet presAssocID="{A1232B36-A5E3-42A5-AB30-2D3CA1E6B494}" presName="compNode" presStyleCnt="0"/>
      <dgm:spPr/>
    </dgm:pt>
    <dgm:pt modelId="{5149FAA5-FC41-465D-9CF9-65F780C61B6C}" type="pres">
      <dgm:prSet presAssocID="{A1232B36-A5E3-42A5-AB30-2D3CA1E6B494}" presName="iconBgRect" presStyleLbl="bgShp" presStyleIdx="3" presStyleCnt="4"/>
      <dgm:spPr/>
    </dgm:pt>
    <dgm:pt modelId="{6C169318-4FFF-482B-858C-7FB44AFDA098}" type="pres">
      <dgm:prSet presAssocID="{A1232B36-A5E3-42A5-AB30-2D3CA1E6B4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033941E1-6432-4262-BB6D-15EB19A9DB46}" type="pres">
      <dgm:prSet presAssocID="{A1232B36-A5E3-42A5-AB30-2D3CA1E6B494}" presName="spaceRect" presStyleCnt="0"/>
      <dgm:spPr/>
    </dgm:pt>
    <dgm:pt modelId="{9A81A5A7-FE11-4775-98B9-12C8B9EB141C}" type="pres">
      <dgm:prSet presAssocID="{A1232B36-A5E3-42A5-AB30-2D3CA1E6B4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D6151C-2029-49D9-BD90-443976E456A7}" type="presOf" srcId="{2112A2AB-A996-439A-A75C-6A11E3FD9210}" destId="{B8E85667-2F75-4601-B66E-01D887235642}" srcOrd="0" destOrd="0" presId="urn:microsoft.com/office/officeart/2018/5/layout/IconCircleLabelList"/>
    <dgm:cxn modelId="{13A2042C-0070-4E75-B09E-C5CB92E82CC7}" type="presOf" srcId="{0C64FE1C-5D05-4443-B908-5853FF3E49E8}" destId="{9C98A54C-C383-46AE-A0E9-C71DEFEEE802}" srcOrd="0" destOrd="0" presId="urn:microsoft.com/office/officeart/2018/5/layout/IconCircleLabelList"/>
    <dgm:cxn modelId="{6052C52C-1505-4DD5-A037-405CCF77BDC1}" srcId="{C7DC5ABF-50B0-4A0F-88FF-852F374DE4C1}" destId="{2112A2AB-A996-439A-A75C-6A11E3FD9210}" srcOrd="0" destOrd="0" parTransId="{0B2B0FAB-5F62-435B-99EF-F4BCA08EBD68}" sibTransId="{85BE9CE3-CBC4-4FE0-A0F0-0E71AD3EE5FB}"/>
    <dgm:cxn modelId="{D67CFFAB-32EF-4BC7-BFBB-9157AD61E197}" type="presOf" srcId="{A1232B36-A5E3-42A5-AB30-2D3CA1E6B494}" destId="{9A81A5A7-FE11-4775-98B9-12C8B9EB141C}" srcOrd="0" destOrd="0" presId="urn:microsoft.com/office/officeart/2018/5/layout/IconCircleLabelList"/>
    <dgm:cxn modelId="{4E9B9DB4-756F-4A90-B78C-EF35CCE467CC}" srcId="{C7DC5ABF-50B0-4A0F-88FF-852F374DE4C1}" destId="{9F61B9A6-2F8A-4880-8DF2-CBF70CDCCB0D}" srcOrd="1" destOrd="0" parTransId="{E14A547E-51AA-467D-B390-193A69BCB9A6}" sibTransId="{569F9AAB-5E59-456C-94F4-9EE8684B0F3C}"/>
    <dgm:cxn modelId="{8A250FD2-EC3F-4D55-8A66-2BC54FF19F0B}" type="presOf" srcId="{C7DC5ABF-50B0-4A0F-88FF-852F374DE4C1}" destId="{DA0EC273-F2EA-461C-A44B-8D824B942A23}" srcOrd="0" destOrd="0" presId="urn:microsoft.com/office/officeart/2018/5/layout/IconCircleLabelList"/>
    <dgm:cxn modelId="{179C09D4-AB33-44D3-828B-508498749231}" srcId="{C7DC5ABF-50B0-4A0F-88FF-852F374DE4C1}" destId="{A1232B36-A5E3-42A5-AB30-2D3CA1E6B494}" srcOrd="3" destOrd="0" parTransId="{327FECD9-6B9C-48CD-9D24-64ABFFA429B5}" sibTransId="{3F14A4FD-ECBD-42E0-9BCB-399E924304C7}"/>
    <dgm:cxn modelId="{0FA2AFE9-2536-4889-B439-4BEE190DFF71}" srcId="{C7DC5ABF-50B0-4A0F-88FF-852F374DE4C1}" destId="{0C64FE1C-5D05-4443-B908-5853FF3E49E8}" srcOrd="2" destOrd="0" parTransId="{F0E965D4-7411-4D90-A88D-074C79B5ECD0}" sibTransId="{9C5F77E9-41F9-4866-90A5-63B322D662E9}"/>
    <dgm:cxn modelId="{64FAF3EB-FF09-4827-B827-CBA26EF01476}" type="presOf" srcId="{9F61B9A6-2F8A-4880-8DF2-CBF70CDCCB0D}" destId="{4D6743F8-F68E-4913-86DB-6D2BF2E8EA94}" srcOrd="0" destOrd="0" presId="urn:microsoft.com/office/officeart/2018/5/layout/IconCircleLabelList"/>
    <dgm:cxn modelId="{88462326-6438-4926-8D6E-A62DAE9F2B53}" type="presParOf" srcId="{DA0EC273-F2EA-461C-A44B-8D824B942A23}" destId="{17C6B51E-EA8D-46B5-8F7C-00F2C1352F2A}" srcOrd="0" destOrd="0" presId="urn:microsoft.com/office/officeart/2018/5/layout/IconCircleLabelList"/>
    <dgm:cxn modelId="{33A26CE4-3D13-4BDC-99D7-873D0AB5DFDF}" type="presParOf" srcId="{17C6B51E-EA8D-46B5-8F7C-00F2C1352F2A}" destId="{0285201F-323B-4AE0-B1D5-D46AD16A866B}" srcOrd="0" destOrd="0" presId="urn:microsoft.com/office/officeart/2018/5/layout/IconCircleLabelList"/>
    <dgm:cxn modelId="{55DE9CA6-1E20-4504-AA68-026A862295B3}" type="presParOf" srcId="{17C6B51E-EA8D-46B5-8F7C-00F2C1352F2A}" destId="{93BA8CE4-5183-4B4D-A9BA-CE56D373BE95}" srcOrd="1" destOrd="0" presId="urn:microsoft.com/office/officeart/2018/5/layout/IconCircleLabelList"/>
    <dgm:cxn modelId="{76B09792-7CC1-4056-8240-9E25BF496AE5}" type="presParOf" srcId="{17C6B51E-EA8D-46B5-8F7C-00F2C1352F2A}" destId="{AA11B603-505F-4F1F-82F3-461856F63A6C}" srcOrd="2" destOrd="0" presId="urn:microsoft.com/office/officeart/2018/5/layout/IconCircleLabelList"/>
    <dgm:cxn modelId="{5D705AA3-1E9D-4CA4-832D-4CC311CC6C94}" type="presParOf" srcId="{17C6B51E-EA8D-46B5-8F7C-00F2C1352F2A}" destId="{B8E85667-2F75-4601-B66E-01D887235642}" srcOrd="3" destOrd="0" presId="urn:microsoft.com/office/officeart/2018/5/layout/IconCircleLabelList"/>
    <dgm:cxn modelId="{7DEEBED7-2F34-4FD0-9F14-597E5C431BCF}" type="presParOf" srcId="{DA0EC273-F2EA-461C-A44B-8D824B942A23}" destId="{CB86BE41-8250-456B-A554-4EFE1C5D77E0}" srcOrd="1" destOrd="0" presId="urn:microsoft.com/office/officeart/2018/5/layout/IconCircleLabelList"/>
    <dgm:cxn modelId="{2B2E4931-620C-462C-93AD-68C35CBF3201}" type="presParOf" srcId="{DA0EC273-F2EA-461C-A44B-8D824B942A23}" destId="{3DFCC482-1C3B-43BA-9E5E-8AC24F45D8A8}" srcOrd="2" destOrd="0" presId="urn:microsoft.com/office/officeart/2018/5/layout/IconCircleLabelList"/>
    <dgm:cxn modelId="{490E57C0-F65C-4263-9033-CE8FB892E0F3}" type="presParOf" srcId="{3DFCC482-1C3B-43BA-9E5E-8AC24F45D8A8}" destId="{DB1A5CA8-7072-4092-8FFD-69935B08151D}" srcOrd="0" destOrd="0" presId="urn:microsoft.com/office/officeart/2018/5/layout/IconCircleLabelList"/>
    <dgm:cxn modelId="{ECE1C559-691B-4421-90A4-FFEFBA906DA5}" type="presParOf" srcId="{3DFCC482-1C3B-43BA-9E5E-8AC24F45D8A8}" destId="{BCB692DC-B10B-4B92-8446-8AFF2E923464}" srcOrd="1" destOrd="0" presId="urn:microsoft.com/office/officeart/2018/5/layout/IconCircleLabelList"/>
    <dgm:cxn modelId="{59A68A01-D5BB-471A-B140-F98AB59002CB}" type="presParOf" srcId="{3DFCC482-1C3B-43BA-9E5E-8AC24F45D8A8}" destId="{E08FF5E4-C948-43FE-9FED-4C9A5A07D51C}" srcOrd="2" destOrd="0" presId="urn:microsoft.com/office/officeart/2018/5/layout/IconCircleLabelList"/>
    <dgm:cxn modelId="{59731DE6-7FA3-47B8-95EC-BE6172919626}" type="presParOf" srcId="{3DFCC482-1C3B-43BA-9E5E-8AC24F45D8A8}" destId="{4D6743F8-F68E-4913-86DB-6D2BF2E8EA94}" srcOrd="3" destOrd="0" presId="urn:microsoft.com/office/officeart/2018/5/layout/IconCircleLabelList"/>
    <dgm:cxn modelId="{929FDA42-C46D-4AC6-8DD0-32635FA50383}" type="presParOf" srcId="{DA0EC273-F2EA-461C-A44B-8D824B942A23}" destId="{42A151B2-8FE8-4203-A977-B51707A09DA8}" srcOrd="3" destOrd="0" presId="urn:microsoft.com/office/officeart/2018/5/layout/IconCircleLabelList"/>
    <dgm:cxn modelId="{699E15BB-71CE-4E7F-A64C-FE1389BD2E7B}" type="presParOf" srcId="{DA0EC273-F2EA-461C-A44B-8D824B942A23}" destId="{3A1BD8D2-002A-4CEE-B32A-8002F3659953}" srcOrd="4" destOrd="0" presId="urn:microsoft.com/office/officeart/2018/5/layout/IconCircleLabelList"/>
    <dgm:cxn modelId="{DF3F7611-041E-4B4C-81D1-4A9F75D54FE5}" type="presParOf" srcId="{3A1BD8D2-002A-4CEE-B32A-8002F3659953}" destId="{2B2F657F-3C97-4422-9605-23216A51979B}" srcOrd="0" destOrd="0" presId="urn:microsoft.com/office/officeart/2018/5/layout/IconCircleLabelList"/>
    <dgm:cxn modelId="{3EE23427-B40B-4CE7-8DB0-31952D9A5A77}" type="presParOf" srcId="{3A1BD8D2-002A-4CEE-B32A-8002F3659953}" destId="{B0C09658-3DE5-4F12-B3D7-4678EB2374EA}" srcOrd="1" destOrd="0" presId="urn:microsoft.com/office/officeart/2018/5/layout/IconCircleLabelList"/>
    <dgm:cxn modelId="{EB0722DE-B5A6-4A74-959F-3C083322AEF6}" type="presParOf" srcId="{3A1BD8D2-002A-4CEE-B32A-8002F3659953}" destId="{968CECFF-BE1A-4720-84D6-B275DAD5CB23}" srcOrd="2" destOrd="0" presId="urn:microsoft.com/office/officeart/2018/5/layout/IconCircleLabelList"/>
    <dgm:cxn modelId="{9BA272F5-DA4E-4FB8-B448-8C3F31302DDA}" type="presParOf" srcId="{3A1BD8D2-002A-4CEE-B32A-8002F3659953}" destId="{9C98A54C-C383-46AE-A0E9-C71DEFEEE802}" srcOrd="3" destOrd="0" presId="urn:microsoft.com/office/officeart/2018/5/layout/IconCircleLabelList"/>
    <dgm:cxn modelId="{BB1CB06D-CD2E-4484-BBBA-5E0D442B8E29}" type="presParOf" srcId="{DA0EC273-F2EA-461C-A44B-8D824B942A23}" destId="{58192639-CE37-4646-A2A7-317106E99542}" srcOrd="5" destOrd="0" presId="urn:microsoft.com/office/officeart/2018/5/layout/IconCircleLabelList"/>
    <dgm:cxn modelId="{FE282CBE-98DB-4BDD-8F86-3BD165844D9F}" type="presParOf" srcId="{DA0EC273-F2EA-461C-A44B-8D824B942A23}" destId="{41578E68-CAEE-49F4-BD38-3388A35E1C77}" srcOrd="6" destOrd="0" presId="urn:microsoft.com/office/officeart/2018/5/layout/IconCircleLabelList"/>
    <dgm:cxn modelId="{7F4F1AAF-7836-4309-92C5-F9792E078E4D}" type="presParOf" srcId="{41578E68-CAEE-49F4-BD38-3388A35E1C77}" destId="{5149FAA5-FC41-465D-9CF9-65F780C61B6C}" srcOrd="0" destOrd="0" presId="urn:microsoft.com/office/officeart/2018/5/layout/IconCircleLabelList"/>
    <dgm:cxn modelId="{BDABCBD2-4E44-4C66-AD6E-879170ABF8A9}" type="presParOf" srcId="{41578E68-CAEE-49F4-BD38-3388A35E1C77}" destId="{6C169318-4FFF-482B-858C-7FB44AFDA098}" srcOrd="1" destOrd="0" presId="urn:microsoft.com/office/officeart/2018/5/layout/IconCircleLabelList"/>
    <dgm:cxn modelId="{70888DD1-32C0-4698-BD0C-F652E99F9393}" type="presParOf" srcId="{41578E68-CAEE-49F4-BD38-3388A35E1C77}" destId="{033941E1-6432-4262-BB6D-15EB19A9DB46}" srcOrd="2" destOrd="0" presId="urn:microsoft.com/office/officeart/2018/5/layout/IconCircleLabelList"/>
    <dgm:cxn modelId="{95501374-7482-431B-9ECE-53D186B31A0D}" type="presParOf" srcId="{41578E68-CAEE-49F4-BD38-3388A35E1C77}" destId="{9A81A5A7-FE11-4775-98B9-12C8B9EB14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5EDC9-8FFF-43E1-94C0-C3FBA2CFCDF7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Cenário Atual:</a:t>
          </a:r>
          <a:endParaRPr lang="en-US" sz="1600" kern="1200" dirty="0"/>
        </a:p>
      </dsp:txBody>
      <dsp:txXfrm>
        <a:off x="19451" y="19451"/>
        <a:ext cx="7620120" cy="625190"/>
      </dsp:txXfrm>
    </dsp:sp>
    <dsp:sp modelId="{50D1310A-CD48-4D42-AECD-6DF323B8D56B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Grande variedade de aplicativos de nutrição.</a:t>
          </a:r>
          <a:endParaRPr lang="en-US" sz="1600" kern="1200"/>
        </a:p>
      </dsp:txBody>
      <dsp:txXfrm>
        <a:off x="647801" y="775779"/>
        <a:ext cx="7315515" cy="625190"/>
      </dsp:txXfrm>
    </dsp:sp>
    <dsp:sp modelId="{A45916D6-8136-429F-80A0-3EEF1937C7C0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Falhas em navegabilidade e experiência do usuário.</a:t>
          </a:r>
          <a:endParaRPr lang="en-US" sz="1600" kern="1200"/>
        </a:p>
      </dsp:txBody>
      <dsp:txXfrm>
        <a:off x="1276151" y="1532107"/>
        <a:ext cx="7315515" cy="625190"/>
      </dsp:txXfrm>
    </dsp:sp>
    <dsp:sp modelId="{8844F46C-5F0B-4462-92D6-5145339B089B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Proposta:</a:t>
          </a:r>
          <a:endParaRPr lang="en-US" sz="1600" kern="1200"/>
        </a:p>
      </dsp:txBody>
      <dsp:txXfrm>
        <a:off x="1904501" y="2288435"/>
        <a:ext cx="7315515" cy="625190"/>
      </dsp:txXfrm>
    </dsp:sp>
    <dsp:sp modelId="{0C94F5AD-79F3-47ED-9F9A-2D625EBF01FC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App interativo e intuitivo com funcionalidades como chat, receitas e gamificação.</a:t>
          </a:r>
          <a:endParaRPr lang="en-US" sz="1600" kern="1200"/>
        </a:p>
      </dsp:txBody>
      <dsp:txXfrm>
        <a:off x="2532851" y="3044763"/>
        <a:ext cx="7315515" cy="625190"/>
      </dsp:txXfrm>
    </dsp:sp>
    <dsp:sp modelId="{9A24F87A-0DD0-4286-BB68-C5BC6166AD5D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EB04E290-A49F-4703-AEAD-BC0FD3096E6D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BECB3FE8-097D-446C-BFFB-FC8128CB8904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E9F73475-B972-4517-960B-3DF71E9180E9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CFF0D-ABC9-487B-BAEE-B577BDFC89BC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696C8-237A-48A0-8267-9DC1F34C1A30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i="0" kern="1200" baseline="0"/>
            <a:t>Resultados Positivos:</a:t>
          </a:r>
          <a:endParaRPr lang="en-US" sz="1500" kern="1200"/>
        </a:p>
      </dsp:txBody>
      <dsp:txXfrm>
        <a:off x="100682" y="2427484"/>
        <a:ext cx="2370489" cy="720000"/>
      </dsp:txXfrm>
    </dsp:sp>
    <dsp:sp modelId="{3D6BCECE-FEAC-4139-838A-2489941CA054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F0BF6-0960-41FA-9BF1-236294EC4E1D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Funcionamento responsivo em diferentes sistemas.</a:t>
          </a:r>
          <a:endParaRPr lang="en-US" sz="1500" kern="1200"/>
        </a:p>
      </dsp:txBody>
      <dsp:txXfrm>
        <a:off x="2886007" y="2427484"/>
        <a:ext cx="2370489" cy="720000"/>
      </dsp:txXfrm>
    </dsp:sp>
    <dsp:sp modelId="{A49C67FF-90FB-46CC-B9F4-D75BBFB5731A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1030C-58F0-4CC7-8579-4C4EB6A5AD1D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Interface interativa e visual equilibrado.</a:t>
          </a:r>
          <a:endParaRPr lang="en-US" sz="1500" kern="1200"/>
        </a:p>
      </dsp:txBody>
      <dsp:txXfrm>
        <a:off x="5671332" y="2427484"/>
        <a:ext cx="2370489" cy="720000"/>
      </dsp:txXfrm>
    </dsp:sp>
    <dsp:sp modelId="{5EE7979F-BA41-454E-AC0F-8F563AC08F0C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A69A8-BB30-4851-BA10-E314C2C38E63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i="0" kern="1200" baseline="0"/>
            <a:t>Impacto:</a:t>
          </a:r>
          <a:r>
            <a:rPr lang="pt-BR" sz="1500" b="0" i="0" kern="1200" baseline="0"/>
            <a:t> Incentivo ao bem-estar e fortalecimento de laços sociais. </a:t>
          </a:r>
          <a:endParaRPr lang="en-US" sz="1500" kern="1200"/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5201F-323B-4AE0-B1D5-D46AD16A866B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A8CE4-5183-4B4D-A9BA-CE56D373BE9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85667-2F75-4601-B66E-01D88723564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b="1" i="0" kern="1200" baseline="0"/>
            <a:t>Conquistas:</a:t>
          </a:r>
          <a:endParaRPr lang="en-US" sz="1300" kern="1200"/>
        </a:p>
      </dsp:txBody>
      <dsp:txXfrm>
        <a:off x="100682" y="2684598"/>
        <a:ext cx="2370489" cy="720000"/>
      </dsp:txXfrm>
    </dsp:sp>
    <dsp:sp modelId="{DB1A5CA8-7072-4092-8FFD-69935B08151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692DC-B10B-4B92-8446-8AFF2E92346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43F8-F68E-4913-86DB-6D2BF2E8EA94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b="0" i="0" kern="1200" baseline="0"/>
            <a:t>Promoveu interatividade e bem-estar.</a:t>
          </a:r>
          <a:endParaRPr lang="en-US" sz="1300" kern="1200"/>
        </a:p>
      </dsp:txBody>
      <dsp:txXfrm>
        <a:off x="2886007" y="2684598"/>
        <a:ext cx="2370489" cy="720000"/>
      </dsp:txXfrm>
    </dsp:sp>
    <dsp:sp modelId="{2B2F657F-3C97-4422-9605-23216A51979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09658-3DE5-4F12-B3D7-4678EB2374E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8A54C-C383-46AE-A0E9-C71DEFEEE802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b="0" i="0" kern="1200" baseline="0"/>
            <a:t>Conexão entre pessoas interessadas em qualidade de vida.</a:t>
          </a:r>
          <a:endParaRPr lang="en-US" sz="1300" kern="1200"/>
        </a:p>
      </dsp:txBody>
      <dsp:txXfrm>
        <a:off x="5671332" y="2684598"/>
        <a:ext cx="2370489" cy="720000"/>
      </dsp:txXfrm>
    </dsp:sp>
    <dsp:sp modelId="{5149FAA5-FC41-465D-9CF9-65F780C61B6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69318-4FFF-482B-858C-7FB44AFDA098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1A5A7-FE11-4775-98B9-12C8B9EB141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b="1" i="0" kern="1200" baseline="0"/>
            <a:t>Próximos Passos:</a:t>
          </a:r>
          <a:r>
            <a:rPr lang="pt-BR" sz="1300" b="0" i="0" kern="1200" baseline="0"/>
            <a:t> Finalizar a funcionalidade de Cardápio. </a:t>
          </a:r>
          <a:endParaRPr lang="en-US" sz="13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BF90F-618C-4417-9A02-87BE2ADB3F8A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B52E-7213-48A9-932C-FEB6178B2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B52E-7213-48A9-932C-FEB6178B25A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1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D278-5CF6-EFC6-ED71-08ED96EC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2697A-F4ED-EDE5-8603-166F3CEC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FC58-7A23-9C46-F1C0-57F0FA14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26293-B8FF-51E2-CD8D-74FE68A0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CE5F7-37C0-85F3-7F92-A2955B2E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7057-B74C-28FD-0CFC-FD2186FA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DB8090-AD90-BE60-D8FD-EFAD8BFB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3E27B-EA95-4AD8-5466-C0F0A956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6DF7F-13E1-DC13-0AEE-B028D1DB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2A89E-31E1-3717-AC10-51645B4C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1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4D41B-FB76-0342-317C-94F9B8E91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138171-5605-4724-3B77-D4B63734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064B3-79E5-2DC2-43D0-3F39E1D0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FED4E-F334-C421-9942-156A7E69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AE5A0-71E5-E05E-63CF-CEF3F9E3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9810-525A-AB4E-62A7-C94041DD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83012-EEFB-B239-C5A9-8F4B2440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9C0FD-E3E6-0A41-17E8-501C4262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FDAF4-F0AA-2863-7EFC-94EB6898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6C476-45A2-2D15-891A-B65C2ACE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D5CA4-8E82-02F7-8C31-8E5C4F3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DBE2DE-EC67-EFF7-480E-AF1E0A80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E1B9E-A835-3536-0D07-53B5FF8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DD7E9-D8BD-83D4-B8A6-3C4A85F8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5727E-DDA8-BC71-DF84-3E0DF0AB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06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0A17-F482-2E42-FF2A-2845C4C5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AD01A-5E36-D15E-C15A-32524088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43ABC1-644A-08C8-5A65-0A5A1483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4A76F-00F7-21B3-E900-4C2469A3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3A184-C8B4-475B-945B-0D044EDB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E91C1-891A-9995-116B-C0639D6B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0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79DA-B153-AD74-8333-F54C5804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B4155-90AD-6F48-7ACE-03F9BFE0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D40E41-5962-0044-7238-1AAE035B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0C80B0-7AE8-0F7A-A769-B0FBF212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E9035-9742-31E5-0D7B-36C10BD10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63BD0B-A53F-912F-6DD2-87EBCE2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E0983F-8E1F-8C42-E128-2A3E06FA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60C8B1-11B2-FDF8-414D-B97A3E76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D484-E7C3-E7C0-AF1C-E6E0841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268A31-38CD-0FFB-8CED-4BA934D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94B5-690B-9DBC-A6C2-F026189D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3714D5-8A3F-16A4-49FC-359C8AD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322457-06E1-80A5-937D-A7B06786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86C8E9-3C7E-9031-7EA4-99B9B03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22C486-C0B5-F70F-42AF-0377ED88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3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7655-0B15-804D-1295-49ECDFD2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A765D-8FE2-3BA3-176A-DD8E6457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DC523-0F16-9279-C465-197B6198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F8A9F-4DD0-F263-1ED0-A9D622B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C2F972-B015-8AB4-F402-00B481CE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A90F06-21B9-8B53-0E5C-D64A701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0F3A5-951A-5BFE-B878-199CA5DA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BA848-225B-0BA8-4F32-E36A58E3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08339D-4F0B-1AA4-32F5-EA275F9D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3D2FD-E8E6-061E-844A-66D5B09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5FEF4-E765-2135-6B68-890C50B1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C391B-7C8F-1EA8-1891-D84483D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6B9D8A-5B2F-8B8F-CB5F-30E48316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F1BCD-2ADF-4D7B-165F-AE4A43E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07504-5907-195D-34BC-517521164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27E34-AD25-4060-9195-DF16C3DA1605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4113B-4379-F853-E645-9249F4F81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F5DBA-CD9D-1A59-83F8-5B0E08626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B1476-0D08-45EA-8E06-659602952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8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084295-9352-BE2D-A456-8801C712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pt-BR" sz="5600">
                <a:solidFill>
                  <a:srgbClr val="FFFFFF"/>
                </a:solidFill>
              </a:rPr>
              <a:t>App Nutriconecta em Framework Flutter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86157-BB40-5F32-C3B7-F88EE802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Ryan Pablo Ramos dos Santos, Yuri Rezende, Daniel Filipe Vieira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10 de junho de 2024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18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A3A45C2-0CEF-C187-5BAD-AFA60D79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97" y="540000"/>
            <a:ext cx="2571210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72E5-3CF1-AC03-A73A-737D516D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Resumo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724C7-C2AC-6DA7-1D08-A70AE992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dirty="0"/>
              <a:t>Desenvolver um app gratuito, amigável e estável para Android.</a:t>
            </a:r>
          </a:p>
          <a:p>
            <a:r>
              <a:rPr lang="pt-BR" sz="2200" dirty="0"/>
              <a:t>Problemas Identificados:</a:t>
            </a:r>
          </a:p>
          <a:p>
            <a:r>
              <a:rPr lang="pt-BR" sz="2200" dirty="0"/>
              <a:t>Aplicativos com travamentos e excesso de propagandas.</a:t>
            </a:r>
          </a:p>
          <a:p>
            <a:r>
              <a:rPr lang="pt-BR" sz="2200" dirty="0"/>
              <a:t>Falta de intuitividade.</a:t>
            </a:r>
          </a:p>
        </p:txBody>
      </p:sp>
      <p:pic>
        <p:nvPicPr>
          <p:cNvPr id="5" name="Picture 4" descr="Pessoa observando o telefone vazio">
            <a:extLst>
              <a:ext uri="{FF2B5EF4-FFF2-40B4-BE49-F238E27FC236}">
                <a16:creationId xmlns:a16="http://schemas.microsoft.com/office/drawing/2014/main" id="{AD46F7BF-912B-BC84-63BF-E2AFD60F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35" r="171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013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BCD76-8B52-7318-912C-D002B42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54C8111-9B60-B684-1DEF-31375F6B9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467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95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AABD-2172-5984-51F5-58086E11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7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D8BED-9C03-4161-1488-96153636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Metodologia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B92E4A-5230-2C03-3C66-449BBB497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Tecnologias Utilizadas: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Flutter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Linguagem: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Dart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Plataforma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Firebase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Estrutura: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Organização em pastas para fácil manutenção.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Tela inicial com login/registro.</a:t>
            </a:r>
          </a:p>
        </p:txBody>
      </p:sp>
    </p:spTree>
    <p:extLst>
      <p:ext uri="{BB962C8B-B14F-4D97-AF65-F5344CB8AC3E}">
        <p14:creationId xmlns:p14="http://schemas.microsoft.com/office/powerpoint/2010/main" val="300267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C9B03C-B25D-A075-224E-C4FEE92F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r>
              <a:rPr lang="pt-BR" sz="2200"/>
              <a:t>Funcionalidades</a:t>
            </a: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1451BF-E912-FEFA-8AA1-941F621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6" b="3195"/>
          <a:stretch/>
        </p:blipFill>
        <p:spPr>
          <a:xfrm>
            <a:off x="549281" y="21336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551DFC8-AC72-A0F9-6AC4-40BA504F2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8816" y="2059200"/>
            <a:ext cx="3313114" cy="3783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Tela Inicial: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Login e registro.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Home: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Acesso a Feed, Dietas e Cardápio.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Feed: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Publicação de imagens e comentários.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Dietas: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Compartilhamento de receitas.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Cardápio: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Futuras receitas saudáveis publicadas por nutricionistas. 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D1C5017-ADA6-1C3D-ABAC-0764B31A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280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ADA9FB-54AD-B07E-27B9-CF1493AB3B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19564"/>
          <a:stretch/>
        </p:blipFill>
        <p:spPr>
          <a:xfrm>
            <a:off x="5472289" y="2133600"/>
            <a:ext cx="2282400" cy="41724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488E1B4-BF3C-692E-F22F-5271B4934B16}"/>
              </a:ext>
            </a:extLst>
          </p:cNvPr>
          <p:cNvSpPr/>
          <p:nvPr/>
        </p:nvSpPr>
        <p:spPr>
          <a:xfrm>
            <a:off x="5998464" y="2304288"/>
            <a:ext cx="1179576" cy="265176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8BC69A-ACEF-848E-909A-B11C79C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Resultados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0A3805-EAFE-A94D-0C72-AD0FFB55C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776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18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1FD36-CC57-A426-FA02-7E5CA1D8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D231018-382B-A24E-82CF-2878BD486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780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473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208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App Nutriconecta em Framework Flutter</vt:lpstr>
      <vt:lpstr>Resumo</vt:lpstr>
      <vt:lpstr>Introdução</vt:lpstr>
      <vt:lpstr>Metodologia</vt:lpstr>
      <vt:lpstr>Funcionalidades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 HENRIQUE REZENDE</dc:creator>
  <cp:lastModifiedBy>YURI HENRIQUE REZENDE</cp:lastModifiedBy>
  <cp:revision>1</cp:revision>
  <dcterms:created xsi:type="dcterms:W3CDTF">2024-11-24T16:53:51Z</dcterms:created>
  <dcterms:modified xsi:type="dcterms:W3CDTF">2024-11-24T19:26:33Z</dcterms:modified>
</cp:coreProperties>
</file>