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83" r:id="rId4"/>
    <p:sldId id="290" r:id="rId5"/>
    <p:sldId id="297" r:id="rId6"/>
    <p:sldId id="299" r:id="rId7"/>
    <p:sldId id="298" r:id="rId8"/>
    <p:sldId id="291" r:id="rId9"/>
    <p:sldId id="292" r:id="rId10"/>
    <p:sldId id="293" r:id="rId11"/>
    <p:sldId id="294" r:id="rId12"/>
    <p:sldId id="295" r:id="rId13"/>
    <p:sldId id="296" r:id="rId14"/>
    <p:sldId id="285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648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10/03/2020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10/03/2020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file:///C:\Users\Milene%20Oliveira\Documents\projeto%20EVA\EVA_projeto\HTML\index.html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vabd.sq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ketch_feb28a/sketch_feb28a.in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EVA%20_PROJETO/EVA_projeto/HTML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pt-BR" b="1">
                <a:solidFill>
                  <a:schemeClr val="bg1">
                    <a:lumMod val="95000"/>
                  </a:schemeClr>
                </a:solidFill>
              </a:rPr>
              <a:t>Victor Samir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Tela de computador com texto preto sobre fundo branco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4BCAFC42-A1B0-46E8-84AF-5ABDEA9C9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18" y="2440496"/>
            <a:ext cx="9658164" cy="27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FE18351C-7A60-4ED2-BF7C-EA517F69D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4" y="2176044"/>
            <a:ext cx="6749131" cy="45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9FFC1D32-51B2-4243-975D-D0521CA75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2" y="2068170"/>
            <a:ext cx="6538122" cy="50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1364974" y="267693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 alteração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PROJETO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584203"/>
            <a:ext cx="3370114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Tecnologia da Informação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Algoritmos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Banco de Dados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5008" y="5127694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Projeto e Inovação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1107" y="149604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hlinkClick r:id="rId3" action="ppaction://hlinksldjump"/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565" y="3323003"/>
            <a:ext cx="3365060" cy="7527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Arquitetura Computacional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Socioemocional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8197" y="5064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77167" y="1787483"/>
            <a:ext cx="347679" cy="316934"/>
            <a:chOff x="4319588" y="2492375"/>
            <a:chExt cx="287338" cy="261929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62216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5779" y="178748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06177" y="3525523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40" y="5355469"/>
            <a:ext cx="338072" cy="339984"/>
            <a:chOff x="6450013" y="5349884"/>
            <a:chExt cx="279399" cy="280979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84"/>
              <a:ext cx="194019" cy="217730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6362" y="353780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43" name="Imagem 42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C549169F-A9D4-4871-8D4C-A6A8C880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Índice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8DE57A-4795-4569-9A64-CEDE54F1E021}"/>
              </a:ext>
            </a:extLst>
          </p:cNvPr>
          <p:cNvSpPr txBox="1"/>
          <p:nvPr/>
        </p:nvSpPr>
        <p:spPr>
          <a:xfrm>
            <a:off x="1205948" y="2199861"/>
            <a:ext cx="7500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Quem</a:t>
            </a:r>
            <a:r>
              <a:rPr lang="pt-BR" b="1" u="sng" dirty="0"/>
              <a:t>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Solução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Clientes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Protótipo</a:t>
            </a:r>
            <a:r>
              <a:rPr lang="pt-BR" b="1" u="sng" dirty="0"/>
              <a:t> </a:t>
            </a:r>
            <a:r>
              <a:rPr lang="pt-BR" b="1" u="sng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lang="pt-BR" b="1" u="sng" dirty="0"/>
              <a:t>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Simulador</a:t>
            </a:r>
            <a:r>
              <a:rPr lang="pt-BR" b="1" u="sng" dirty="0"/>
              <a:t> financeiro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Banco</a:t>
            </a:r>
            <a:r>
              <a:rPr lang="pt-BR" b="1" u="sng" dirty="0"/>
              <a:t> de dados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Somos uma empresa que tem como seu principal objetivo a economia de energia elétrica.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11853F4-9839-49AF-B51C-230E5ADEE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43" y="2218678"/>
            <a:ext cx="784969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edifício, grande, avião, em pé&#10;&#10;Descrição gerada automaticamente">
            <a:extLst>
              <a:ext uri="{FF2B5EF4-FFF2-40B4-BE49-F238E27FC236}">
                <a16:creationId xmlns:a16="http://schemas.microsoft.com/office/drawing/2014/main" id="{522BA123-3927-4524-A989-CEAE5F432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60" y="2384298"/>
            <a:ext cx="6028529" cy="33910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2" y="2276887"/>
            <a:ext cx="3830857" cy="38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237</Words>
  <Application>Microsoft Office PowerPoint</Application>
  <PresentationFormat>Widescreen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2 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2020-03-10T18:10:04Z</dcterms:modified>
</cp:coreProperties>
</file>