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03" r:id="rId4"/>
    <p:sldId id="290" r:id="rId5"/>
    <p:sldId id="297" r:id="rId6"/>
    <p:sldId id="300" r:id="rId7"/>
    <p:sldId id="299" r:id="rId8"/>
    <p:sldId id="298" r:id="rId9"/>
    <p:sldId id="291" r:id="rId10"/>
    <p:sldId id="292" r:id="rId11"/>
    <p:sldId id="293" r:id="rId12"/>
    <p:sldId id="294" r:id="rId13"/>
    <p:sldId id="295" r:id="rId14"/>
    <p:sldId id="296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594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11/03/2020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11/03/2020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42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85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HTML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HTML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va%20banco%20at.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ketch_mar06b/sketch_mar06b.i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Samir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preta com letras brancas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E74DCA59-C5B2-41C9-BDD7-9DDE86AD1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8" y="2368884"/>
            <a:ext cx="11510444" cy="28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FE18351C-7A60-4ED2-BF7C-EA517F69D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4" y="2176044"/>
            <a:ext cx="6749131" cy="45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Uma imagem contendo screenshot, text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6988296E-2A6C-441F-AE16-CE5CD8DD4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85" y="2198959"/>
            <a:ext cx="9221236" cy="60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2043112" y="218885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F50F0E-0C11-4857-869D-F1480667E753}"/>
              </a:ext>
            </a:extLst>
          </p:cNvPr>
          <p:cNvSpPr txBox="1"/>
          <p:nvPr/>
        </p:nvSpPr>
        <p:spPr>
          <a:xfrm>
            <a:off x="6096000" y="2378881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 pela atenção!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5B894D-2741-4AC6-8263-8F8EAFBBEBAE}"/>
              </a:ext>
            </a:extLst>
          </p:cNvPr>
          <p:cNvSpPr txBox="1"/>
          <p:nvPr/>
        </p:nvSpPr>
        <p:spPr>
          <a:xfrm>
            <a:off x="1139687" y="2199861"/>
            <a:ext cx="8083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Problemas de gastos desnecessários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1A8794-6406-44CD-B7D2-097DA95F2EDC}"/>
              </a:ext>
            </a:extLst>
          </p:cNvPr>
          <p:cNvSpPr txBox="1"/>
          <p:nvPr/>
        </p:nvSpPr>
        <p:spPr>
          <a:xfrm>
            <a:off x="1157494" y="2611543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40% gasto de forma desnecessária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24% é destinada a luminosidade </a:t>
            </a:r>
          </a:p>
        </p:txBody>
      </p:sp>
    </p:spTree>
    <p:extLst>
      <p:ext uri="{BB962C8B-B14F-4D97-AF65-F5344CB8AC3E}">
        <p14:creationId xmlns:p14="http://schemas.microsoft.com/office/powerpoint/2010/main" val="11767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3" y="2796209"/>
            <a:ext cx="877293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Empresa EVA.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Que tem como seu principal objetivo a economia de energia elétrica.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1C4FBB6E-6F82-4097-82B2-F767CDC0F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49" y="2095524"/>
            <a:ext cx="9365301" cy="43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texto, mapa, pipa, homem&#10;&#10;Descrição gerada automaticamente">
            <a:extLst>
              <a:ext uri="{FF2B5EF4-FFF2-40B4-BE49-F238E27FC236}">
                <a16:creationId xmlns:a16="http://schemas.microsoft.com/office/drawing/2014/main" id="{4A3ADB5B-0691-4137-A6C2-8F2C25276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2145196"/>
            <a:ext cx="6029739" cy="45223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47BB4F-87BE-4527-95FB-5BBF3268B0BC}"/>
              </a:ext>
            </a:extLst>
          </p:cNvPr>
          <p:cNvSpPr txBox="1"/>
          <p:nvPr/>
        </p:nvSpPr>
        <p:spPr>
          <a:xfrm>
            <a:off x="228600" y="2967335"/>
            <a:ext cx="362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apagada : 7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50% : 2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100% : 15 horas </a:t>
            </a:r>
          </a:p>
        </p:txBody>
      </p:sp>
    </p:spTree>
    <p:extLst>
      <p:ext uri="{BB962C8B-B14F-4D97-AF65-F5344CB8AC3E}">
        <p14:creationId xmlns:p14="http://schemas.microsoft.com/office/powerpoint/2010/main" val="22994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9" y="2368884"/>
            <a:ext cx="3830857" cy="3830857"/>
          </a:xfrm>
          <a:prstGeom prst="rect">
            <a:avLst/>
          </a:prstGeom>
        </p:spPr>
      </p:pic>
      <p:pic>
        <p:nvPicPr>
          <p:cNvPr id="4" name="Imagem 3" descr="Uma imagem contendo atletismo, mesa&#10;&#10;Descrição gerada automaticamente">
            <a:extLst>
              <a:ext uri="{FF2B5EF4-FFF2-40B4-BE49-F238E27FC236}">
                <a16:creationId xmlns:a16="http://schemas.microsoft.com/office/drawing/2014/main" id="{CA37D59F-07EF-4D56-8922-FAF0BE4FA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6329"/>
            <a:ext cx="4343616" cy="43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Empresas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267</Words>
  <Application>Microsoft Office PowerPoint</Application>
  <PresentationFormat>Widescreen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2020-03-11T17:02:24Z</dcterms:modified>
</cp:coreProperties>
</file>