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7" r:id="rId6"/>
    <p:sldId id="300" r:id="rId7"/>
    <p:sldId id="299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6408" autoAdjust="0"/>
  </p:normalViewPr>
  <p:slideViewPr>
    <p:cSldViewPr snapToGrid="0" showGuides="1">
      <p:cViewPr varScale="1">
        <p:scale>
          <a:sx n="78" d="100"/>
          <a:sy n="78" d="100"/>
        </p:scale>
        <p:origin x="39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feb28a/sketch_feb28a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hyperlink" Target="https://www.chatron.pt/pt/tubo-solar/tubo-solar-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" y="2368884"/>
            <a:ext cx="11510444" cy="2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F6C2-DC7F-4073-9B2A-AC7A9011F07E}"/>
              </a:ext>
            </a:extLst>
          </p:cNvPr>
          <p:cNvSpPr txBox="1"/>
          <p:nvPr/>
        </p:nvSpPr>
        <p:spPr>
          <a:xfrm>
            <a:off x="1060621" y="6214449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9" name="Gráfico 8" descr="Dedo indicador apontando para a direita">
            <a:extLst>
              <a:ext uri="{FF2B5EF4-FFF2-40B4-BE49-F238E27FC236}">
                <a16:creationId xmlns:a16="http://schemas.microsoft.com/office/drawing/2014/main" id="{E97F040F-52D4-499A-BF39-47B674E4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50567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40% gasto são com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5950-6C29-4D6D-936D-4189538D4B8B}"/>
              </a:ext>
            </a:extLst>
          </p:cNvPr>
          <p:cNvSpPr/>
          <p:nvPr/>
        </p:nvSpPr>
        <p:spPr>
          <a:xfrm>
            <a:off x="940904" y="6227473"/>
            <a:ext cx="985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2" name="Gráfico 11" descr="Dedo indicador apontando para a direita">
            <a:extLst>
              <a:ext uri="{FF2B5EF4-FFF2-40B4-BE49-F238E27FC236}">
                <a16:creationId xmlns:a16="http://schemas.microsoft.com/office/drawing/2014/main" id="{CCA9093A-26B2-4165-A0CC-3CEF0DE9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Empresa EVA.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  <p:pic>
        <p:nvPicPr>
          <p:cNvPr id="10" name="Gráfico 9" descr="Dedo indicador apontando para a direita">
            <a:extLst>
              <a:ext uri="{FF2B5EF4-FFF2-40B4-BE49-F238E27FC236}">
                <a16:creationId xmlns:a16="http://schemas.microsoft.com/office/drawing/2014/main" id="{96097265-992F-4F0C-8CA7-000EB60F3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009FCC0-D42A-4377-8384-9AE6471D39DC}"/>
              </a:ext>
            </a:extLst>
          </p:cNvPr>
          <p:cNvSpPr/>
          <p:nvPr/>
        </p:nvSpPr>
        <p:spPr>
          <a:xfrm>
            <a:off x="895176" y="6217733"/>
            <a:ext cx="503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https://www.chatron.pt/pt/tubo-solar/tubo-solar-2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330</Words>
  <Application>Microsoft Office PowerPoint</Application>
  <PresentationFormat>Widescreen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2020-03-11T17:20:38Z</dcterms:modified>
</cp:coreProperties>
</file>