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7DF4-6A0A-4204-B274-B6A6CC14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67968-B69B-4599-9AF7-C950F660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BDFC8-14BA-43CF-B696-484F107D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85234-CB28-494D-865C-FFE01A72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5B6C1-C00E-41FF-8509-5C423CC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C188-83CE-42A0-B909-5A12A90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09A7E-85D3-448A-A8AA-653A6834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D37BA-0ED2-4495-BEDB-53574898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9825B-8F7B-4CF4-82BF-48F83DE6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74FCAC-1A84-47AD-8F72-8F37447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5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F62E62-63FA-42AC-B234-6E3F5A25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23DD5B-895A-40FD-97D1-C932E3F9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C225-B442-4963-ADEE-BF979406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32799-4C3E-412C-937A-342898F4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7CF4A-BC3B-426C-895A-E2DC02C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8792-93FD-42E1-AD32-2B6EE131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22DB5-D3D8-4D51-BF86-F3162CA2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3D6BD-9C13-4BF5-9A21-749C14E7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AE0A4-9F7F-4462-AE4F-E06D632B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50E26-C56F-4AEB-9138-BA7AB34B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83D1-8C11-4FDC-8D70-29EE26FF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E353B-64D8-4659-B830-CFE0877A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1D067-C861-4383-BA9C-3B2BB03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F75FF-BD4F-4B4D-B09F-D213EA36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27FB7-845E-488B-88C0-8076C84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4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FD6B-26FE-4F72-8F4C-AFE51215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B27AC-C0A2-4327-B3B6-942FCA1F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275810-4ED5-4A60-A72F-47D173A3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F4DDC-74B6-411B-9B62-CBDB0EDB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A9646-C743-42B9-AFCF-8DF39F88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91B556-089C-4625-B7C8-C8B5E1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3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5AF6E-DACA-4014-B596-5F7E2AFF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3E7A1B-43ED-4047-BE81-F2CCB74F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FD0EF7-4533-4D35-9D13-7F5AD4BD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C3BA4B-D625-4B5A-9DE3-DBF881AE2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30F821-3CEE-4B55-BB68-DA475F6DC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190486-684A-4FB8-95EA-367B90E8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F67401-504D-4302-BBA9-E32FE5E2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910FEC-F589-4B37-A73A-D397C9C0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8DA3E-25BC-4E6A-83CE-5D3C1F04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3D0CA-D356-431F-BB6C-9402DE02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20149-D673-468C-A739-D9AE2DC9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7852E7-30D9-4DA9-8337-1A7B95B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EAA173-571C-4D7C-9275-5D6593C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887E61-A19E-4A2E-B09D-F27744A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8AF469-869F-4774-9788-AD7A923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58B2-930F-4BF7-9BD9-C1670AE3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86BBA-5C0F-4876-ACDD-75EDF55A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86286-330F-43B2-8D04-A27525A6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66F041-9304-4042-A894-73A590B2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42E46-BA94-4E01-B35E-894F84CA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703C4E-077C-4DEC-9415-FC77E0A7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6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F735-112A-4B72-9554-6870C72A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10A46-5213-4CA2-9D43-EBC2A606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B5AC-40FC-4757-9A91-E68D3089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8882A-65C7-4F3A-8F7E-029A3EEF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AE531-FFA0-4842-82DD-BF3686F4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5ECAC-37A4-41A4-8C21-206A81F6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F1E820-EB21-493C-B448-C809785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87D03-3895-45F4-B6EA-64719BD3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F997D-013B-4875-8921-0E6CC1FD4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4FB79-9E23-4F99-8B2A-8B1480496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4BF30-2E67-45EE-983C-2F348F91C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6B11CFF-1E18-49BE-9901-5DD501C2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8900"/>
            <a:ext cx="1993900" cy="1993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BE2E46-C1F2-416B-81D8-86A27482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8" y="2082800"/>
            <a:ext cx="2425581" cy="24255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A6C5FA6-EDFB-402A-A945-3F93F2F5FDF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6440" y="2565401"/>
            <a:ext cx="572277" cy="6095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51C2ED-23B0-4AAE-82A2-D5D6E0CB905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72" y="415576"/>
            <a:ext cx="1444625" cy="14446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1A1F59-9469-436E-AC9D-548B42780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02" y="2211058"/>
            <a:ext cx="2425581" cy="22731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A6B9188-3B32-4CC5-9DE0-214EABE7B84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97" y="2547598"/>
            <a:ext cx="749281" cy="74928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593F1DC-622E-4DE2-962A-B5D8AACDC5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8" b="88967" l="10507" r="87646">
                        <a14:foregroundMark x1="26683" y1="32933" x2="32212" y2="50962"/>
                        <a14:foregroundMark x1="27644" y1="50481" x2="25481" y2="63702"/>
                        <a14:foregroundMark x1="14183" y1="82933" x2="26683" y2="66587"/>
                        <a14:foregroundMark x1="26442" y1="30048" x2="31010" y2="29087"/>
                        <a14:foregroundMark x1="28125" y1="43510" x2="26442" y2="51442"/>
                        <a14:foregroundMark x1="26202" y1="50481" x2="27644" y2="35337"/>
                        <a14:foregroundMark x1="33173" y1="39183" x2="34375" y2="40625"/>
                        <a14:foregroundMark x1="39423" y1="42788" x2="39423" y2="42788"/>
                        <a14:foregroundMark x1="35577" y1="42067" x2="35577" y2="42067"/>
                        <a14:foregroundMark x1="32452" y1="40625" x2="40144" y2="4375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" t="273" r="2712" b="1178"/>
          <a:stretch/>
        </p:blipFill>
        <p:spPr>
          <a:xfrm>
            <a:off x="6398551" y="242398"/>
            <a:ext cx="4150360" cy="4241801"/>
          </a:xfrm>
          <a:prstGeom prst="rect">
            <a:avLst/>
          </a:prstGeom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56170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3508" y="4432160"/>
            <a:ext cx="2599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Durante o dia intensidade das lâmpadas seriam reduzidas para economia de energia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494901" y="4509739"/>
            <a:ext cx="2425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Durante a noite as  lâmpadas estariam acesas </a:t>
            </a:r>
            <a:endParaRPr lang="pt-BR" sz="1600" b="1" dirty="0">
              <a:solidFill>
                <a:srgbClr val="00B05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08150" y="4443836"/>
            <a:ext cx="295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Em médio prazo teria um retorno financeiro, que aumentariam os lucros</a:t>
            </a:r>
            <a:endParaRPr lang="pt-B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36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Aluno</cp:lastModifiedBy>
  <cp:revision>5</cp:revision>
  <dcterms:created xsi:type="dcterms:W3CDTF">2020-03-03T01:51:26Z</dcterms:created>
  <dcterms:modified xsi:type="dcterms:W3CDTF">2020-03-10T18:04:44Z</dcterms:modified>
</cp:coreProperties>
</file>