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01" r:id="rId3"/>
    <p:sldId id="303" r:id="rId4"/>
    <p:sldId id="290" r:id="rId5"/>
    <p:sldId id="297" r:id="rId6"/>
    <p:sldId id="300" r:id="rId7"/>
    <p:sldId id="299" r:id="rId8"/>
    <p:sldId id="298" r:id="rId9"/>
    <p:sldId id="291" r:id="rId10"/>
    <p:sldId id="292" r:id="rId11"/>
    <p:sldId id="293" r:id="rId12"/>
    <p:sldId id="294" r:id="rId13"/>
    <p:sldId id="295" r:id="rId14"/>
    <p:sldId id="296" r:id="rId15"/>
    <p:sldId id="285" r:id="rId1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6408" autoAdjust="0"/>
  </p:normalViewPr>
  <p:slideViewPr>
    <p:cSldViewPr snapToGrid="0" showGuides="1">
      <p:cViewPr varScale="1">
        <p:scale>
          <a:sx n="72" d="100"/>
          <a:sy n="72" d="100"/>
        </p:scale>
        <p:origin x="594" y="6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348F61-903F-4A92-BD1D-F4D50DEE5616}" type="datetime1">
              <a:rPr lang="pt-BR" smtClean="0"/>
              <a:t>11/03/2020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1DD10-601E-4934-9857-CBBA808B825D}" type="datetime1">
              <a:rPr lang="pt-BR" smtClean="0"/>
              <a:pPr/>
              <a:t>11/03/2020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6078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451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8622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1665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3534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2424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8132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4064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8876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8851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7047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739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5618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A197FC-5BCA-4F4D-9F82-64AFC200E358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04A03-7973-4BC4-9222-74CFA49BB370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130B9D-1A45-452F-AC16-D36CD5C4EA6A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EAAF2-1359-4DAA-92D0-EC18028594EE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5E3AA6-3E77-4EDD-A5D3-91497A83F745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33B832-A218-4C52-AD98-17F0930C59CC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51457D-773F-4388-805A-0245A2DC7FA6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BDAD40-2C61-41F0-AC0A-B8DA56506CF8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5F0EE2-8399-4909-BF8E-74D816C91647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C62C37-8077-44BC-A52B-E2531EDBA2DE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4235C6-032F-4A2C-8BCF-60C0B3B0EFA5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E00915-A8F3-468F-8237-A0B9291D1250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ml/index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eva%20banco.sq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sketch_feb28a/sketch_feb28a.ino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rivedovate-bandtec/EVA_projeto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exame.abril.com.br/economia/energia-passa-a-ser-2a-maior-despesa-de-supermercados/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exame.abril.com.br/economia/energia-passa-a-ser-2a-maior-despesa-de-supermercados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1.png"/><Relationship Id="rId9" Type="http://schemas.openxmlformats.org/officeDocument/2006/relationships/hyperlink" Target="https://www.chatron.pt/pt/tubo-solar/tubo-solar-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backlog_TI.xls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018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Sprint 1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sz="4000" dirty="0">
                <a:solidFill>
                  <a:schemeClr val="accent2"/>
                </a:solidFill>
              </a:rPr>
              <a:t>EVA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4" name="Losang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7" y="-1197320"/>
            <a:ext cx="3541486" cy="3541486"/>
          </a:xfrm>
          <a:prstGeom prst="diamond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highlight>
                <a:srgbClr val="FFFF00"/>
              </a:highlight>
            </a:endParaRPr>
          </a:p>
        </p:txBody>
      </p:sp>
      <p:grpSp>
        <p:nvGrpSpPr>
          <p:cNvPr id="7" name="Grupo 6" descr="Ícone de gráfico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161623"/>
            <a:ext cx="489958" cy="492680"/>
            <a:chOff x="2025650" y="4786313"/>
            <a:chExt cx="285750" cy="287338"/>
          </a:xfrm>
          <a:solidFill>
            <a:schemeClr val="accent2"/>
          </a:solidFill>
        </p:grpSpPr>
        <p:sp>
          <p:nvSpPr>
            <p:cNvPr id="8" name="Forma Liv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" name="Forma Liv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975753-FC9F-41DA-A22C-0E482C906293}"/>
              </a:ext>
            </a:extLst>
          </p:cNvPr>
          <p:cNvSpPr txBox="1"/>
          <p:nvPr/>
        </p:nvSpPr>
        <p:spPr>
          <a:xfrm>
            <a:off x="0" y="5150339"/>
            <a:ext cx="9781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  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Marcelo </a:t>
            </a:r>
            <a:r>
              <a:rPr lang="pt-BR" b="1" dirty="0" err="1">
                <a:solidFill>
                  <a:schemeClr val="bg1">
                    <a:lumMod val="95000"/>
                  </a:schemeClr>
                </a:solidFill>
              </a:rPr>
              <a:t>Whitehead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bg1">
                    <a:lumMod val="95000"/>
                  </a:schemeClr>
                </a:solidFill>
              </a:rPr>
              <a:t>Cacace</a:t>
            </a:r>
            <a:endParaRPr lang="pt-BR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 Milene de Oliveira Barbosa</a:t>
            </a: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 Pedro Arthur Rocha </a:t>
            </a: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 Victor Samir</a:t>
            </a: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 Yuri de Jesus</a:t>
            </a:r>
          </a:p>
          <a:p>
            <a:endParaRPr lang="pt-BR" dirty="0"/>
          </a:p>
        </p:txBody>
      </p:sp>
      <p:pic>
        <p:nvPicPr>
          <p:cNvPr id="6" name="Imagem 5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5C20134C-3DDE-4EE7-8B56-865DB1297A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 action="ppaction://hlinkfile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Protótipo do site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4" name="Imagem 3">
            <a:hlinkClick r:id="rId3" action="ppaction://hlinkfile"/>
            <a:extLst>
              <a:ext uri="{FF2B5EF4-FFF2-40B4-BE49-F238E27FC236}">
                <a16:creationId xmlns:a16="http://schemas.microsoft.com/office/drawing/2014/main" id="{AFDEAABB-E394-41F9-9C77-B42CB44953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3" y="2095261"/>
            <a:ext cx="8309113" cy="423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8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855296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Simulador financeiro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5" name="Imagem 4" descr="Tela preta com letras brancas&#10;&#10;Descrição gerada automaticamente">
            <a:extLst>
              <a:ext uri="{FF2B5EF4-FFF2-40B4-BE49-F238E27FC236}">
                <a16:creationId xmlns:a16="http://schemas.microsoft.com/office/drawing/2014/main" id="{E74DCA59-C5B2-41C9-BDD7-9DDE86AD16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11" y="4074137"/>
            <a:ext cx="10526005" cy="259336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2F4AC96-814C-466A-A009-A8A0FFC540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11" y="1739727"/>
            <a:ext cx="10526005" cy="214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20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 action="ppaction://hlinkfile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Banco de dados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5" name="Imagem 4" descr="Tela de celular com texto preto sobre fundo branco&#10;&#10;Descrição gerada automaticamente">
            <a:hlinkClick r:id="rId3" action="ppaction://hlinkfile"/>
            <a:extLst>
              <a:ext uri="{FF2B5EF4-FFF2-40B4-BE49-F238E27FC236}">
                <a16:creationId xmlns:a16="http://schemas.microsoft.com/office/drawing/2014/main" id="{FE18351C-7A60-4ED2-BF7C-EA517F69D1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34" y="2176044"/>
            <a:ext cx="6749131" cy="45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28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 action="ppaction://hlinkfile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Arduino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5" name="Imagem 4" descr="Tela de celular com texto preto sobre fundo branco&#10;&#10;Descrição gerada automaticamente">
            <a:hlinkClick r:id="rId3" action="ppaction://hlinkfile"/>
            <a:extLst>
              <a:ext uri="{FF2B5EF4-FFF2-40B4-BE49-F238E27FC236}">
                <a16:creationId xmlns:a16="http://schemas.microsoft.com/office/drawing/2014/main" id="{9FFC1D32-51B2-4243-975D-D0521CA758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182" y="2068170"/>
            <a:ext cx="6538122" cy="501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9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Git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C67D09A-1AA2-4914-B322-7115D0815AB4}"/>
              </a:ext>
            </a:extLst>
          </p:cNvPr>
          <p:cNvSpPr txBox="1"/>
          <p:nvPr/>
        </p:nvSpPr>
        <p:spPr>
          <a:xfrm>
            <a:off x="2043112" y="2188859"/>
            <a:ext cx="426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Comandos do </a:t>
            </a:r>
            <a:r>
              <a:rPr lang="pt-BR" b="1" dirty="0" err="1"/>
              <a:t>git</a:t>
            </a:r>
            <a:r>
              <a:rPr lang="pt-B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clone = cola arquivo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pull</a:t>
            </a:r>
            <a:r>
              <a:rPr lang="pt-BR" b="1" dirty="0"/>
              <a:t> = pega arquivo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 </a:t>
            </a:r>
            <a:r>
              <a:rPr lang="pt-BR" b="1" dirty="0" err="1"/>
              <a:t>Git</a:t>
            </a:r>
            <a:r>
              <a:rPr lang="pt-BR" b="1" dirty="0"/>
              <a:t> status = vê se tem alguma</a:t>
            </a:r>
          </a:p>
          <a:p>
            <a:r>
              <a:rPr lang="pt-BR" b="1" dirty="0"/>
              <a:t>     alteração </a:t>
            </a:r>
          </a:p>
          <a:p>
            <a:endParaRPr lang="pt-BR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F50F0E-0C11-4857-869D-F1480667E753}"/>
              </a:ext>
            </a:extLst>
          </p:cNvPr>
          <p:cNvSpPr txBox="1"/>
          <p:nvPr/>
        </p:nvSpPr>
        <p:spPr>
          <a:xfrm>
            <a:off x="6096000" y="2378881"/>
            <a:ext cx="4784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add</a:t>
            </a:r>
            <a:r>
              <a:rPr lang="pt-BR" b="1" dirty="0"/>
              <a:t> . = adiciona aos alterados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 </a:t>
            </a: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commit</a:t>
            </a:r>
            <a:r>
              <a:rPr lang="pt-BR" b="1" dirty="0"/>
              <a:t> -m "comenta oque fez“</a:t>
            </a:r>
          </a:p>
          <a:p>
            <a:r>
              <a:rPr lang="pt-B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push</a:t>
            </a:r>
            <a:r>
              <a:rPr lang="pt-BR" b="1" dirty="0"/>
              <a:t> = envia os arquivos atualizados</a:t>
            </a:r>
          </a:p>
        </p:txBody>
      </p:sp>
    </p:spTree>
    <p:extLst>
      <p:ext uri="{BB962C8B-B14F-4D97-AF65-F5344CB8AC3E}">
        <p14:creationId xmlns:p14="http://schemas.microsoft.com/office/powerpoint/2010/main" val="61799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7" y="1159660"/>
            <a:ext cx="3541486" cy="4154273"/>
            <a:chOff x="4325257" y="845109"/>
            <a:chExt cx="3541486" cy="4154273"/>
          </a:xfrm>
        </p:grpSpPr>
        <p:sp>
          <p:nvSpPr>
            <p:cNvPr id="12" name="Losang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7" y="845109"/>
              <a:ext cx="3541486" cy="3541486"/>
            </a:xfrm>
            <a:prstGeom prst="diamond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1805"/>
            <a:ext cx="9144000" cy="1994392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pt-BR" sz="7200" b="1" dirty="0">
                <a:solidFill>
                  <a:schemeClr val="bg1"/>
                </a:solidFill>
              </a:rPr>
              <a:t>Obrigado pela atenção!</a:t>
            </a:r>
            <a:endParaRPr lang="pt-BR" sz="7200" dirty="0">
              <a:solidFill>
                <a:schemeClr val="accent4"/>
              </a:solidFill>
            </a:endParaRPr>
          </a:p>
        </p:txBody>
      </p:sp>
      <p:pic>
        <p:nvPicPr>
          <p:cNvPr id="10" name="Imagem 9" descr="Uma imagem contendo brinquedo, lego, relógio&#10;&#10;Descrição gerada automaticamente">
            <a:extLst>
              <a:ext uri="{FF2B5EF4-FFF2-40B4-BE49-F238E27FC236}">
                <a16:creationId xmlns:a16="http://schemas.microsoft.com/office/drawing/2014/main" id="{1F5CE70C-676C-4C7E-B65D-4EE6162B8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346" y="6000307"/>
            <a:ext cx="1125384" cy="7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187695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Contexto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C3FA8EC-8B63-4778-B662-E6174A1BCF95}"/>
              </a:ext>
            </a:extLst>
          </p:cNvPr>
          <p:cNvSpPr txBox="1"/>
          <p:nvPr/>
        </p:nvSpPr>
        <p:spPr>
          <a:xfrm>
            <a:off x="940904" y="2796209"/>
            <a:ext cx="5473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75B894D-2741-4AC6-8263-8F8EAFBBEBAE}"/>
              </a:ext>
            </a:extLst>
          </p:cNvPr>
          <p:cNvSpPr txBox="1"/>
          <p:nvPr/>
        </p:nvSpPr>
        <p:spPr>
          <a:xfrm>
            <a:off x="1139687" y="2199861"/>
            <a:ext cx="80838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Problemas de gastos desnecessários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Energia elétrica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988F6C2-DC7F-4073-9B2A-AC7A9011F07E}"/>
              </a:ext>
            </a:extLst>
          </p:cNvPr>
          <p:cNvSpPr txBox="1"/>
          <p:nvPr/>
        </p:nvSpPr>
        <p:spPr>
          <a:xfrm>
            <a:off x="1060621" y="6214449"/>
            <a:ext cx="1007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https://exame.abril.com.br/economia/energia-passa-a-ser-2a-maior-despesa-de-supermercados/</a:t>
            </a:r>
            <a:endParaRPr lang="pt-BR" dirty="0">
              <a:solidFill>
                <a:schemeClr val="accent5"/>
              </a:solidFill>
            </a:endParaRPr>
          </a:p>
        </p:txBody>
      </p:sp>
      <p:pic>
        <p:nvPicPr>
          <p:cNvPr id="9" name="Gráfico 8" descr="Dedo indicador apontando para a direita">
            <a:extLst>
              <a:ext uri="{FF2B5EF4-FFF2-40B4-BE49-F238E27FC236}">
                <a16:creationId xmlns:a16="http://schemas.microsoft.com/office/drawing/2014/main" id="{E97F040F-52D4-499A-BF39-47B674E46D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0274" y="6120041"/>
            <a:ext cx="725585" cy="72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187695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Problema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C3FA8EC-8B63-4778-B662-E6174A1BCF95}"/>
              </a:ext>
            </a:extLst>
          </p:cNvPr>
          <p:cNvSpPr txBox="1"/>
          <p:nvPr/>
        </p:nvSpPr>
        <p:spPr>
          <a:xfrm>
            <a:off x="940904" y="2796209"/>
            <a:ext cx="5473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81A8794-6406-44CD-B7D2-097DA95F2EDC}"/>
              </a:ext>
            </a:extLst>
          </p:cNvPr>
          <p:cNvSpPr txBox="1"/>
          <p:nvPr/>
        </p:nvSpPr>
        <p:spPr>
          <a:xfrm>
            <a:off x="940904" y="2505670"/>
            <a:ext cx="5857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40% gasto são com iluminação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endParaRPr lang="pt-BR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AD5950-6C29-4D6D-936D-4189538D4B8B}"/>
              </a:ext>
            </a:extLst>
          </p:cNvPr>
          <p:cNvSpPr/>
          <p:nvPr/>
        </p:nvSpPr>
        <p:spPr>
          <a:xfrm>
            <a:off x="940904" y="6227473"/>
            <a:ext cx="9852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https://exame.abril.com.br/economia/energia-passa-a-ser-2a-maior-despesa-de-supermercados/</a:t>
            </a:r>
            <a:endParaRPr lang="pt-BR" dirty="0">
              <a:solidFill>
                <a:schemeClr val="accent5"/>
              </a:solidFill>
            </a:endParaRPr>
          </a:p>
        </p:txBody>
      </p:sp>
      <p:pic>
        <p:nvPicPr>
          <p:cNvPr id="12" name="Gráfico 11" descr="Dedo indicador apontando para a direita">
            <a:extLst>
              <a:ext uri="{FF2B5EF4-FFF2-40B4-BE49-F238E27FC236}">
                <a16:creationId xmlns:a16="http://schemas.microsoft.com/office/drawing/2014/main" id="{CCA9093A-26B2-4165-A0CC-3CEF0DE9EE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0274" y="6120041"/>
            <a:ext cx="725585" cy="72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5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Quem somos?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C3FA8EC-8B63-4778-B662-E6174A1BCF95}"/>
              </a:ext>
            </a:extLst>
          </p:cNvPr>
          <p:cNvSpPr txBox="1"/>
          <p:nvPr/>
        </p:nvSpPr>
        <p:spPr>
          <a:xfrm>
            <a:off x="940903" y="2796209"/>
            <a:ext cx="8772939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dirty="0"/>
              <a:t>Nós somos quem vai resolver o seu problema!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Empresa EVA.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Que tem como seu principal objetivo a economia de energia elétrica.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8275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Solução da EVA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4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1C4FBB6E-6F82-4097-82B2-F767CDC0F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349" y="2095524"/>
            <a:ext cx="9365301" cy="438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31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Dados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5" name="Imagem 4" descr="Uma imagem contendo texto, mapa, pipa, homem&#10;&#10;Descrição gerada automaticamente">
            <a:extLst>
              <a:ext uri="{FF2B5EF4-FFF2-40B4-BE49-F238E27FC236}">
                <a16:creationId xmlns:a16="http://schemas.microsoft.com/office/drawing/2014/main" id="{4A3ADB5B-0691-4137-A6C2-8F2C252761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130" y="2145196"/>
            <a:ext cx="6029739" cy="452230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447BB4F-87BE-4527-95FB-5BBF3268B0BC}"/>
              </a:ext>
            </a:extLst>
          </p:cNvPr>
          <p:cNvSpPr txBox="1"/>
          <p:nvPr/>
        </p:nvSpPr>
        <p:spPr>
          <a:xfrm>
            <a:off x="228600" y="2967335"/>
            <a:ext cx="3627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Luz apagada : 7 horas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Luz 50% : 2 horas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Luz 100% : 15 horas </a:t>
            </a:r>
          </a:p>
        </p:txBody>
      </p:sp>
    </p:spTree>
    <p:extLst>
      <p:ext uri="{BB962C8B-B14F-4D97-AF65-F5344CB8AC3E}">
        <p14:creationId xmlns:p14="http://schemas.microsoft.com/office/powerpoint/2010/main" val="229945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Nosso produto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3139879-5A27-4F65-B31E-99D50F8A39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09" y="2368884"/>
            <a:ext cx="3830857" cy="3830857"/>
          </a:xfrm>
          <a:prstGeom prst="rect">
            <a:avLst/>
          </a:prstGeom>
        </p:spPr>
      </p:pic>
      <p:pic>
        <p:nvPicPr>
          <p:cNvPr id="4" name="Imagem 3" descr="Uma imagem contendo atletismo, mesa&#10;&#10;Descrição gerada automaticamente">
            <a:extLst>
              <a:ext uri="{FF2B5EF4-FFF2-40B4-BE49-F238E27FC236}">
                <a16:creationId xmlns:a16="http://schemas.microsoft.com/office/drawing/2014/main" id="{CA37D59F-07EF-4D56-8922-FAF0BE4FA1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96329"/>
            <a:ext cx="4343616" cy="4343616"/>
          </a:xfrm>
          <a:prstGeom prst="rect">
            <a:avLst/>
          </a:prstGeom>
        </p:spPr>
      </p:pic>
      <p:pic>
        <p:nvPicPr>
          <p:cNvPr id="10" name="Gráfico 9" descr="Dedo indicador apontando para a direita">
            <a:extLst>
              <a:ext uri="{FF2B5EF4-FFF2-40B4-BE49-F238E27FC236}">
                <a16:creationId xmlns:a16="http://schemas.microsoft.com/office/drawing/2014/main" id="{96097265-992F-4F0C-8CA7-000EB60F3A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0274" y="6120041"/>
            <a:ext cx="725585" cy="72558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009FCC0-D42A-4377-8384-9AE6471D39DC}"/>
              </a:ext>
            </a:extLst>
          </p:cNvPr>
          <p:cNvSpPr/>
          <p:nvPr/>
        </p:nvSpPr>
        <p:spPr>
          <a:xfrm>
            <a:off x="895176" y="6217733"/>
            <a:ext cx="5038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https://www.chatron.pt/pt/tubo-solar/tubo-solar-2</a:t>
            </a:r>
            <a:endParaRPr lang="pt-BR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852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Clientes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6090AAC-290C-4193-8D17-0599E682A25E}"/>
              </a:ext>
            </a:extLst>
          </p:cNvPr>
          <p:cNvSpPr txBox="1"/>
          <p:nvPr/>
        </p:nvSpPr>
        <p:spPr>
          <a:xfrm>
            <a:off x="1033670" y="2782957"/>
            <a:ext cx="38961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Galpões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 Empresas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Visam diminuir sua conta de energia elétrica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0592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 action="ppaction://hlinkfile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25495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Backlog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5143E9A-21DC-425C-A057-3E4A07AE98E8}"/>
              </a:ext>
            </a:extLst>
          </p:cNvPr>
          <p:cNvSpPr txBox="1"/>
          <p:nvPr/>
        </p:nvSpPr>
        <p:spPr>
          <a:xfrm>
            <a:off x="940904" y="2610679"/>
            <a:ext cx="4200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Dividimos entre desejável,  essencial e importante.</a:t>
            </a:r>
          </a:p>
        </p:txBody>
      </p:sp>
    </p:spTree>
    <p:extLst>
      <p:ext uri="{BB962C8B-B14F-4D97-AF65-F5344CB8AC3E}">
        <p14:creationId xmlns:p14="http://schemas.microsoft.com/office/powerpoint/2010/main" val="13166645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47_TF78455520.potx" id="{46A96932-6548-4D30-96E1-337BF2A5C038}" vid="{F7267124-401D-418B-A8B9-DB75C8D1246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Análise de projeto da 24Slides</Template>
  <TotalTime>0</TotalTime>
  <Words>302</Words>
  <Application>Microsoft Office PowerPoint</Application>
  <PresentationFormat>Widescreen</PresentationFormat>
  <Paragraphs>105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Segoe UI Light</vt:lpstr>
      <vt:lpstr>Tema do Office</vt:lpstr>
      <vt:lpstr>Sprint 1 EVA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2020-03-05T01:46:56Z</dcterms:created>
  <dcterms:modified xsi:type="dcterms:W3CDTF">2020-03-12T00:14:01Z</dcterms:modified>
</cp:coreProperties>
</file>