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70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C7DF4-6A0A-4204-B274-B6A6CC145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867968-B69B-4599-9AF7-C950F6602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DBDFC8-14BA-43CF-B696-484F107D6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1ABF-83EC-4FCC-860F-FB87E5947C3C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E85234-CB28-494D-865C-FFE01A723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F5B6C1-C00E-41FF-8509-5C423CC6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6BFD-F9A3-4097-A81B-63AA2FE0BA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03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4C188-83CE-42A0-B909-5A12A908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F09A7E-85D3-448A-A8AA-653A68340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0D37BA-0ED2-4495-BEDB-535748986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1ABF-83EC-4FCC-860F-FB87E5947C3C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E9825B-8F7B-4CF4-82BF-48F83DE65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74FCAC-1A84-47AD-8F72-8F374475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6BFD-F9A3-4097-A81B-63AA2FE0BA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25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F62E62-63FA-42AC-B234-6E3F5A25F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723DD5B-895A-40FD-97D1-C932E3F94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19C225-B442-4963-ADEE-BF9794064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1ABF-83EC-4FCC-860F-FB87E5947C3C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732799-4C3E-412C-937A-342898F4C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E7CF4A-BC3B-426C-895A-E2DC02CC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6BFD-F9A3-4097-A81B-63AA2FE0BA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56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48792-93FD-42E1-AD32-2B6EE131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D22DB5-D3D8-4D51-BF86-F3162CA26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73D6BD-9C13-4BF5-9A21-749C14E7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1ABF-83EC-4FCC-860F-FB87E5947C3C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3AE0A4-9F7F-4462-AE4F-E06D632B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750E26-C56F-4AEB-9138-BA7AB34B0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6BFD-F9A3-4097-A81B-63AA2FE0BA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46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F83D1-8C11-4FDC-8D70-29EE26FFA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AE353B-64D8-4659-B830-CFE0877A1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E1D067-C861-4383-BA9C-3B2BB03D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1ABF-83EC-4FCC-860F-FB87E5947C3C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5F75FF-BD4F-4B4D-B09F-D213EA362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727FB7-845E-488B-88C0-8076C84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6BFD-F9A3-4097-A81B-63AA2FE0BA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54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2FD6B-26FE-4F72-8F4C-AFE51215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8B27AC-C0A2-4327-B3B6-942FCA1FE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275810-4ED5-4A60-A72F-47D173A34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4F4DDC-74B6-411B-9B62-CBDB0EDBE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1ABF-83EC-4FCC-860F-FB87E5947C3C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6A9646-C743-42B9-AFCF-8DF39F888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91B556-089C-4625-B7C8-C8B5E167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6BFD-F9A3-4097-A81B-63AA2FE0BA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637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5AF6E-DACA-4014-B596-5F7E2AFFA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3E7A1B-43ED-4047-BE81-F2CCB74FF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FD0EF7-4533-4D35-9D13-7F5AD4BDE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2C3BA4B-D625-4B5A-9DE3-DBF881AE27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B30F821-3CEE-4B55-BB68-DA475F6DC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3190486-684A-4FB8-95EA-367B90E8A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1ABF-83EC-4FCC-860F-FB87E5947C3C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EF67401-504D-4302-BBA9-E32FE5E2C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1910FEC-F589-4B37-A73A-D397C9C0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6BFD-F9A3-4097-A81B-63AA2FE0BA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0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8DA3E-25BC-4E6A-83CE-5D3C1F04F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4E3D0CA-D356-431F-BB6C-9402DE028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1ABF-83EC-4FCC-860F-FB87E5947C3C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0A20149-D673-468C-A739-D9AE2DC9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E7852E7-30D9-4DA9-8337-1A7B95BA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6BFD-F9A3-4097-A81B-63AA2FE0BA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37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9EAA173-571C-4D7C-9275-5D6593CF4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1ABF-83EC-4FCC-860F-FB87E5947C3C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3887E61-A19E-4A2E-B09D-F27744AA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78AF469-869F-4774-9788-AD7A923F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6BFD-F9A3-4097-A81B-63AA2FE0BA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01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258B2-930F-4BF7-9BD9-C1670AE32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386BBA-5C0F-4876-ACDD-75EDF55A6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986286-330F-43B2-8D04-A27525A6A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66F041-9304-4042-A894-73A590B27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1ABF-83EC-4FCC-860F-FB87E5947C3C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542E46-BA94-4E01-B35E-894F84CA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703C4E-077C-4DEC-9415-FC77E0A70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6BFD-F9A3-4097-A81B-63AA2FE0BA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66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CF735-112A-4B72-9554-6870C72A0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8510A46-5213-4CA2-9D43-EBC2A6066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A9B5AC-40FC-4757-9A91-E68D30899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28882A-65C7-4F3A-8F7E-029A3EEF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1ABF-83EC-4FCC-860F-FB87E5947C3C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FAE531-FFA0-4842-82DD-BF3686F42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85ECAC-37A4-41A4-8C21-206A81F6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6BFD-F9A3-4097-A81B-63AA2FE0BA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060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BF1E820-EB21-493C-B448-C809785C6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687D03-3895-45F4-B6EA-64719BD39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1F997D-013B-4875-8921-0E6CC1FD4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D1ABF-83EC-4FCC-860F-FB87E5947C3C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64FB79-9E23-4F99-8B2A-8B1480496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54BF30-2E67-45EE-983C-2F348F91C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86BFD-F9A3-4097-A81B-63AA2FE0BA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57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2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561703" y="50945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grpSp>
        <p:nvGrpSpPr>
          <p:cNvPr id="22" name="Agrupar 21"/>
          <p:cNvGrpSpPr/>
          <p:nvPr/>
        </p:nvGrpSpPr>
        <p:grpSpPr>
          <a:xfrm>
            <a:off x="191069" y="1306285"/>
            <a:ext cx="11586949" cy="3549141"/>
            <a:chOff x="0" y="1306285"/>
            <a:chExt cx="11586949" cy="3549141"/>
          </a:xfrm>
        </p:grpSpPr>
        <p:grpSp>
          <p:nvGrpSpPr>
            <p:cNvPr id="10" name="Agrupar 9"/>
            <p:cNvGrpSpPr/>
            <p:nvPr/>
          </p:nvGrpSpPr>
          <p:grpSpPr>
            <a:xfrm>
              <a:off x="0" y="1306285"/>
              <a:ext cx="2046486" cy="3549141"/>
              <a:chOff x="52630" y="348281"/>
              <a:chExt cx="2425581" cy="3935647"/>
            </a:xfrm>
          </p:grpSpPr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id="{10BE2E46-C1F2-416B-81D8-86A2748292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630" y="1858347"/>
                <a:ext cx="2425581" cy="2425581"/>
              </a:xfrm>
              <a:prstGeom prst="rect">
                <a:avLst/>
              </a:prstGeom>
            </p:spPr>
          </p:pic>
          <p:pic>
            <p:nvPicPr>
              <p:cNvPr id="7" name="Imagem 6">
                <a:extLst>
                  <a:ext uri="{FF2B5EF4-FFF2-40B4-BE49-F238E27FC236}">
                    <a16:creationId xmlns:a16="http://schemas.microsoft.com/office/drawing/2014/main" id="{16B11CFF-1E18-49BE-9901-5DD501C24D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392" y="348281"/>
                <a:ext cx="1993900" cy="1993900"/>
              </a:xfrm>
              <a:prstGeom prst="rect">
                <a:avLst/>
              </a:prstGeom>
            </p:spPr>
          </p:pic>
          <p:pic>
            <p:nvPicPr>
              <p:cNvPr id="11" name="Imagem 10">
                <a:extLst>
                  <a:ext uri="{FF2B5EF4-FFF2-40B4-BE49-F238E27FC236}">
                    <a16:creationId xmlns:a16="http://schemas.microsoft.com/office/drawing/2014/main" id="{DA6C5FA6-EDFB-402A-A945-3F93F2F5F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750474" y="2272371"/>
                <a:ext cx="572277" cy="609599"/>
              </a:xfrm>
              <a:prstGeom prst="rect">
                <a:avLst/>
              </a:prstGeom>
            </p:spPr>
          </p:pic>
        </p:grpSp>
        <p:grpSp>
          <p:nvGrpSpPr>
            <p:cNvPr id="12" name="Agrupar 11"/>
            <p:cNvGrpSpPr/>
            <p:nvPr/>
          </p:nvGrpSpPr>
          <p:grpSpPr>
            <a:xfrm>
              <a:off x="1943416" y="1723658"/>
              <a:ext cx="2046486" cy="3105642"/>
              <a:chOff x="3391319" y="415576"/>
              <a:chExt cx="2425581" cy="3443850"/>
            </a:xfrm>
          </p:grpSpPr>
          <p:pic>
            <p:nvPicPr>
              <p:cNvPr id="17" name="Imagem 16">
                <a:extLst>
                  <a:ext uri="{FF2B5EF4-FFF2-40B4-BE49-F238E27FC236}">
                    <a16:creationId xmlns:a16="http://schemas.microsoft.com/office/drawing/2014/main" id="{3C51C2ED-23B0-4AAE-82A2-D5D6E0CB90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50272" y="415576"/>
                <a:ext cx="1444625" cy="1444625"/>
              </a:xfrm>
              <a:prstGeom prst="rect">
                <a:avLst/>
              </a:prstGeom>
            </p:spPr>
          </p:pic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0F1A1F59-9469-436E-AC9D-548B42780B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91319" y="1586285"/>
                <a:ext cx="2425581" cy="2273141"/>
              </a:xfrm>
              <a:prstGeom prst="rect">
                <a:avLst/>
              </a:prstGeom>
            </p:spPr>
          </p:pic>
          <p:pic>
            <p:nvPicPr>
              <p:cNvPr id="21" name="Imagem 20">
                <a:extLst>
                  <a:ext uri="{FF2B5EF4-FFF2-40B4-BE49-F238E27FC236}">
                    <a16:creationId xmlns:a16="http://schemas.microsoft.com/office/drawing/2014/main" id="{2A6B9188-3B32-4CC5-9DE0-214EABE7B8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7619" y="1854248"/>
                <a:ext cx="749281" cy="749281"/>
              </a:xfrm>
              <a:prstGeom prst="rect">
                <a:avLst/>
              </a:prstGeom>
            </p:spPr>
          </p:pic>
        </p:grp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D593F1DC-622E-4DE2-962A-B5D8AACDC5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128" b="88967" l="10507" r="87646">
                          <a14:foregroundMark x1="26683" y1="32933" x2="32212" y2="50962"/>
                          <a14:foregroundMark x1="27644" y1="50481" x2="25481" y2="63702"/>
                          <a14:foregroundMark x1="14183" y1="82933" x2="26683" y2="66587"/>
                          <a14:foregroundMark x1="26442" y1="30048" x2="31010" y2="29087"/>
                          <a14:foregroundMark x1="28125" y1="43510" x2="26442" y2="51442"/>
                          <a14:foregroundMark x1="26202" y1="50481" x2="27644" y2="35337"/>
                          <a14:foregroundMark x1="33173" y1="39183" x2="34375" y2="40625"/>
                          <a14:foregroundMark x1="39423" y1="42788" x2="39423" y2="42788"/>
                          <a14:foregroundMark x1="35577" y1="42067" x2="35577" y2="42067"/>
                          <a14:foregroundMark x1="32452" y1="40625" x2="40144" y2="43750"/>
                        </a14:backgroundRemoval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4" t="273" r="2712" b="1178"/>
            <a:stretch/>
          </p:blipFill>
          <p:spPr>
            <a:xfrm>
              <a:off x="4860723" y="1870486"/>
              <a:ext cx="2895030" cy="29588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rgbClr val="66FF33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colorTemperature colorTemp="11200"/>
                      </a14:imgEffect>
                      <a14:imgEffect>
                        <a14:brightnessContrast brigh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9902" y="2753270"/>
              <a:ext cx="1322341" cy="1322341"/>
            </a:xfrm>
            <a:prstGeom prst="rect">
              <a:avLst/>
            </a:prstGeom>
          </p:spPr>
        </p:pic>
        <p:pic>
          <p:nvPicPr>
            <p:cNvPr id="20" name="Imagem 19"/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rgbClr val="66FF33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colorTemperature colorTemp="11200"/>
                      </a14:imgEffect>
                      <a14:imgEffect>
                        <a14:brightnessContrast brigh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8453" y="2753269"/>
              <a:ext cx="1322341" cy="1322341"/>
            </a:xfrm>
            <a:prstGeom prst="rect">
              <a:avLst/>
            </a:prstGeom>
          </p:spPr>
        </p:pic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6993" y="2154461"/>
              <a:ext cx="2519956" cy="25199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38360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whitehead</dc:creator>
  <cp:lastModifiedBy>Aluno</cp:lastModifiedBy>
  <cp:revision>7</cp:revision>
  <dcterms:created xsi:type="dcterms:W3CDTF">2020-03-03T01:51:26Z</dcterms:created>
  <dcterms:modified xsi:type="dcterms:W3CDTF">2020-03-10T20:35:53Z</dcterms:modified>
</cp:coreProperties>
</file>