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83" r:id="rId4"/>
    <p:sldId id="290" r:id="rId5"/>
    <p:sldId id="297" r:id="rId6"/>
    <p:sldId id="291" r:id="rId7"/>
    <p:sldId id="292" r:id="rId8"/>
    <p:sldId id="293" r:id="rId9"/>
    <p:sldId id="294" r:id="rId10"/>
    <p:sldId id="295" r:id="rId11"/>
    <p:sldId id="296" r:id="rId12"/>
    <p:sldId id="285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10/03/2020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10/03/2020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Desktop/bandtec/1%20semestre/Arq%20computacional-Marise/Arduino/libraries/sketch_feb28a/sketch_feb28a.i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Arq%20computacional-Marise/Arduino/libraries/sketch_feb28a/sketch_feb28a.ino" TargetMode="Externa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documentos/backlog_TI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file:///C:\Users\Milene%20Oliveira\Documents\projeto%20EVA\EVA_projeto\HTML\index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file:///C:\Users\Milene%20Oliveira\Documents\projeto%20EVA\EVA_projeto\HTML\index.htm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banco%20de%20dados/evabd.sq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../Documents/projeto%20EVA/EVA_projeto/evabd.sql" TargetMode="Externa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Saamir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6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1364974" y="2676939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</a:t>
            </a:r>
            <a:r>
              <a:rPr lang="pt-BR" b="1" dirty="0" err="1"/>
              <a:t>ve</a:t>
            </a:r>
            <a:r>
              <a:rPr lang="pt-BR" b="1" dirty="0"/>
              <a:t> se tem alteração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</a:t>
            </a:r>
            <a:r>
              <a:rPr lang="pt-BR" b="1" dirty="0" err="1"/>
              <a:t>oq</a:t>
            </a:r>
            <a:r>
              <a:rPr lang="pt-BR" b="1" dirty="0"/>
              <a:t> fez"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584203"/>
            <a:ext cx="3370114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Tecnologia da Informação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Algoritmos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Banco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5008" y="5127694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Projeto e Inovação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1107" y="149604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hlinkClick r:id="rId3" action="ppaction://hlinksldjump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565" y="3323003"/>
            <a:ext cx="3365060" cy="7527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Arquitetura Computacional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Socioemocional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8197" y="5064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77167" y="1787483"/>
            <a:ext cx="347679" cy="316934"/>
            <a:chOff x="4319588" y="2492375"/>
            <a:chExt cx="287338" cy="261929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62216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5779" y="178748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06177" y="352552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40" y="5355469"/>
            <a:ext cx="338072" cy="339984"/>
            <a:chOff x="6450013" y="5349884"/>
            <a:chExt cx="279399" cy="280979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84"/>
              <a:ext cx="194019" cy="217730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780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43" name="Imagem 42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C549169F-A9D4-4871-8D4C-A6A8C880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Índice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8DE57A-4795-4569-9A64-CEDE54F1E021}"/>
              </a:ext>
            </a:extLst>
          </p:cNvPr>
          <p:cNvSpPr txBox="1"/>
          <p:nvPr/>
        </p:nvSpPr>
        <p:spPr>
          <a:xfrm>
            <a:off x="1205948" y="2199861"/>
            <a:ext cx="7500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Quem</a:t>
            </a:r>
            <a:r>
              <a:rPr lang="pt-BR" b="1" dirty="0"/>
              <a:t> </a:t>
            </a:r>
            <a:r>
              <a:rPr lang="pt-BR" b="1" u="sng" dirty="0"/>
              <a:t>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Solução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Protótipo</a:t>
            </a:r>
            <a:r>
              <a:rPr lang="pt-BR" b="1" u="sng" dirty="0"/>
              <a:t> </a:t>
            </a: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lang="pt-BR" b="1" u="sng" dirty="0"/>
              <a:t>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Simulador</a:t>
            </a:r>
            <a:r>
              <a:rPr lang="pt-BR" b="1" u="sng" dirty="0"/>
              <a:t> financeiro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</a:t>
            </a:r>
            <a:r>
              <a:rPr lang="pt-BR" b="1" u="sng" dirty="0"/>
              <a:t> de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Economia de energia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Gasto de 40% em consumo de energia nos supermercados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83CFE94-4524-4DAE-8C51-A3D493216BCA}"/>
              </a:ext>
            </a:extLst>
          </p:cNvPr>
          <p:cNvSpPr txBox="1"/>
          <p:nvPr/>
        </p:nvSpPr>
        <p:spPr>
          <a:xfrm>
            <a:off x="1285461" y="2769704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5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omputador com texto preto sobre fundo branco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4BCAFC42-A1B0-46E8-84AF-5ABDEA9C9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8" y="2440496"/>
            <a:ext cx="9658164" cy="27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omputador com texto preto sobre fundo branco&#10;&#10;Descrição gerada automaticamente">
            <a:hlinkClick r:id="rId6" action="ppaction://hlinkfile"/>
            <a:extLst>
              <a:ext uri="{FF2B5EF4-FFF2-40B4-BE49-F238E27FC236}">
                <a16:creationId xmlns:a16="http://schemas.microsoft.com/office/drawing/2014/main" id="{75AED696-55BF-4345-8AA9-B5933EC80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97" y="2132284"/>
            <a:ext cx="7615005" cy="45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213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2 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2020-03-10T15:50:24Z</dcterms:modified>
</cp:coreProperties>
</file>