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6" r:id="rId3"/>
    <p:sldId id="283" r:id="rId4"/>
    <p:sldId id="290" r:id="rId5"/>
    <p:sldId id="297" r:id="rId6"/>
    <p:sldId id="291" r:id="rId7"/>
    <p:sldId id="292" r:id="rId8"/>
    <p:sldId id="293" r:id="rId9"/>
    <p:sldId id="294" r:id="rId10"/>
    <p:sldId id="295" r:id="rId11"/>
    <p:sldId id="296" r:id="rId12"/>
    <p:sldId id="285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08" autoAdjust="0"/>
  </p:normalViewPr>
  <p:slideViewPr>
    <p:cSldViewPr snapToGrid="0" showGuides="1">
      <p:cViewPr varScale="1">
        <p:scale>
          <a:sx n="72" d="100"/>
          <a:sy n="72" d="100"/>
        </p:scale>
        <p:origin x="660" y="5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10/03/2020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10/03/2020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665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534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06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87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618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078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45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62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10/03/2020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../Arq%20computacional-Marise/Arduino/libraries/sketch_feb28a/sketch_feb28a.ino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rivedovate-bandtec/EVA_projet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image" Target="../media/image1.png"/><Relationship Id="rId9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T.I-Leonardo/backlog_TI.xlsx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file:///C:\Users\Milene%20Oliveira\Documents\projeto%20EVA\EVA_projeto\HTML\index.html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file:///C:\Users\Milene%20Oliveira\Documents\projeto%20EVA\EVA_projeto\HTML\index.html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../../../../Documents/projeto%20EVA/EVA_projeto/evabd.sq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018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Sprint 1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2"/>
                </a:solidFill>
              </a:rPr>
              <a:t>EVA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1197320"/>
            <a:ext cx="3541486" cy="3541486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highlight>
                <a:srgbClr val="FFFF00"/>
              </a:highlight>
            </a:endParaRPr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161623"/>
            <a:ext cx="489958" cy="492680"/>
            <a:chOff x="2025650" y="4786313"/>
            <a:chExt cx="285750" cy="287338"/>
          </a:xfrm>
          <a:solidFill>
            <a:schemeClr val="accent2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975753-FC9F-41DA-A22C-0E482C906293}"/>
              </a:ext>
            </a:extLst>
          </p:cNvPr>
          <p:cNvSpPr txBox="1"/>
          <p:nvPr/>
        </p:nvSpPr>
        <p:spPr>
          <a:xfrm>
            <a:off x="0" y="5150339"/>
            <a:ext cx="9781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 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Marcelo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Whitehead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Cacace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Milene de Oliveira Barbosa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Pedro Arthur Rocha </a:t>
            </a: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Victor </a:t>
            </a:r>
            <a:r>
              <a:rPr lang="pt-BR" b="1" dirty="0" err="1">
                <a:solidFill>
                  <a:schemeClr val="bg1">
                    <a:lumMod val="95000"/>
                  </a:schemeClr>
                </a:solidFill>
              </a:rPr>
              <a:t>Saamir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  Yuri de Jesus</a:t>
            </a:r>
          </a:p>
          <a:p>
            <a:endParaRPr lang="pt-BR" dirty="0"/>
          </a:p>
        </p:txBody>
      </p:sp>
      <p:pic>
        <p:nvPicPr>
          <p:cNvPr id="6" name="Imagem 5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5C20134C-3DDE-4EE7-8B56-865DB1297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Arduino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hlinkClick r:id="rId5" action="ppaction://hlinkfile"/>
            <a:extLst>
              <a:ext uri="{FF2B5EF4-FFF2-40B4-BE49-F238E27FC236}">
                <a16:creationId xmlns:a16="http://schemas.microsoft.com/office/drawing/2014/main" id="{9FFC1D32-51B2-4243-975D-D0521CA75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82" y="2068170"/>
            <a:ext cx="6538122" cy="50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9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hlinkClick r:id="rId3"/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Git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4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67D09A-1AA2-4914-B322-7115D0815AB4}"/>
              </a:ext>
            </a:extLst>
          </p:cNvPr>
          <p:cNvSpPr txBox="1"/>
          <p:nvPr/>
        </p:nvSpPr>
        <p:spPr>
          <a:xfrm>
            <a:off x="1364974" y="2676939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comandos do </a:t>
            </a:r>
            <a:r>
              <a:rPr lang="pt-BR" b="1" dirty="0" err="1"/>
              <a:t>git</a:t>
            </a:r>
            <a:r>
              <a:rPr lang="pt-BR" b="1" dirty="0"/>
              <a:t> hub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clone = cola arquivo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r>
              <a:rPr lang="pt-BR" b="1" dirty="0"/>
              <a:t> = pega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status = </a:t>
            </a:r>
            <a:r>
              <a:rPr lang="pt-BR" b="1" dirty="0" err="1"/>
              <a:t>ve</a:t>
            </a:r>
            <a:r>
              <a:rPr lang="pt-BR" b="1" dirty="0"/>
              <a:t> se tem alteração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. = adiciona aos alterados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-m "comenta </a:t>
            </a:r>
            <a:r>
              <a:rPr lang="pt-BR" b="1" dirty="0" err="1"/>
              <a:t>oq</a:t>
            </a:r>
            <a:r>
              <a:rPr lang="pt-BR" b="1" dirty="0"/>
              <a:t> fez"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= envia os arquivos atualizados</a:t>
            </a:r>
          </a:p>
        </p:txBody>
      </p:sp>
    </p:spTree>
    <p:extLst>
      <p:ext uri="{BB962C8B-B14F-4D97-AF65-F5344CB8AC3E}">
        <p14:creationId xmlns:p14="http://schemas.microsoft.com/office/powerpoint/2010/main" val="6179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7" y="1159660"/>
            <a:ext cx="3541486" cy="4154273"/>
            <a:chOff x="4325257" y="845109"/>
            <a:chExt cx="3541486" cy="4154273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7" y="845109"/>
              <a:ext cx="3541486" cy="3541486"/>
            </a:xfrm>
            <a:prstGeom prst="diamond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10" name="Imagem 9" descr="Uma imagem contendo brinquedo, lego, relógio&#10;&#10;Descrição gerada automaticamente">
            <a:extLst>
              <a:ext uri="{FF2B5EF4-FFF2-40B4-BE49-F238E27FC236}">
                <a16:creationId xmlns:a16="http://schemas.microsoft.com/office/drawing/2014/main" id="{1F5CE70C-676C-4C7E-B65D-4EE6162B8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46" y="6000307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PROJETO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2105" y="1584203"/>
            <a:ext cx="3370114" cy="7409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Tecnologia da Informação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Algoritmos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Banco de Dados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5008" y="5127694"/>
            <a:ext cx="939800" cy="93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Projeto e Inovação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1107" y="149604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: Cantos Arredondados 26">
            <a:hlinkClick r:id="rId3" action="ppaction://hlinksldjump"/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565" y="3323003"/>
            <a:ext cx="3365060" cy="7527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Arquitetura Computacional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Socioemocional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8197" y="5064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31" name="Grupo 30" descr="Ícones de gráfico de barras e de gráfico de linh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677167" y="1787483"/>
            <a:ext cx="347679" cy="316934"/>
            <a:chOff x="4319588" y="2492375"/>
            <a:chExt cx="287338" cy="261929"/>
          </a:xfrm>
          <a:solidFill>
            <a:schemeClr val="bg1"/>
          </a:solidFill>
        </p:grpSpPr>
        <p:sp>
          <p:nvSpPr>
            <p:cNvPr id="32" name="Forma Liv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62216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" name="Forma Liv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4" name="Forma Livre 1676" descr="Ícone de caixa de seleçã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5779" y="1787483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5" name="Forma Livre 4665" descr="Ícone de grá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06177" y="3525523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36" name="Grupo 35" descr="Ícone de ser humano e engrenagem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40" y="5355469"/>
            <a:ext cx="338072" cy="339984"/>
            <a:chOff x="6450013" y="5349884"/>
            <a:chExt cx="279399" cy="280979"/>
          </a:xfrm>
          <a:solidFill>
            <a:schemeClr val="bg1"/>
          </a:solidFill>
        </p:grpSpPr>
        <p:sp>
          <p:nvSpPr>
            <p:cNvPr id="37" name="Forma Liv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84"/>
              <a:ext cx="194019" cy="217730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8" name="Forma Liv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39" name="Grupo 38" descr="Ícone de engrenagen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v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1" name="Forma Liv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42" name="Forma Livre 4346" descr="Ícone de gráfico de caixa e de bigode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6362" y="3537809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pic>
        <p:nvPicPr>
          <p:cNvPr id="43" name="Imagem 42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C549169F-A9D4-4871-8D4C-A6A8C880E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Índice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98DE57A-4795-4569-9A64-CEDE54F1E021}"/>
              </a:ext>
            </a:extLst>
          </p:cNvPr>
          <p:cNvSpPr txBox="1"/>
          <p:nvPr/>
        </p:nvSpPr>
        <p:spPr>
          <a:xfrm>
            <a:off x="1205948" y="2199861"/>
            <a:ext cx="7500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Quem</a:t>
            </a:r>
            <a:r>
              <a:rPr lang="pt-BR" b="1" dirty="0"/>
              <a:t> </a:t>
            </a:r>
            <a:r>
              <a:rPr lang="pt-BR" b="1" u="sng" dirty="0"/>
              <a:t>somos?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Solução</a:t>
            </a:r>
            <a:r>
              <a:rPr lang="pt-BR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Backlog</a:t>
            </a:r>
            <a:endParaRPr lang="pt-B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Protótipo</a:t>
            </a:r>
            <a:r>
              <a:rPr lang="pt-BR" b="1" u="sng" dirty="0"/>
              <a:t> </a:t>
            </a:r>
            <a:r>
              <a:rPr lang="pt-BR" b="1" u="sng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</a:t>
            </a:r>
            <a:r>
              <a:rPr lang="pt-BR" b="1" u="sng" dirty="0"/>
              <a:t> 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Simulador</a:t>
            </a:r>
            <a:r>
              <a:rPr lang="pt-BR" b="1" u="sng" dirty="0"/>
              <a:t> financeiro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Banco</a:t>
            </a:r>
            <a:r>
              <a:rPr lang="pt-BR" b="1" u="sng" dirty="0"/>
              <a:t> de dados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Arduino</a:t>
            </a:r>
            <a:r>
              <a:rPr lang="pt-BR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u="sng" dirty="0"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endParaRPr lang="pt-B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Quem somos?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3FA8EC-8B63-4778-B662-E6174A1BCF95}"/>
              </a:ext>
            </a:extLst>
          </p:cNvPr>
          <p:cNvSpPr txBox="1"/>
          <p:nvPr/>
        </p:nvSpPr>
        <p:spPr>
          <a:xfrm>
            <a:off x="940904" y="2796209"/>
            <a:ext cx="547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Economia de energia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Gasto de 40% em consumo de energia nos supermercados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75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Solução da EVA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83CFE94-4524-4DAE-8C51-A3D493216BCA}"/>
              </a:ext>
            </a:extLst>
          </p:cNvPr>
          <p:cNvSpPr txBox="1"/>
          <p:nvPr/>
        </p:nvSpPr>
        <p:spPr>
          <a:xfrm>
            <a:off x="1285461" y="2769704"/>
            <a:ext cx="595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COLOCAR DESENHO DE SOLUÇÃO</a:t>
            </a:r>
          </a:p>
        </p:txBody>
      </p:sp>
    </p:spTree>
    <p:extLst>
      <p:ext uri="{BB962C8B-B14F-4D97-AF65-F5344CB8AC3E}">
        <p14:creationId xmlns:p14="http://schemas.microsoft.com/office/powerpoint/2010/main" val="322203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143E9A-21DC-425C-A057-3E4A07AE98E8}"/>
              </a:ext>
            </a:extLst>
          </p:cNvPr>
          <p:cNvSpPr txBox="1"/>
          <p:nvPr/>
        </p:nvSpPr>
        <p:spPr>
          <a:xfrm>
            <a:off x="940904" y="2610679"/>
            <a:ext cx="4200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Dividimos entre desejável,  essencial e importante</a:t>
            </a:r>
            <a:r>
              <a:rPr lang="pt-BR" dirty="0">
                <a:hlinkClick r:id="rId5" action="ppaction://hlinkfile"/>
              </a:rPr>
              <a:t>..\T.I-Leonardo\backlog_TI.xlsx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666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Protótipo do site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>
            <a:hlinkClick r:id="rId5"/>
            <a:extLst>
              <a:ext uri="{FF2B5EF4-FFF2-40B4-BE49-F238E27FC236}">
                <a16:creationId xmlns:a16="http://schemas.microsoft.com/office/drawing/2014/main" id="{AFDEAABB-E394-41F9-9C77-B42CB4495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3" y="2095261"/>
            <a:ext cx="8309113" cy="42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Simulador financeiro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 descr="Tela de computador com texto preto sobre fundo branco&#10;&#10;Descrição gerada automaticamente">
            <a:hlinkClick r:id="rId5"/>
            <a:extLst>
              <a:ext uri="{FF2B5EF4-FFF2-40B4-BE49-F238E27FC236}">
                <a16:creationId xmlns:a16="http://schemas.microsoft.com/office/drawing/2014/main" id="{4BCAFC42-A1B0-46E8-84AF-5ABDEA9C9A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18" y="2440496"/>
            <a:ext cx="9658164" cy="27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Banco de dados </a:t>
            </a:r>
          </a:p>
        </p:txBody>
      </p:sp>
      <p:pic>
        <p:nvPicPr>
          <p:cNvPr id="21" name="Imagem 20" descr="Uma imagem contendo brinquedo, lego, relógi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4965E1D3-0FC1-4744-A8F4-8AF42AC5C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616" y="6107744"/>
            <a:ext cx="1125384" cy="750256"/>
          </a:xfrm>
          <a:prstGeom prst="rect">
            <a:avLst/>
          </a:prstGeom>
        </p:spPr>
      </p:pic>
      <p:pic>
        <p:nvPicPr>
          <p:cNvPr id="4" name="Imagem 3" descr="Tela de computador com texto preto sobre fundo branco&#10;&#10;Descrição gerada automaticamente">
            <a:hlinkClick r:id="rId5" action="ppaction://hlinkfile"/>
            <a:extLst>
              <a:ext uri="{FF2B5EF4-FFF2-40B4-BE49-F238E27FC236}">
                <a16:creationId xmlns:a16="http://schemas.microsoft.com/office/drawing/2014/main" id="{75AED696-55BF-4345-8AA9-B5933EC802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97" y="2132284"/>
            <a:ext cx="7615005" cy="45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8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222</Words>
  <Application>Microsoft Office PowerPoint</Application>
  <PresentationFormat>Widescreen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Tema do Office</vt:lpstr>
      <vt:lpstr>Sprint 1 EVA</vt:lpstr>
      <vt:lpstr>Análise de projeto slide 2 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2020-03-05T01:46:56Z</dcterms:created>
  <dcterms:modified xsi:type="dcterms:W3CDTF">2020-03-10T12:54:44Z</dcterms:modified>
</cp:coreProperties>
</file>