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6" r:id="rId3"/>
    <p:sldId id="283" r:id="rId4"/>
    <p:sldId id="290" r:id="rId5"/>
    <p:sldId id="297" r:id="rId6"/>
    <p:sldId id="299" r:id="rId7"/>
    <p:sldId id="298" r:id="rId8"/>
    <p:sldId id="291" r:id="rId9"/>
    <p:sldId id="292" r:id="rId10"/>
    <p:sldId id="293" r:id="rId11"/>
    <p:sldId id="294" r:id="rId12"/>
    <p:sldId id="295" r:id="rId13"/>
    <p:sldId id="296" r:id="rId14"/>
    <p:sldId id="285" r:id="rId15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21" autoAdjust="0"/>
    <p:restoredTop sz="96408" autoAdjust="0"/>
  </p:normalViewPr>
  <p:slideViewPr>
    <p:cSldViewPr snapToGrid="0" showGuides="1">
      <p:cViewPr varScale="1">
        <p:scale>
          <a:sx n="72" d="100"/>
          <a:sy n="72" d="100"/>
        </p:scale>
        <p:origin x="648" y="66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86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8348F61-903F-4A92-BD1D-F4D50DEE5616}" type="datetime1">
              <a:rPr lang="pt-BR" smtClean="0"/>
              <a:t>10/03/2020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1DD10-601E-4934-9857-CBBA808B825D}" type="datetime1">
              <a:rPr lang="pt-BR" smtClean="0"/>
              <a:pPr/>
              <a:t>10/03/2020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9451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8622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16658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35347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4230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4064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8876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7047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0739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5618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6078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A197FC-5BCA-4F4D-9F82-64AFC200E358}" type="datetime1">
              <a:rPr lang="pt-BR" noProof="0" smtClean="0"/>
              <a:t>10/03/2020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604A03-7973-4BC4-9222-74CFA49BB370}" type="datetime1">
              <a:rPr lang="pt-BR" noProof="0" smtClean="0"/>
              <a:t>10/03/2020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130B9D-1A45-452F-AC16-D36CD5C4EA6A}" type="datetime1">
              <a:rPr lang="pt-BR" noProof="0" smtClean="0"/>
              <a:t>10/03/2020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9EAAF2-1359-4DAA-92D0-EC18028594EE}" type="datetime1">
              <a:rPr lang="pt-BR" noProof="0" smtClean="0"/>
              <a:t>10/03/2020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5E3AA6-3E77-4EDD-A5D3-91497A83F745}" type="datetime1">
              <a:rPr lang="pt-BR" noProof="0" smtClean="0"/>
              <a:t>10/03/2020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33B832-A218-4C52-AD98-17F0930C59CC}" type="datetime1">
              <a:rPr lang="pt-BR" noProof="0" smtClean="0"/>
              <a:t>10/03/2020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51457D-773F-4388-805A-0245A2DC7FA6}" type="datetime1">
              <a:rPr lang="pt-BR" noProof="0" smtClean="0"/>
              <a:t>10/03/2020</a:t>
            </a:fld>
            <a:endParaRPr lang="pt-BR" noProof="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BDAD40-2C61-41F0-AC0A-B8DA56506CF8}" type="datetime1">
              <a:rPr lang="pt-BR" noProof="0" smtClean="0"/>
              <a:t>10/03/2020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5F0EE2-8399-4909-BF8E-74D816C91647}" type="datetime1">
              <a:rPr lang="pt-BR" noProof="0" smtClean="0"/>
              <a:t>10/03/2020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C62C37-8077-44BC-A52B-E2531EDBA2DE}" type="datetime1">
              <a:rPr lang="pt-BR" noProof="0" smtClean="0"/>
              <a:t>10/03/2020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4235C6-032F-4A2C-8BCF-60C0B3B0EFA5}" type="datetime1">
              <a:rPr lang="pt-BR" noProof="0" smtClean="0"/>
              <a:t>10/03/2020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EE00915-A8F3-468F-8237-A0B9291D1250}" type="datetime1">
              <a:rPr lang="pt-BR" noProof="0" smtClean="0"/>
              <a:t>10/03/2020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evabd.sq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slide" Target="slid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sketch_feb28a/sketch_feb28a.ino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.png"/><Relationship Id="rId4" Type="http://schemas.openxmlformats.org/officeDocument/2006/relationships/slide" Target="slid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rivedovate-bandtec/EVA_projeto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slide" Target="slide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3.xml"/><Relationship Id="rId3" Type="http://schemas.openxmlformats.org/officeDocument/2006/relationships/slide" Target="slide2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11" Type="http://schemas.openxmlformats.org/officeDocument/2006/relationships/slide" Target="slide11.xml"/><Relationship Id="rId5" Type="http://schemas.openxmlformats.org/officeDocument/2006/relationships/slide" Target="slide4.xml"/><Relationship Id="rId10" Type="http://schemas.openxmlformats.org/officeDocument/2006/relationships/slide" Target="slide10.xml"/><Relationship Id="rId4" Type="http://schemas.openxmlformats.org/officeDocument/2006/relationships/image" Target="../media/image1.png"/><Relationship Id="rId9" Type="http://schemas.openxmlformats.org/officeDocument/2006/relationships/slide" Target="slide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backlog_TI.xlsx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slide" Target="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ml/index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018"/>
            <a:ext cx="9144000" cy="1384995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pt-BR" b="1" dirty="0">
                <a:solidFill>
                  <a:schemeClr val="bg1">
                    <a:lumMod val="95000"/>
                  </a:schemeClr>
                </a:solidFill>
              </a:rPr>
              <a:t>Sprint 1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sz="4000" dirty="0">
                <a:solidFill>
                  <a:schemeClr val="accent2"/>
                </a:solidFill>
              </a:rPr>
              <a:t>EVA</a:t>
            </a:r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4" name="Losango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Losango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7" y="-1197320"/>
            <a:ext cx="3541486" cy="3541486"/>
          </a:xfrm>
          <a:prstGeom prst="diamond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highlight>
                <a:srgbClr val="FFFF00"/>
              </a:highlight>
            </a:endParaRPr>
          </a:p>
        </p:txBody>
      </p:sp>
      <p:grpSp>
        <p:nvGrpSpPr>
          <p:cNvPr id="7" name="Grupo 6" descr="Ícone de gráfico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161623"/>
            <a:ext cx="489958" cy="492680"/>
            <a:chOff x="2025650" y="4786313"/>
            <a:chExt cx="285750" cy="287338"/>
          </a:xfrm>
          <a:solidFill>
            <a:schemeClr val="accent2"/>
          </a:solidFill>
        </p:grpSpPr>
        <p:sp>
          <p:nvSpPr>
            <p:cNvPr id="8" name="Forma Livre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9" name="Forma Livre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3975753-FC9F-41DA-A22C-0E482C906293}"/>
              </a:ext>
            </a:extLst>
          </p:cNvPr>
          <p:cNvSpPr txBox="1"/>
          <p:nvPr/>
        </p:nvSpPr>
        <p:spPr>
          <a:xfrm>
            <a:off x="0" y="5150339"/>
            <a:ext cx="97816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4"/>
                </a:solidFill>
              </a:rPr>
              <a:t>  </a:t>
            </a:r>
            <a:r>
              <a:rPr lang="pt-BR" b="1" dirty="0">
                <a:solidFill>
                  <a:schemeClr val="bg1">
                    <a:lumMod val="95000"/>
                  </a:schemeClr>
                </a:solidFill>
              </a:rPr>
              <a:t>Marcelo </a:t>
            </a:r>
            <a:r>
              <a:rPr lang="pt-BR" b="1" dirty="0" err="1">
                <a:solidFill>
                  <a:schemeClr val="bg1">
                    <a:lumMod val="95000"/>
                  </a:schemeClr>
                </a:solidFill>
              </a:rPr>
              <a:t>Whitehead</a:t>
            </a:r>
            <a:r>
              <a:rPr lang="pt-BR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BR" b="1" dirty="0" err="1">
                <a:solidFill>
                  <a:schemeClr val="bg1">
                    <a:lumMod val="95000"/>
                  </a:schemeClr>
                </a:solidFill>
              </a:rPr>
              <a:t>Cacace</a:t>
            </a:r>
            <a:endParaRPr lang="pt-BR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pt-BR" b="1" dirty="0">
                <a:solidFill>
                  <a:schemeClr val="bg1">
                    <a:lumMod val="95000"/>
                  </a:schemeClr>
                </a:solidFill>
              </a:rPr>
              <a:t>  Milene de Oliveira Barbosa</a:t>
            </a:r>
          </a:p>
          <a:p>
            <a:r>
              <a:rPr lang="pt-BR" b="1" dirty="0">
                <a:solidFill>
                  <a:schemeClr val="bg1">
                    <a:lumMod val="95000"/>
                  </a:schemeClr>
                </a:solidFill>
              </a:rPr>
              <a:t>  Pedro Arthur Rocha </a:t>
            </a:r>
          </a:p>
          <a:p>
            <a:r>
              <a:rPr lang="pt-BR" b="1" dirty="0">
                <a:solidFill>
                  <a:schemeClr val="bg1">
                    <a:lumMod val="95000"/>
                  </a:schemeClr>
                </a:solidFill>
              </a:rPr>
              <a:t>  Victor Samir</a:t>
            </a:r>
          </a:p>
          <a:p>
            <a:r>
              <a:rPr lang="pt-BR" b="1" dirty="0">
                <a:solidFill>
                  <a:schemeClr val="bg1">
                    <a:lumMod val="95000"/>
                  </a:schemeClr>
                </a:solidFill>
              </a:rPr>
              <a:t>  Yuri de Jesus</a:t>
            </a:r>
          </a:p>
          <a:p>
            <a:endParaRPr lang="pt-BR" dirty="0"/>
          </a:p>
        </p:txBody>
      </p:sp>
      <p:pic>
        <p:nvPicPr>
          <p:cNvPr id="6" name="Imagem 5" descr="Uma imagem contendo brinquedo, lego, relógi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5C20134C-3DDE-4EE7-8B56-865DB1297A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Simulador financeiro 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pic>
        <p:nvPicPr>
          <p:cNvPr id="5" name="Imagem 4" descr="Tela preta com letras brancas&#10;&#10;Descrição gerada automaticamente">
            <a:extLst>
              <a:ext uri="{FF2B5EF4-FFF2-40B4-BE49-F238E27FC236}">
                <a16:creationId xmlns:a16="http://schemas.microsoft.com/office/drawing/2014/main" id="{E74DCA59-C5B2-41C9-BDD7-9DDE86AD16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78" y="2368884"/>
            <a:ext cx="11510444" cy="283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620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hlinkClick r:id="rId3" action="ppaction://hlinkfile"/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Banco de dados 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4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pic>
        <p:nvPicPr>
          <p:cNvPr id="5" name="Imagem 4" descr="Tela de celular com texto preto sobre fundo branco&#10;&#10;Descrição gerada automaticamente">
            <a:hlinkClick r:id="rId3" action="ppaction://hlinkfile"/>
            <a:extLst>
              <a:ext uri="{FF2B5EF4-FFF2-40B4-BE49-F238E27FC236}">
                <a16:creationId xmlns:a16="http://schemas.microsoft.com/office/drawing/2014/main" id="{FE18351C-7A60-4ED2-BF7C-EA517F69D1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434" y="2176044"/>
            <a:ext cx="6749131" cy="454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628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hlinkClick r:id="rId3" action="ppaction://hlinkfile"/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Arduino 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4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pic>
        <p:nvPicPr>
          <p:cNvPr id="5" name="Imagem 4" descr="Tela de celular com texto preto sobre fundo branco&#10;&#10;Descrição gerada automaticamente">
            <a:hlinkClick r:id="rId3" action="ppaction://hlinkfile"/>
            <a:extLst>
              <a:ext uri="{FF2B5EF4-FFF2-40B4-BE49-F238E27FC236}">
                <a16:creationId xmlns:a16="http://schemas.microsoft.com/office/drawing/2014/main" id="{9FFC1D32-51B2-4243-975D-D0521CA758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182" y="2068170"/>
            <a:ext cx="6538122" cy="501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194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hlinkClick r:id="rId3"/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Git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4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C67D09A-1AA2-4914-B322-7115D0815AB4}"/>
              </a:ext>
            </a:extLst>
          </p:cNvPr>
          <p:cNvSpPr txBox="1"/>
          <p:nvPr/>
        </p:nvSpPr>
        <p:spPr>
          <a:xfrm>
            <a:off x="1364974" y="2676939"/>
            <a:ext cx="4267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Comandos do </a:t>
            </a:r>
            <a:r>
              <a:rPr lang="pt-BR" b="1" dirty="0" err="1"/>
              <a:t>git</a:t>
            </a:r>
            <a:r>
              <a:rPr lang="pt-BR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/>
              <a:t>git</a:t>
            </a:r>
            <a:r>
              <a:rPr lang="pt-BR" b="1" dirty="0"/>
              <a:t> clone = cola arquivo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/>
              <a:t>git</a:t>
            </a:r>
            <a:r>
              <a:rPr lang="pt-BR" b="1" dirty="0"/>
              <a:t> </a:t>
            </a:r>
            <a:r>
              <a:rPr lang="pt-BR" b="1" dirty="0" err="1"/>
              <a:t>pull</a:t>
            </a:r>
            <a:r>
              <a:rPr lang="pt-BR" b="1" dirty="0"/>
              <a:t> = pega arquivo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 </a:t>
            </a:r>
            <a:r>
              <a:rPr lang="pt-BR" b="1" dirty="0" err="1"/>
              <a:t>git</a:t>
            </a:r>
            <a:r>
              <a:rPr lang="pt-BR" b="1" dirty="0"/>
              <a:t> status = vê se tem alguma alteração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/>
              <a:t>git</a:t>
            </a:r>
            <a:r>
              <a:rPr lang="pt-BR" b="1" dirty="0"/>
              <a:t> </a:t>
            </a:r>
            <a:r>
              <a:rPr lang="pt-BR" b="1" dirty="0" err="1"/>
              <a:t>add</a:t>
            </a:r>
            <a:r>
              <a:rPr lang="pt-BR" b="1" dirty="0"/>
              <a:t> . = adiciona aos alterados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 </a:t>
            </a:r>
            <a:r>
              <a:rPr lang="pt-BR" b="1" dirty="0" err="1"/>
              <a:t>git</a:t>
            </a:r>
            <a:r>
              <a:rPr lang="pt-BR" b="1" dirty="0"/>
              <a:t> </a:t>
            </a:r>
            <a:r>
              <a:rPr lang="pt-BR" b="1" dirty="0" err="1"/>
              <a:t>commit</a:t>
            </a:r>
            <a:r>
              <a:rPr lang="pt-BR" b="1" dirty="0"/>
              <a:t> -m "comenta oque fez"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/>
              <a:t>git</a:t>
            </a:r>
            <a:r>
              <a:rPr lang="pt-BR" b="1" dirty="0"/>
              <a:t> </a:t>
            </a:r>
            <a:r>
              <a:rPr lang="pt-BR" b="1" dirty="0" err="1"/>
              <a:t>push</a:t>
            </a:r>
            <a:r>
              <a:rPr lang="pt-BR" b="1" dirty="0"/>
              <a:t> = envia os arquivos atualizados</a:t>
            </a:r>
          </a:p>
        </p:txBody>
      </p:sp>
    </p:spTree>
    <p:extLst>
      <p:ext uri="{BB962C8B-B14F-4D97-AF65-F5344CB8AC3E}">
        <p14:creationId xmlns:p14="http://schemas.microsoft.com/office/powerpoint/2010/main" val="61799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7" y="1159660"/>
            <a:ext cx="3541486" cy="4154273"/>
            <a:chOff x="4325257" y="845109"/>
            <a:chExt cx="3541486" cy="4154273"/>
          </a:xfrm>
        </p:grpSpPr>
        <p:sp>
          <p:nvSpPr>
            <p:cNvPr id="12" name="Losango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7" y="845109"/>
              <a:ext cx="3541486" cy="3541486"/>
            </a:xfrm>
            <a:prstGeom prst="diamond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</p:grpSp>
      <p:sp>
        <p:nvSpPr>
          <p:cNvPr id="15" name="Título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pt-BR" sz="7200" b="1" dirty="0">
                <a:solidFill>
                  <a:schemeClr val="bg1"/>
                </a:solidFill>
              </a:rPr>
              <a:t>Obrigado</a:t>
            </a:r>
            <a:endParaRPr lang="pt-BR" sz="7200" dirty="0">
              <a:solidFill>
                <a:schemeClr val="accent4"/>
              </a:solidFill>
            </a:endParaRPr>
          </a:p>
        </p:txBody>
      </p:sp>
      <p:pic>
        <p:nvPicPr>
          <p:cNvPr id="10" name="Imagem 9" descr="Uma imagem contendo brinquedo, lego, relógio&#10;&#10;Descrição gerada automaticamente">
            <a:extLst>
              <a:ext uri="{FF2B5EF4-FFF2-40B4-BE49-F238E27FC236}">
                <a16:creationId xmlns:a16="http://schemas.microsoft.com/office/drawing/2014/main" id="{1F5CE70C-676C-4C7E-B65D-4EE6162B8B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346" y="6000307"/>
            <a:ext cx="1125384" cy="75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2</a:t>
            </a:r>
            <a:br>
              <a:rPr lang="pt-BR" dirty="0"/>
            </a:b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hlinkClick r:id="rId3" action="ppaction://hlinksldjump"/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PROJETO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12105" y="1584203"/>
            <a:ext cx="3370114" cy="74099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1600" dirty="0"/>
              <a:t>Tecnologia da Informação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1600" dirty="0"/>
              <a:t>Algoritmos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1600" dirty="0"/>
              <a:t>Banco de Dados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15008" y="5127694"/>
            <a:ext cx="939800" cy="939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1600" dirty="0"/>
              <a:t>Projeto e Inovação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81107" y="149604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7" name="Retângulo: Cantos Arredondados 26">
            <a:hlinkClick r:id="rId3" action="ppaction://hlinksldjump"/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6565" y="3323003"/>
            <a:ext cx="3365060" cy="75272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1600" dirty="0"/>
              <a:t>Arquitetura Computacional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1600" dirty="0"/>
              <a:t>Socioemocional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8197" y="5064200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grpSp>
        <p:nvGrpSpPr>
          <p:cNvPr id="31" name="Grupo 30" descr="Ícones de gráfico de barras e de gráfico de linhas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677167" y="1787483"/>
            <a:ext cx="347679" cy="316934"/>
            <a:chOff x="4319588" y="2492375"/>
            <a:chExt cx="287338" cy="261929"/>
          </a:xfrm>
          <a:solidFill>
            <a:schemeClr val="bg1"/>
          </a:solidFill>
        </p:grpSpPr>
        <p:sp>
          <p:nvSpPr>
            <p:cNvPr id="32" name="Forma Livre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62216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" name="Forma Livre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34" name="Forma Livre 1676" descr="Ícone de caixa de seleção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5779" y="1787483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35" name="Forma Livre 4665" descr="Ícone de gráfico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06177" y="3525523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grpSp>
        <p:nvGrpSpPr>
          <p:cNvPr id="36" name="Grupo 35" descr="Ícone de ser humano e engrenagem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40" y="5355469"/>
            <a:ext cx="338072" cy="339984"/>
            <a:chOff x="6450013" y="5349884"/>
            <a:chExt cx="279399" cy="280979"/>
          </a:xfrm>
          <a:solidFill>
            <a:schemeClr val="bg1"/>
          </a:solidFill>
        </p:grpSpPr>
        <p:sp>
          <p:nvSpPr>
            <p:cNvPr id="37" name="Forma Livre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84"/>
              <a:ext cx="194019" cy="217730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8" name="Forma Livre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grpSp>
        <p:nvGrpSpPr>
          <p:cNvPr id="39" name="Grupo 38" descr="Ícone de engrenagen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orma Livre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41" name="Forma Livre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42" name="Forma Livre 4346" descr="Ícone de gráfico de caixa e de bigode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6362" y="3537809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pic>
        <p:nvPicPr>
          <p:cNvPr id="43" name="Imagem 42" descr="Uma imagem contendo brinquedo, lego, relógi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C549169F-A9D4-4871-8D4C-A6A8C880EB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Índice 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98DE57A-4795-4569-9A64-CEDE54F1E021}"/>
              </a:ext>
            </a:extLst>
          </p:cNvPr>
          <p:cNvSpPr txBox="1"/>
          <p:nvPr/>
        </p:nvSpPr>
        <p:spPr>
          <a:xfrm>
            <a:off x="1205948" y="2199861"/>
            <a:ext cx="75007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u="sng" dirty="0"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Quem</a:t>
            </a:r>
            <a:r>
              <a:rPr lang="pt-BR" b="1" u="sng" dirty="0"/>
              <a:t> somos?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u="sng" dirty="0"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Solução</a:t>
            </a:r>
            <a:r>
              <a:rPr lang="pt-BR" b="1" u="sng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u="sng" dirty="0"/>
              <a:t>Nosso produto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u="sng" dirty="0"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Clientes</a:t>
            </a:r>
            <a:endParaRPr lang="pt-BR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u="sng" dirty="0"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Backlog</a:t>
            </a:r>
            <a:endParaRPr lang="pt-BR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u="sng" dirty="0"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Protótipo</a:t>
            </a:r>
            <a:r>
              <a:rPr lang="pt-BR" b="1" u="sng" dirty="0"/>
              <a:t> </a:t>
            </a:r>
            <a:r>
              <a:rPr lang="pt-BR" b="1" u="sng" dirty="0"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</a:t>
            </a:r>
            <a:r>
              <a:rPr lang="pt-BR" b="1" u="sng" dirty="0"/>
              <a:t> site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u="sng" dirty="0"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Simulador</a:t>
            </a:r>
            <a:r>
              <a:rPr lang="pt-BR" b="1" u="sng" dirty="0"/>
              <a:t> financeiro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u="sng" dirty="0"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Banco</a:t>
            </a:r>
            <a:r>
              <a:rPr lang="pt-BR" b="1" u="sng" dirty="0"/>
              <a:t> de dados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u="sng" dirty="0"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Arduino</a:t>
            </a:r>
            <a:r>
              <a:rPr lang="pt-BR" b="1" u="sng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u="sng" dirty="0"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</a:t>
            </a:r>
            <a:endParaRPr lang="pt-BR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Quem somos?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C3FA8EC-8B63-4778-B662-E6174A1BCF95}"/>
              </a:ext>
            </a:extLst>
          </p:cNvPr>
          <p:cNvSpPr txBox="1"/>
          <p:nvPr/>
        </p:nvSpPr>
        <p:spPr>
          <a:xfrm>
            <a:off x="940904" y="2796209"/>
            <a:ext cx="54731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Somos uma empresa que tem como seu principal objetivo a economia de energia elétrica.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2753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Solução da EVA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pic>
        <p:nvPicPr>
          <p:cNvPr id="5" name="Imagem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F11853F4-9839-49AF-B51C-230E5ADEE8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943" y="2218678"/>
            <a:ext cx="7849695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031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Nosso produto 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pic>
        <p:nvPicPr>
          <p:cNvPr id="5" name="Imagem 4" descr="Uma imagem contendo edifício, grande, avião, em pé&#10;&#10;Descrição gerada automaticamente">
            <a:extLst>
              <a:ext uri="{FF2B5EF4-FFF2-40B4-BE49-F238E27FC236}">
                <a16:creationId xmlns:a16="http://schemas.microsoft.com/office/drawing/2014/main" id="{522BA123-3927-4524-A989-CEAE5F4324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660" y="2384298"/>
            <a:ext cx="6028529" cy="339104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3139879-5A27-4F65-B31E-99D50F8A39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22" y="2276887"/>
            <a:ext cx="3830857" cy="383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852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Clientes 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6090AAC-290C-4193-8D17-0599E682A25E}"/>
              </a:ext>
            </a:extLst>
          </p:cNvPr>
          <p:cNvSpPr txBox="1"/>
          <p:nvPr/>
        </p:nvSpPr>
        <p:spPr>
          <a:xfrm>
            <a:off x="1033670" y="2782957"/>
            <a:ext cx="3896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Galpões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Visam diminuir sua conta de energia elétrica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0592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hlinkClick r:id="rId3" action="ppaction://hlinkfile"/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25495" y="1279692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Backlog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4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5143E9A-21DC-425C-A057-3E4A07AE98E8}"/>
              </a:ext>
            </a:extLst>
          </p:cNvPr>
          <p:cNvSpPr txBox="1"/>
          <p:nvPr/>
        </p:nvSpPr>
        <p:spPr>
          <a:xfrm>
            <a:off x="940904" y="2610679"/>
            <a:ext cx="4200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Dividimos entre desejável,  essencial e importante.</a:t>
            </a:r>
          </a:p>
        </p:txBody>
      </p:sp>
    </p:spTree>
    <p:extLst>
      <p:ext uri="{BB962C8B-B14F-4D97-AF65-F5344CB8AC3E}">
        <p14:creationId xmlns:p14="http://schemas.microsoft.com/office/powerpoint/2010/main" val="1316664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hlinkClick r:id="rId3" action="ppaction://hlinkfile"/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Protótipo do site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4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pic>
        <p:nvPicPr>
          <p:cNvPr id="4" name="Imagem 3">
            <a:hlinkClick r:id="rId3" action="ppaction://hlinkfile"/>
            <a:extLst>
              <a:ext uri="{FF2B5EF4-FFF2-40B4-BE49-F238E27FC236}">
                <a16:creationId xmlns:a16="http://schemas.microsoft.com/office/drawing/2014/main" id="{AFDEAABB-E394-41F9-9C77-B42CB44953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853" y="2095261"/>
            <a:ext cx="8309113" cy="423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980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247_TF78455520.potx" id="{46A96932-6548-4D30-96E1-337BF2A5C038}" vid="{F7267124-401D-418B-A8B9-DB75C8D1246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Análise de projeto da 24Slides</Template>
  <TotalTime>0</TotalTime>
  <Words>239</Words>
  <Application>Microsoft Office PowerPoint</Application>
  <PresentationFormat>Widescreen</PresentationFormat>
  <Paragraphs>86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Segoe UI Light</vt:lpstr>
      <vt:lpstr>Tema do Office</vt:lpstr>
      <vt:lpstr>Sprint 1 EVA</vt:lpstr>
      <vt:lpstr>Análise de projeto slide 2 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2020-03-05T01:46:56Z</dcterms:created>
  <dcterms:modified xsi:type="dcterms:W3CDTF">2020-03-10T18:26:03Z</dcterms:modified>
</cp:coreProperties>
</file>