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303" r:id="rId4"/>
    <p:sldId id="290" r:id="rId5"/>
    <p:sldId id="297" r:id="rId6"/>
    <p:sldId id="300" r:id="rId7"/>
    <p:sldId id="299" r:id="rId8"/>
    <p:sldId id="29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594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11/03/2020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42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5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04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73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11/03/2020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va%20banco%20at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ketch_mar06b/sketch_mar06b.i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exame.abril.com.br/economia/energia-passa-a-ser-2a-maior-despesa-de-supermercados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hyperlink" Target="https://www.chatron.pt/pt/tubo-solar/tubo-solar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acklog_TI.xls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Samir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8552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E74DCA59-C5B2-41C9-BDD7-9DDE86AD1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4074137"/>
            <a:ext cx="10526005" cy="2593363"/>
          </a:xfrm>
          <a:prstGeom prst="rect">
            <a:avLst/>
          </a:prstGeom>
        </p:spPr>
      </p:pic>
      <p:pic>
        <p:nvPicPr>
          <p:cNvPr id="4" name="Imagem 3">
            <a:hlinkClick r:id="rId3" action="ppaction://hlinkfile"/>
            <a:extLst>
              <a:ext uri="{FF2B5EF4-FFF2-40B4-BE49-F238E27FC236}">
                <a16:creationId xmlns:a16="http://schemas.microsoft.com/office/drawing/2014/main" id="{A2F4AC96-814C-466A-A009-A8A0FFC54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1" y="1739727"/>
            <a:ext cx="10526005" cy="21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FE18351C-7A60-4ED2-BF7C-EA517F69D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4" y="2176044"/>
            <a:ext cx="6749131" cy="45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>
                <a:latin typeface="+mj-lt"/>
              </a:rPr>
              <a:t>Arduino- Sensor LDR</a:t>
            </a:r>
            <a:endParaRPr lang="pt-BR" b="1" dirty="0">
              <a:latin typeface="+mj-lt"/>
            </a:endParaRP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 descr="Uma imagem contendo screenshot, texto&#10;&#10;Descrição gerada automaticamente">
            <a:hlinkClick r:id="rId3" action="ppaction://hlinkfile"/>
            <a:extLst>
              <a:ext uri="{FF2B5EF4-FFF2-40B4-BE49-F238E27FC236}">
                <a16:creationId xmlns:a16="http://schemas.microsoft.com/office/drawing/2014/main" id="{140980E5-63ED-417D-8979-B99F2F41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19" y="2173609"/>
            <a:ext cx="8418761" cy="54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2043112" y="2188859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F50F0E-0C11-4857-869D-F1480667E753}"/>
              </a:ext>
            </a:extLst>
          </p:cNvPr>
          <p:cNvSpPr txBox="1"/>
          <p:nvPr/>
        </p:nvSpPr>
        <p:spPr>
          <a:xfrm>
            <a:off x="6096000" y="2378881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 pela atenção!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5B894D-2741-4AC6-8263-8F8EAFBBEBAE}"/>
              </a:ext>
            </a:extLst>
          </p:cNvPr>
          <p:cNvSpPr txBox="1"/>
          <p:nvPr/>
        </p:nvSpPr>
        <p:spPr>
          <a:xfrm>
            <a:off x="1139687" y="2199861"/>
            <a:ext cx="8083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de gastos desnecessários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8F6C2-DC7F-4073-9B2A-AC7A9011F07E}"/>
              </a:ext>
            </a:extLst>
          </p:cNvPr>
          <p:cNvSpPr txBox="1"/>
          <p:nvPr/>
        </p:nvSpPr>
        <p:spPr>
          <a:xfrm>
            <a:off x="1060621" y="6214449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9" name="Gráfico 8" descr="Dedo indicador apontando para a direita">
            <a:extLst>
              <a:ext uri="{FF2B5EF4-FFF2-40B4-BE49-F238E27FC236}">
                <a16:creationId xmlns:a16="http://schemas.microsoft.com/office/drawing/2014/main" id="{E97F040F-52D4-499A-BF39-47B674E4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1A8794-6406-44CD-B7D2-097DA95F2EDC}"/>
              </a:ext>
            </a:extLst>
          </p:cNvPr>
          <p:cNvSpPr txBox="1"/>
          <p:nvPr/>
        </p:nvSpPr>
        <p:spPr>
          <a:xfrm>
            <a:off x="940904" y="2505670"/>
            <a:ext cx="585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40</a:t>
            </a:r>
            <a:r>
              <a:rPr lang="pt-BR" b="1"/>
              <a:t>% gastos </a:t>
            </a:r>
            <a:r>
              <a:rPr lang="pt-BR" b="1" dirty="0"/>
              <a:t>são com iluminação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AD5950-6C29-4D6D-936D-4189538D4B8B}"/>
              </a:ext>
            </a:extLst>
          </p:cNvPr>
          <p:cNvSpPr/>
          <p:nvPr/>
        </p:nvSpPr>
        <p:spPr>
          <a:xfrm>
            <a:off x="940904" y="6227473"/>
            <a:ext cx="985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https://exame.abril.com.br/economia/energia-passa-a-ser-2a-maior-despesa-de-supermercados/</a:t>
            </a:r>
            <a:endParaRPr lang="pt-BR" dirty="0">
              <a:solidFill>
                <a:schemeClr val="accent5"/>
              </a:solidFill>
            </a:endParaRPr>
          </a:p>
        </p:txBody>
      </p:sp>
      <p:pic>
        <p:nvPicPr>
          <p:cNvPr id="12" name="Gráfico 11" descr="Dedo indicador apontando para a direita">
            <a:extLst>
              <a:ext uri="{FF2B5EF4-FFF2-40B4-BE49-F238E27FC236}">
                <a16:creationId xmlns:a16="http://schemas.microsoft.com/office/drawing/2014/main" id="{CCA9093A-26B2-4165-A0CC-3CEF0DE9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3" y="2796209"/>
            <a:ext cx="87729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1C4FBB6E-6F82-4097-82B2-F767CDC0F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49" y="2095524"/>
            <a:ext cx="9365301" cy="4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Uma imagem contendo texto, mapa, pipa, homem&#10;&#10;Descrição gerada automaticamente">
            <a:extLst>
              <a:ext uri="{FF2B5EF4-FFF2-40B4-BE49-F238E27FC236}">
                <a16:creationId xmlns:a16="http://schemas.microsoft.com/office/drawing/2014/main" id="{4A3ADB5B-0691-4137-A6C2-8F2C2527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2145196"/>
            <a:ext cx="6029739" cy="45223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7BB4F-87BE-4527-95FB-5BBF3268B0BC}"/>
              </a:ext>
            </a:extLst>
          </p:cNvPr>
          <p:cNvSpPr txBox="1"/>
          <p:nvPr/>
        </p:nvSpPr>
        <p:spPr>
          <a:xfrm>
            <a:off x="228600" y="2967335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apagada : 7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50% :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Luz 100% : 15 horas </a:t>
            </a:r>
          </a:p>
        </p:txBody>
      </p:sp>
    </p:spTree>
    <p:extLst>
      <p:ext uri="{BB962C8B-B14F-4D97-AF65-F5344CB8AC3E}">
        <p14:creationId xmlns:p14="http://schemas.microsoft.com/office/powerpoint/2010/main" val="22994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139879-5A27-4F65-B31E-99D50F8A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9" y="2368884"/>
            <a:ext cx="3830857" cy="3830857"/>
          </a:xfrm>
          <a:prstGeom prst="rect">
            <a:avLst/>
          </a:prstGeom>
        </p:spPr>
      </p:pic>
      <p:pic>
        <p:nvPicPr>
          <p:cNvPr id="4" name="Imagem 3" descr="Uma imagem contendo atletismo, mesa&#10;&#10;Descrição gerada automaticamente">
            <a:extLst>
              <a:ext uri="{FF2B5EF4-FFF2-40B4-BE49-F238E27FC236}">
                <a16:creationId xmlns:a16="http://schemas.microsoft.com/office/drawing/2014/main" id="{CA37D59F-07EF-4D56-8922-FAF0BE4FA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6329"/>
            <a:ext cx="4343616" cy="4343616"/>
          </a:xfrm>
          <a:prstGeom prst="rect">
            <a:avLst/>
          </a:prstGeom>
        </p:spPr>
      </p:pic>
      <p:pic>
        <p:nvPicPr>
          <p:cNvPr id="10" name="Gráfico 9" descr="Dedo indicador apontando para a direita">
            <a:extLst>
              <a:ext uri="{FF2B5EF4-FFF2-40B4-BE49-F238E27FC236}">
                <a16:creationId xmlns:a16="http://schemas.microsoft.com/office/drawing/2014/main" id="{96097265-992F-4F0C-8CA7-000EB60F3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274" y="6120041"/>
            <a:ext cx="725585" cy="72558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009FCC0-D42A-4377-8384-9AE6471D39DC}"/>
              </a:ext>
            </a:extLst>
          </p:cNvPr>
          <p:cNvSpPr/>
          <p:nvPr/>
        </p:nvSpPr>
        <p:spPr>
          <a:xfrm>
            <a:off x="895176" y="6217733"/>
            <a:ext cx="503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https://www.chatron.pt/pt/tubo-solar/tubo-solar-2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5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090AAC-290C-4193-8D17-0599E682A25E}"/>
              </a:ext>
            </a:extLst>
          </p:cNvPr>
          <p:cNvSpPr txBox="1"/>
          <p:nvPr/>
        </p:nvSpPr>
        <p:spPr>
          <a:xfrm>
            <a:off x="1033670" y="2782957"/>
            <a:ext cx="3896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Galpões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Empresas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Visam diminuir sua conta de energia elétrica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59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 action="ppaction://hlinkfile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25495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entre desejável,  essencial e importante.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289</Words>
  <Application>Microsoft Office PowerPoint</Application>
  <PresentationFormat>Widescreen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2020-03-12T00:43:19Z</dcterms:modified>
</cp:coreProperties>
</file>