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C29"/>
    <a:srgbClr val="B9AC8D"/>
    <a:srgbClr val="D9D2C1"/>
    <a:srgbClr val="B2A484"/>
    <a:srgbClr val="E7B425"/>
    <a:srgbClr val="BB9015"/>
    <a:srgbClr val="7030A0"/>
    <a:srgbClr val="00B0F0"/>
    <a:srgbClr val="00B050"/>
    <a:srgbClr val="8B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9C21-DA24-46EC-BB5F-E5E2B721F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470D1-CCDF-4351-9762-B21D964D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536509"/>
          </a:xfrm>
        </p:spPr>
        <p:txBody>
          <a:bodyPr>
            <a:normAutofit/>
          </a:bodyPr>
          <a:lstStyle/>
          <a:p>
            <a:r>
              <a:rPr lang="pt-BR" dirty="0"/>
              <a:t>Yuri de jesus	01201117</a:t>
            </a:r>
          </a:p>
        </p:txBody>
      </p:sp>
    </p:spTree>
    <p:extLst>
      <p:ext uri="{BB962C8B-B14F-4D97-AF65-F5344CB8AC3E}">
        <p14:creationId xmlns:p14="http://schemas.microsoft.com/office/powerpoint/2010/main" val="52797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4DEF-4031-4652-A648-7F5CFBAC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 dos requisitos.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EA948-B406-4659-AF5A-7F8DA8BC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Gustavo da Silva, de 22 anos, é personal trainer e professor de educação física, e por conta da pandemia onde não pode se encontrar presencialmente com seus clientes houve uma necessidade de virtualização do trabalho dele.</a:t>
            </a:r>
          </a:p>
          <a:p>
            <a:r>
              <a:rPr lang="pt-BR" dirty="0"/>
              <a:t>Ele necessita de um aplicativo mobile, capaz de conectar ele e seus clientes, com a finalidade de disponibilizar treinos personalizados, com demonstrações e tempo por exercícios.</a:t>
            </a:r>
          </a:p>
          <a:p>
            <a:r>
              <a:rPr lang="pt-BR" dirty="0"/>
              <a:t>O aplicativo tem que ter login individual para aluno e professor, nas conclusões de treino ter uma avaliação do treino que fez, área de feedback.</a:t>
            </a:r>
          </a:p>
        </p:txBody>
      </p:sp>
    </p:spTree>
    <p:extLst>
      <p:ext uri="{BB962C8B-B14F-4D97-AF65-F5344CB8AC3E}">
        <p14:creationId xmlns:p14="http://schemas.microsoft.com/office/powerpoint/2010/main" val="12958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5FD3-21A3-4252-B0E3-C066DB5C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pt-BR" dirty="0"/>
              <a:t>User Story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7CA339-D528-4C1C-91F6-54A7288125AE}"/>
              </a:ext>
            </a:extLst>
          </p:cNvPr>
          <p:cNvSpPr/>
          <p:nvPr/>
        </p:nvSpPr>
        <p:spPr>
          <a:xfrm>
            <a:off x="432019" y="1892411"/>
            <a:ext cx="3122214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01</a:t>
            </a:r>
          </a:p>
          <a:p>
            <a:r>
              <a:rPr lang="pt-BR" dirty="0">
                <a:solidFill>
                  <a:schemeClr val="tx1"/>
                </a:solidFill>
              </a:rPr>
              <a:t>Como um Professor eu preciso de um login para distribuir exercícios individuais para cada aluno.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E49018-9719-4AC1-BCE6-A8298D4A18F7}"/>
              </a:ext>
            </a:extLst>
          </p:cNvPr>
          <p:cNvSpPr/>
          <p:nvPr/>
        </p:nvSpPr>
        <p:spPr>
          <a:xfrm>
            <a:off x="432019" y="3564172"/>
            <a:ext cx="3122214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02</a:t>
            </a:r>
          </a:p>
          <a:p>
            <a:r>
              <a:rPr lang="pt-BR" dirty="0">
                <a:solidFill>
                  <a:schemeClr val="tx1"/>
                </a:solidFill>
              </a:rPr>
              <a:t>Como um Aluno eu preciso de uma área com vídeos ou gif para visualizar e executar os exercícios propostos.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870CD9-8DB7-48A6-BB17-E5F08FCEF3D4}"/>
              </a:ext>
            </a:extLst>
          </p:cNvPr>
          <p:cNvSpPr/>
          <p:nvPr/>
        </p:nvSpPr>
        <p:spPr>
          <a:xfrm>
            <a:off x="3665548" y="1879260"/>
            <a:ext cx="3122214" cy="1700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03</a:t>
            </a:r>
          </a:p>
          <a:p>
            <a:r>
              <a:rPr lang="pt-BR" dirty="0">
                <a:solidFill>
                  <a:schemeClr val="tx1"/>
                </a:solidFill>
              </a:rPr>
              <a:t>Eu como Aluno gostaria de após um exercícios ter uma área de avaliação (</a:t>
            </a:r>
            <a:r>
              <a:rPr lang="pt-BR">
                <a:solidFill>
                  <a:schemeClr val="tx1"/>
                </a:solidFill>
              </a:rPr>
              <a:t>PSE) daquela </a:t>
            </a:r>
            <a:r>
              <a:rPr lang="pt-BR" dirty="0">
                <a:solidFill>
                  <a:schemeClr val="tx1"/>
                </a:solidFill>
              </a:rPr>
              <a:t>seção para ter uma analise de desenvolvimento.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3DDF7D-C7FB-469B-B01D-00C0CC80157B}"/>
              </a:ext>
            </a:extLst>
          </p:cNvPr>
          <p:cNvSpPr/>
          <p:nvPr/>
        </p:nvSpPr>
        <p:spPr>
          <a:xfrm>
            <a:off x="3379301" y="3883124"/>
            <a:ext cx="2586823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04</a:t>
            </a:r>
          </a:p>
          <a:p>
            <a:r>
              <a:rPr lang="pt-BR" dirty="0">
                <a:solidFill>
                  <a:schemeClr val="tx1"/>
                </a:solidFill>
              </a:rPr>
              <a:t>Eu como Aluno gostaria de ter um link de contato com professor para tirar duvidas e ter consultoria 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C0FC316-471F-4861-AFD8-58B72432C107}"/>
              </a:ext>
            </a:extLst>
          </p:cNvPr>
          <p:cNvSpPr/>
          <p:nvPr/>
        </p:nvSpPr>
        <p:spPr>
          <a:xfrm>
            <a:off x="6899077" y="1877273"/>
            <a:ext cx="2743197" cy="149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05</a:t>
            </a:r>
          </a:p>
          <a:p>
            <a:r>
              <a:rPr lang="pt-BR" dirty="0">
                <a:solidFill>
                  <a:schemeClr val="tx1"/>
                </a:solidFill>
              </a:rPr>
              <a:t>Eu como Professor gostaria de uma área para o aluno dar feedback para saber onde focar os esforços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A02D3-5A09-4BA5-B20A-AE24A8A71399}"/>
              </a:ext>
            </a:extLst>
          </p:cNvPr>
          <p:cNvSpPr/>
          <p:nvPr/>
        </p:nvSpPr>
        <p:spPr>
          <a:xfrm>
            <a:off x="5780592" y="3429000"/>
            <a:ext cx="3061249" cy="1196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06</a:t>
            </a:r>
          </a:p>
          <a:p>
            <a:r>
              <a:rPr lang="pt-BR" dirty="0">
                <a:solidFill>
                  <a:schemeClr val="tx1"/>
                </a:solidFill>
              </a:rPr>
              <a:t>Eu como Professor preciso de um gerador de código unitário para cadastrar o 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AC3E98E-2ECA-44D3-8DDE-2CAE03170EE5}"/>
              </a:ext>
            </a:extLst>
          </p:cNvPr>
          <p:cNvSpPr/>
          <p:nvPr/>
        </p:nvSpPr>
        <p:spPr>
          <a:xfrm>
            <a:off x="8192483" y="4447489"/>
            <a:ext cx="3664233" cy="1497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07</a:t>
            </a:r>
          </a:p>
          <a:p>
            <a:r>
              <a:rPr lang="pt-BR" dirty="0">
                <a:solidFill>
                  <a:schemeClr val="tx1"/>
                </a:solidFill>
              </a:rPr>
              <a:t>Eu como um desenvolvedor preciso de uma aplicação programada em Python e PyQT5</a:t>
            </a:r>
          </a:p>
          <a:p>
            <a:r>
              <a:rPr lang="pt-BR" dirty="0">
                <a:solidFill>
                  <a:schemeClr val="tx1"/>
                </a:solidFill>
              </a:rPr>
              <a:t> para conectar todas áreas do projeto</a:t>
            </a:r>
          </a:p>
        </p:txBody>
      </p:sp>
    </p:spTree>
    <p:extLst>
      <p:ext uri="{BB962C8B-B14F-4D97-AF65-F5344CB8AC3E}">
        <p14:creationId xmlns:p14="http://schemas.microsoft.com/office/powerpoint/2010/main" val="261776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" y="1854721"/>
            <a:ext cx="11999843" cy="429076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86FEE1B-9106-49C4-8D19-4391A52C3BB0}"/>
              </a:ext>
            </a:extLst>
          </p:cNvPr>
          <p:cNvSpPr/>
          <p:nvPr/>
        </p:nvSpPr>
        <p:spPr>
          <a:xfrm>
            <a:off x="225285" y="2325174"/>
            <a:ext cx="1296063" cy="421419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para login</a:t>
            </a:r>
          </a:p>
          <a:p>
            <a:pPr algn="ctr"/>
            <a:r>
              <a:rPr lang="pt-BR" sz="1200" dirty="0"/>
              <a:t>Professor e aluno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43A3810-E41B-45E8-BFBD-957D78F40F67}"/>
              </a:ext>
            </a:extLst>
          </p:cNvPr>
          <p:cNvSpPr/>
          <p:nvPr/>
        </p:nvSpPr>
        <p:spPr>
          <a:xfrm>
            <a:off x="8454888" y="2429164"/>
            <a:ext cx="1533277" cy="592371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Conteúdo Personalizado para o aluno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3D78323-D458-452C-889C-F04CCF2280C5}"/>
              </a:ext>
            </a:extLst>
          </p:cNvPr>
          <p:cNvSpPr/>
          <p:nvPr/>
        </p:nvSpPr>
        <p:spPr>
          <a:xfrm>
            <a:off x="9883471" y="2074298"/>
            <a:ext cx="1533277" cy="592371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de desempenho do professor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2BD8904-052F-4322-8F32-3E57C7C908D0}"/>
              </a:ext>
            </a:extLst>
          </p:cNvPr>
          <p:cNvSpPr/>
          <p:nvPr/>
        </p:nvSpPr>
        <p:spPr>
          <a:xfrm>
            <a:off x="227935" y="3428502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exercícios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4FAC5AE-9B9B-41EA-93C9-D4E532C37CA8}"/>
              </a:ext>
            </a:extLst>
          </p:cNvPr>
          <p:cNvSpPr/>
          <p:nvPr/>
        </p:nvSpPr>
        <p:spPr>
          <a:xfrm>
            <a:off x="4649197" y="4213410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Vídeos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2FA2FC-4815-44D0-BDC6-655B71323EE7}"/>
              </a:ext>
            </a:extLst>
          </p:cNvPr>
          <p:cNvSpPr/>
          <p:nvPr/>
        </p:nvSpPr>
        <p:spPr>
          <a:xfrm>
            <a:off x="5187232" y="4541480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Gifs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327A68A-055A-42EE-9E03-61CCB9050784}"/>
              </a:ext>
            </a:extLst>
          </p:cNvPr>
          <p:cNvSpPr/>
          <p:nvPr/>
        </p:nvSpPr>
        <p:spPr>
          <a:xfrm>
            <a:off x="4270847" y="4752189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Links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DEB79B-169B-47B5-92DF-184663E33ACB}"/>
              </a:ext>
            </a:extLst>
          </p:cNvPr>
          <p:cNvSpPr/>
          <p:nvPr/>
        </p:nvSpPr>
        <p:spPr>
          <a:xfrm>
            <a:off x="8354171" y="3148827"/>
            <a:ext cx="1667122" cy="732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Demonstrar ao aluno o modo correto de execução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8B87BDD-7203-41EF-A4C2-515110ECE76D}"/>
              </a:ext>
            </a:extLst>
          </p:cNvPr>
          <p:cNvSpPr/>
          <p:nvPr/>
        </p:nvSpPr>
        <p:spPr>
          <a:xfrm>
            <a:off x="2631881" y="2035804"/>
            <a:ext cx="1296063" cy="42141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Avaliação PSE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C44AC33-7479-4759-950A-25740410DCBB}"/>
              </a:ext>
            </a:extLst>
          </p:cNvPr>
          <p:cNvSpPr/>
          <p:nvPr/>
        </p:nvSpPr>
        <p:spPr>
          <a:xfrm>
            <a:off x="6558505" y="4999480"/>
            <a:ext cx="1296063" cy="42141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Formulário com nível de cansaço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B6E1AC-9BAD-4E94-B425-4E5187EC5EA1}"/>
              </a:ext>
            </a:extLst>
          </p:cNvPr>
          <p:cNvSpPr/>
          <p:nvPr/>
        </p:nvSpPr>
        <p:spPr>
          <a:xfrm>
            <a:off x="10160446" y="2845958"/>
            <a:ext cx="1667121" cy="75256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 pode acompanhar seu nível de desenvolvimento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A0B2050-5025-4A04-AB6A-AB1B53F475DC}"/>
              </a:ext>
            </a:extLst>
          </p:cNvPr>
          <p:cNvSpPr/>
          <p:nvPr/>
        </p:nvSpPr>
        <p:spPr>
          <a:xfrm>
            <a:off x="2578872" y="2543950"/>
            <a:ext cx="1402080" cy="48503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Comunicação entre aluno e professor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1B33A5A-2363-44BD-8666-8A480C0974F5}"/>
              </a:ext>
            </a:extLst>
          </p:cNvPr>
          <p:cNvSpPr/>
          <p:nvPr/>
        </p:nvSpPr>
        <p:spPr>
          <a:xfrm>
            <a:off x="4242020" y="5441015"/>
            <a:ext cx="1402080" cy="55665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Link para WhatsApp ou </a:t>
            </a:r>
          </a:p>
          <a:p>
            <a:pPr algn="ctr"/>
            <a:r>
              <a:rPr lang="pt-BR" sz="1200" dirty="0"/>
              <a:t>e-mail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012342C-B6C9-455A-A448-09DCA52306CF}"/>
              </a:ext>
            </a:extLst>
          </p:cNvPr>
          <p:cNvSpPr/>
          <p:nvPr/>
        </p:nvSpPr>
        <p:spPr>
          <a:xfrm>
            <a:off x="8413144" y="4008849"/>
            <a:ext cx="1604498" cy="82430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 pode tirar duvidas ou ter consultoria com professor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15A3E9D-D47C-4B1A-941C-93812A5CEC67}"/>
              </a:ext>
            </a:extLst>
          </p:cNvPr>
          <p:cNvSpPr/>
          <p:nvPr/>
        </p:nvSpPr>
        <p:spPr>
          <a:xfrm>
            <a:off x="275639" y="2889722"/>
            <a:ext cx="1296063" cy="42141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Feedback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F489A58-A70F-444F-9C00-DFD48F6C665B}"/>
              </a:ext>
            </a:extLst>
          </p:cNvPr>
          <p:cNvSpPr/>
          <p:nvPr/>
        </p:nvSpPr>
        <p:spPr>
          <a:xfrm>
            <a:off x="6641993" y="5508633"/>
            <a:ext cx="1296063" cy="42141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texto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E232D37-9DE4-404B-A54C-84F662A51AD8}"/>
              </a:ext>
            </a:extLst>
          </p:cNvPr>
          <p:cNvSpPr/>
          <p:nvPr/>
        </p:nvSpPr>
        <p:spPr>
          <a:xfrm>
            <a:off x="10179661" y="3721180"/>
            <a:ext cx="1539237" cy="6428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Ajudar professor a estruturar melhor os exercícios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C7C45EE-9A3D-4245-9179-E66419D2164E}"/>
              </a:ext>
            </a:extLst>
          </p:cNvPr>
          <p:cNvSpPr/>
          <p:nvPr/>
        </p:nvSpPr>
        <p:spPr>
          <a:xfrm>
            <a:off x="2415210" y="3243676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Gerador de código para cadastro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5BD4144-4EBA-4070-8226-032B0DB6CB8B}"/>
              </a:ext>
            </a:extLst>
          </p:cNvPr>
          <p:cNvSpPr/>
          <p:nvPr/>
        </p:nvSpPr>
        <p:spPr>
          <a:xfrm>
            <a:off x="10292966" y="4684044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Prevenção de acessos irregulares 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- Aplicativo Mobile de Exercícios Físicos #01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875A5B-226D-4A86-B02F-DF03796C51E7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08C73A-ED79-4DA9-8D1A-812F0E7F81C8}"/>
              </a:ext>
            </a:extLst>
          </p:cNvPr>
          <p:cNvSpPr/>
          <p:nvPr/>
        </p:nvSpPr>
        <p:spPr>
          <a:xfrm>
            <a:off x="4340090" y="2514639"/>
            <a:ext cx="1296063" cy="421419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Validação do Login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C5FDE5-5F9C-4BDC-94F4-132CDB7D8819}"/>
              </a:ext>
            </a:extLst>
          </p:cNvPr>
          <p:cNvSpPr/>
          <p:nvPr/>
        </p:nvSpPr>
        <p:spPr>
          <a:xfrm>
            <a:off x="6136423" y="3371371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Gerar código Individual </a:t>
            </a:r>
          </a:p>
        </p:txBody>
      </p:sp>
    </p:spTree>
    <p:extLst>
      <p:ext uri="{BB962C8B-B14F-4D97-AF65-F5344CB8AC3E}">
        <p14:creationId xmlns:p14="http://schemas.microsoft.com/office/powerpoint/2010/main" val="21712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" y="1850299"/>
            <a:ext cx="11999843" cy="42907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C7C45EE-9A3D-4245-9179-E66419D2164E}"/>
              </a:ext>
            </a:extLst>
          </p:cNvPr>
          <p:cNvSpPr/>
          <p:nvPr/>
        </p:nvSpPr>
        <p:spPr>
          <a:xfrm>
            <a:off x="326001" y="2548892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 sem permissão de acesso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– Gerador de código para cadastro #02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70B3BB-2E66-47A9-8B60-058C69892A0A}"/>
              </a:ext>
            </a:extLst>
          </p:cNvPr>
          <p:cNvSpPr/>
          <p:nvPr/>
        </p:nvSpPr>
        <p:spPr>
          <a:xfrm>
            <a:off x="4350685" y="2561941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Gerador de códigos individuais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4EA553-7359-4380-973F-2031D22FEA97}"/>
              </a:ext>
            </a:extLst>
          </p:cNvPr>
          <p:cNvSpPr/>
          <p:nvPr/>
        </p:nvSpPr>
        <p:spPr>
          <a:xfrm>
            <a:off x="5594900" y="2897128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 3.7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C8A05E-4C54-4198-A208-BF56BBA9E8E9}"/>
              </a:ext>
            </a:extLst>
          </p:cNvPr>
          <p:cNvSpPr/>
          <p:nvPr/>
        </p:nvSpPr>
        <p:spPr>
          <a:xfrm>
            <a:off x="8375369" y="2615850"/>
            <a:ext cx="2046800" cy="1143609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 Cadastro uma única vez o aluno, sem que 2 alunos usam o mesmo código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4C3218-6CE8-4A4D-845E-270D2BD0EF5F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CCAFB1-E21B-45C3-900E-B12EDDF94002}"/>
              </a:ext>
            </a:extLst>
          </p:cNvPr>
          <p:cNvSpPr/>
          <p:nvPr/>
        </p:nvSpPr>
        <p:spPr>
          <a:xfrm>
            <a:off x="4460350" y="3344811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13E535-3327-487A-9E1F-2ECE801CFE5C}"/>
              </a:ext>
            </a:extLst>
          </p:cNvPr>
          <p:cNvSpPr/>
          <p:nvPr/>
        </p:nvSpPr>
        <p:spPr>
          <a:xfrm>
            <a:off x="2108582" y="2494877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do professor por aluno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B61831-3E15-47C4-A245-A8F8C82A1431}"/>
              </a:ext>
            </a:extLst>
          </p:cNvPr>
          <p:cNvSpPr/>
          <p:nvPr/>
        </p:nvSpPr>
        <p:spPr>
          <a:xfrm>
            <a:off x="4460350" y="4426648"/>
            <a:ext cx="1948401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 com quantidade de alunos inscritos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6B370E-ACE4-47FF-BB71-548C6F0BB5D4}"/>
              </a:ext>
            </a:extLst>
          </p:cNvPr>
          <p:cNvSpPr/>
          <p:nvPr/>
        </p:nvSpPr>
        <p:spPr>
          <a:xfrm>
            <a:off x="5941943" y="4922793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709CAC-77A9-4092-8F6A-F093B38E85D6}"/>
              </a:ext>
            </a:extLst>
          </p:cNvPr>
          <p:cNvSpPr/>
          <p:nvPr/>
        </p:nvSpPr>
        <p:spPr>
          <a:xfrm>
            <a:off x="4691933" y="5150849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 3.7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ACE763F-102E-44E7-B5DE-CCEA9E05B842}"/>
              </a:ext>
            </a:extLst>
          </p:cNvPr>
          <p:cNvSpPr/>
          <p:nvPr/>
        </p:nvSpPr>
        <p:spPr>
          <a:xfrm>
            <a:off x="8375369" y="4180574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de Aluno, Idade, Modo de treino</a:t>
            </a:r>
          </a:p>
        </p:txBody>
      </p:sp>
    </p:spTree>
    <p:extLst>
      <p:ext uri="{BB962C8B-B14F-4D97-AF65-F5344CB8AC3E}">
        <p14:creationId xmlns:p14="http://schemas.microsoft.com/office/powerpoint/2010/main" val="271512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1850299"/>
            <a:ext cx="11999843" cy="42907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2BD8904-052F-4322-8F32-3E57C7C908D0}"/>
              </a:ext>
            </a:extLst>
          </p:cNvPr>
          <p:cNvSpPr/>
          <p:nvPr/>
        </p:nvSpPr>
        <p:spPr>
          <a:xfrm>
            <a:off x="506231" y="2571959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Demonstração de exercício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DEB79B-169B-47B5-92DF-184663E33ACB}"/>
              </a:ext>
            </a:extLst>
          </p:cNvPr>
          <p:cNvSpPr/>
          <p:nvPr/>
        </p:nvSpPr>
        <p:spPr>
          <a:xfrm>
            <a:off x="8560905" y="2502937"/>
            <a:ext cx="1667122" cy="732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Demonstrar ao aluno o modo correto de execução 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– área de exercícios #03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875A5B-226D-4A86-B02F-DF03796C51E7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6389F9-F325-4FB1-A2D9-687F09D80802}"/>
              </a:ext>
            </a:extLst>
          </p:cNvPr>
          <p:cNvSpPr/>
          <p:nvPr/>
        </p:nvSpPr>
        <p:spPr>
          <a:xfrm>
            <a:off x="4650186" y="2646316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Uso de Vídeos, Gifs e Links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C84DAF-D0FB-446F-8E4F-E0C3A7042AC7}"/>
              </a:ext>
            </a:extLst>
          </p:cNvPr>
          <p:cNvSpPr/>
          <p:nvPr/>
        </p:nvSpPr>
        <p:spPr>
          <a:xfrm>
            <a:off x="2254356" y="2658592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Timer por exercício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5C9EE4-5FC0-4B52-8903-3DFB3611DBA6}"/>
              </a:ext>
            </a:extLst>
          </p:cNvPr>
          <p:cNvSpPr/>
          <p:nvPr/>
        </p:nvSpPr>
        <p:spPr>
          <a:xfrm>
            <a:off x="5750279" y="2965545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E6353C-ABDA-496A-84B0-A52045B29744}"/>
              </a:ext>
            </a:extLst>
          </p:cNvPr>
          <p:cNvSpPr/>
          <p:nvPr/>
        </p:nvSpPr>
        <p:spPr>
          <a:xfrm>
            <a:off x="4637096" y="4172887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1C3A2A6-692D-492E-85BE-C7D30F74E6E3}"/>
              </a:ext>
            </a:extLst>
          </p:cNvPr>
          <p:cNvSpPr/>
          <p:nvPr/>
        </p:nvSpPr>
        <p:spPr>
          <a:xfrm>
            <a:off x="5698273" y="4383596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6B5756-127D-400A-A87E-729496DEC86F}"/>
              </a:ext>
            </a:extLst>
          </p:cNvPr>
          <p:cNvSpPr/>
          <p:nvPr/>
        </p:nvSpPr>
        <p:spPr>
          <a:xfrm>
            <a:off x="8560905" y="3677595"/>
            <a:ext cx="2022281" cy="685528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Execução padronizada do exercícios físico com tempo de intervalo e execução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5EC236-298B-46E5-91C5-F121AFF24B29}"/>
              </a:ext>
            </a:extLst>
          </p:cNvPr>
          <p:cNvSpPr/>
          <p:nvPr/>
        </p:nvSpPr>
        <p:spPr>
          <a:xfrm>
            <a:off x="966079" y="3287789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Opção de pular exercício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457806C-C098-45A6-A0E8-639CCA0EBA7A}"/>
              </a:ext>
            </a:extLst>
          </p:cNvPr>
          <p:cNvSpPr/>
          <p:nvPr/>
        </p:nvSpPr>
        <p:spPr>
          <a:xfrm>
            <a:off x="5815716" y="3887896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Temporizador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9B9F7A-B5E6-4047-9CC6-733C1084EACE}"/>
              </a:ext>
            </a:extLst>
          </p:cNvPr>
          <p:cNvSpPr/>
          <p:nvPr/>
        </p:nvSpPr>
        <p:spPr>
          <a:xfrm>
            <a:off x="4402210" y="5137870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Botão para ir e voltar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F3D9C5-528A-4F93-83EF-AE986FAE76D9}"/>
              </a:ext>
            </a:extLst>
          </p:cNvPr>
          <p:cNvSpPr/>
          <p:nvPr/>
        </p:nvSpPr>
        <p:spPr>
          <a:xfrm>
            <a:off x="5544046" y="5348579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BC25AE-8679-477B-9D3F-F1AFE44DF0F7}"/>
              </a:ext>
            </a:extLst>
          </p:cNvPr>
          <p:cNvSpPr/>
          <p:nvPr/>
        </p:nvSpPr>
        <p:spPr>
          <a:xfrm>
            <a:off x="6493729" y="5087514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79211B5-27DF-446A-BC9F-6735239A694C}"/>
              </a:ext>
            </a:extLst>
          </p:cNvPr>
          <p:cNvSpPr/>
          <p:nvPr/>
        </p:nvSpPr>
        <p:spPr>
          <a:xfrm>
            <a:off x="8560905" y="4863550"/>
            <a:ext cx="1926865" cy="68552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do Aluno Pelos exercícios que vai fazer</a:t>
            </a:r>
          </a:p>
        </p:txBody>
      </p:sp>
    </p:spTree>
    <p:extLst>
      <p:ext uri="{BB962C8B-B14F-4D97-AF65-F5344CB8AC3E}">
        <p14:creationId xmlns:p14="http://schemas.microsoft.com/office/powerpoint/2010/main" val="9936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1CA6-E7D4-4C96-B885-281389E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328"/>
            <a:ext cx="10058400" cy="748454"/>
          </a:xfrm>
        </p:spPr>
        <p:txBody>
          <a:bodyPr>
            <a:normAutofit/>
          </a:bodyPr>
          <a:lstStyle/>
          <a:p>
            <a:r>
              <a:rPr lang="pt-BR" sz="4400" dirty="0"/>
              <a:t>Product 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1D7CF16-5474-414D-B741-228A620C7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23814"/>
              </p:ext>
            </p:extLst>
          </p:nvPr>
        </p:nvGraphicFramePr>
        <p:xfrm>
          <a:off x="532738" y="549458"/>
          <a:ext cx="10890473" cy="575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1">
                  <a:extLst>
                    <a:ext uri="{9D8B030D-6E8A-4147-A177-3AD203B41FA5}">
                      <a16:colId xmlns:a16="http://schemas.microsoft.com/office/drawing/2014/main" val="41539568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52690330"/>
                    </a:ext>
                  </a:extLst>
                </a:gridCol>
                <a:gridCol w="1812897">
                  <a:extLst>
                    <a:ext uri="{9D8B030D-6E8A-4147-A177-3AD203B41FA5}">
                      <a16:colId xmlns:a16="http://schemas.microsoft.com/office/drawing/2014/main" val="1614663113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3689992953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4092745720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521189464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714853005"/>
                    </a:ext>
                  </a:extLst>
                </a:gridCol>
                <a:gridCol w="1014953">
                  <a:extLst>
                    <a:ext uri="{9D8B030D-6E8A-4147-A177-3AD203B41FA5}">
                      <a16:colId xmlns:a16="http://schemas.microsoft.com/office/drawing/2014/main" val="2805875735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r>
                        <a:rPr lang="pt-B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Desejável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9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&lt;login_Professor&gt;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tem que ter uma área de login para professores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8094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&lt;login_aluno&gt;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tem que ter uma área de login para 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1519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&lt;exercícios&gt;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deve ter uma área de visualização de exercícios físicos individuais para fazer e concluídos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9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US#02 &lt;Vídeos&gt;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área de exercício físicos deve vir acompanhada de uma demonstração por vídeo de como fazer o exercício físico.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800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US#02 &lt;Gifs&gt;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área de exercício físico deve vir acompanhada de uma demonstração por Gif de como fazer o exercício físico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665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US#03 &lt;PSE&gt;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avaliação de esforço do aluno após a execução dos exercícios </a:t>
                      </a:r>
                      <a:r>
                        <a:rPr lang="pt-BR" sz="1200" dirty="0" err="1"/>
                        <a:t>fisico</a:t>
                      </a:r>
                      <a:r>
                        <a:rPr lang="pt-B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1916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US#03 &lt;Gráfico&gt;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de gráficos de longo prazo com evolução do aluno.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587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&lt;WhatsApp&gt;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contato do aluno com o professor através do WhatsApp.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27782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&lt;E-mail&gt;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Área para contato do aluno com o professor através do E-mail.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76476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&lt;telefone&gt;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Área para contato do aluno com o professor através do telefone.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5814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US#05 &lt;feedback&gt;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aluno dar feedback ao professor com relação ao exercício físico montado.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99019"/>
                  </a:ext>
                </a:extLst>
              </a:tr>
            </a:tbl>
          </a:graphicData>
        </a:graphic>
      </p:graphicFrame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8A69645B-6032-46B4-BA71-60562A2286EC}"/>
              </a:ext>
            </a:extLst>
          </p:cNvPr>
          <p:cNvSpPr/>
          <p:nvPr/>
        </p:nvSpPr>
        <p:spPr>
          <a:xfrm>
            <a:off x="7634571" y="950281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11603FCA-0D47-4525-860F-CABF85FECB31}"/>
              </a:ext>
            </a:extLst>
          </p:cNvPr>
          <p:cNvSpPr/>
          <p:nvPr/>
        </p:nvSpPr>
        <p:spPr>
          <a:xfrm>
            <a:off x="7614689" y="139285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04C79885-FE28-48AC-A29F-5CAA5C0880D7}"/>
              </a:ext>
            </a:extLst>
          </p:cNvPr>
          <p:cNvSpPr/>
          <p:nvPr/>
        </p:nvSpPr>
        <p:spPr>
          <a:xfrm>
            <a:off x="7614688" y="1823225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05BC61AE-1028-4B61-9F5F-F6A1756D6CF5}"/>
              </a:ext>
            </a:extLst>
          </p:cNvPr>
          <p:cNvSpPr/>
          <p:nvPr/>
        </p:nvSpPr>
        <p:spPr>
          <a:xfrm>
            <a:off x="7634570" y="2358613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EA397788-B734-441C-832E-1F96E7A57312}"/>
              </a:ext>
            </a:extLst>
          </p:cNvPr>
          <p:cNvSpPr/>
          <p:nvPr/>
        </p:nvSpPr>
        <p:spPr>
          <a:xfrm>
            <a:off x="7634570" y="2937662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FB19D9D7-A006-4D26-90B6-96348FAB63B3}"/>
              </a:ext>
            </a:extLst>
          </p:cNvPr>
          <p:cNvSpPr/>
          <p:nvPr/>
        </p:nvSpPr>
        <p:spPr>
          <a:xfrm>
            <a:off x="8641741" y="3537800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BA6EB307-D9AA-4F6F-9290-7BCEA796990B}"/>
              </a:ext>
            </a:extLst>
          </p:cNvPr>
          <p:cNvSpPr/>
          <p:nvPr/>
        </p:nvSpPr>
        <p:spPr>
          <a:xfrm>
            <a:off x="9687336" y="4074230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F9C8F991-003B-4599-A37B-D2FEA4C0E94D}"/>
              </a:ext>
            </a:extLst>
          </p:cNvPr>
          <p:cNvSpPr/>
          <p:nvPr/>
        </p:nvSpPr>
        <p:spPr>
          <a:xfrm>
            <a:off x="8641741" y="447743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1F7754C7-C45D-4F0D-9CA9-32C40353ACB7}"/>
              </a:ext>
            </a:extLst>
          </p:cNvPr>
          <p:cNvSpPr/>
          <p:nvPr/>
        </p:nvSpPr>
        <p:spPr>
          <a:xfrm>
            <a:off x="8621200" y="4998805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87779D08-742A-4AAA-81DA-DA2E201D90A4}"/>
              </a:ext>
            </a:extLst>
          </p:cNvPr>
          <p:cNvSpPr/>
          <p:nvPr/>
        </p:nvSpPr>
        <p:spPr>
          <a:xfrm>
            <a:off x="8641740" y="5392987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5ACA287D-18D2-4D69-B394-3DEC13AA9048}"/>
              </a:ext>
            </a:extLst>
          </p:cNvPr>
          <p:cNvSpPr/>
          <p:nvPr/>
        </p:nvSpPr>
        <p:spPr>
          <a:xfrm>
            <a:off x="9687335" y="5895072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7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1CA6-E7D4-4C96-B885-281389E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328"/>
            <a:ext cx="10058400" cy="748454"/>
          </a:xfrm>
        </p:spPr>
        <p:txBody>
          <a:bodyPr>
            <a:normAutofit/>
          </a:bodyPr>
          <a:lstStyle/>
          <a:p>
            <a:r>
              <a:rPr lang="pt-BR" sz="4400" dirty="0"/>
              <a:t>Product 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1D7CF16-5474-414D-B741-228A620C7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25057"/>
              </p:ext>
            </p:extLst>
          </p:nvPr>
        </p:nvGraphicFramePr>
        <p:xfrm>
          <a:off x="461178" y="967659"/>
          <a:ext cx="10890473" cy="34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1">
                  <a:extLst>
                    <a:ext uri="{9D8B030D-6E8A-4147-A177-3AD203B41FA5}">
                      <a16:colId xmlns:a16="http://schemas.microsoft.com/office/drawing/2014/main" val="41539568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52690330"/>
                    </a:ext>
                  </a:extLst>
                </a:gridCol>
                <a:gridCol w="1812897">
                  <a:extLst>
                    <a:ext uri="{9D8B030D-6E8A-4147-A177-3AD203B41FA5}">
                      <a16:colId xmlns:a16="http://schemas.microsoft.com/office/drawing/2014/main" val="1614663113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3689992953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4092745720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521189464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714853005"/>
                    </a:ext>
                  </a:extLst>
                </a:gridCol>
                <a:gridCol w="1014953">
                  <a:extLst>
                    <a:ext uri="{9D8B030D-6E8A-4147-A177-3AD203B41FA5}">
                      <a16:colId xmlns:a16="http://schemas.microsoft.com/office/drawing/2014/main" val="2805875735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r>
                        <a:rPr lang="pt-B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Desejável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9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US#06 &lt;gerador_de_código&gt;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Aplicação deve ter um gerador de código para cadastro de aluno.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8094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US#06 &lt;permissão&gt;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 gerador de código só pode ser acessado pelo professor.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1519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US#07 &lt;tecnologia&gt;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deve ser desenvolvida em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9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US#07 &lt;Gráfica&gt;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aplicação deve ser desenvolvida com PyQT5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800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LUcanvas#02 &lt;gráfico&gt;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com gráfico de quantidade de 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9087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LUcanvas#03 &lt;Temporizador&gt;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Temporizador que mostra o tempo restante do exercício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960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Lucanvas#03</a:t>
                      </a:r>
                    </a:p>
                    <a:p>
                      <a:r>
                        <a:rPr lang="pt-BR" sz="1200" dirty="0"/>
                        <a:t>&lt;Botão&gt;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Botão para o aluno pular o exercício que quiser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70780"/>
                  </a:ext>
                </a:extLst>
              </a:tr>
            </a:tbl>
          </a:graphicData>
        </a:graphic>
      </p:graphicFrame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8A69645B-6032-46B4-BA71-60562A2286EC}"/>
              </a:ext>
            </a:extLst>
          </p:cNvPr>
          <p:cNvSpPr/>
          <p:nvPr/>
        </p:nvSpPr>
        <p:spPr>
          <a:xfrm>
            <a:off x="7491450" y="134454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CE1FF897-7E5A-4831-B357-059EE84264C8}"/>
              </a:ext>
            </a:extLst>
          </p:cNvPr>
          <p:cNvSpPr/>
          <p:nvPr/>
        </p:nvSpPr>
        <p:spPr>
          <a:xfrm>
            <a:off x="7491450" y="176781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63FFCD00-0D1D-4648-BA5C-DB021683468A}"/>
              </a:ext>
            </a:extLst>
          </p:cNvPr>
          <p:cNvSpPr/>
          <p:nvPr/>
        </p:nvSpPr>
        <p:spPr>
          <a:xfrm>
            <a:off x="7491450" y="219108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inal de Multiplicação 9">
            <a:extLst>
              <a:ext uri="{FF2B5EF4-FFF2-40B4-BE49-F238E27FC236}">
                <a16:creationId xmlns:a16="http://schemas.microsoft.com/office/drawing/2014/main" id="{81A604C0-D3E9-489B-8EDA-2078E488FAE0}"/>
              </a:ext>
            </a:extLst>
          </p:cNvPr>
          <p:cNvSpPr/>
          <p:nvPr/>
        </p:nvSpPr>
        <p:spPr>
          <a:xfrm>
            <a:off x="7491450" y="267533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E593BE76-EC68-4D69-91DE-AF023BD50FCD}"/>
              </a:ext>
            </a:extLst>
          </p:cNvPr>
          <p:cNvSpPr/>
          <p:nvPr/>
        </p:nvSpPr>
        <p:spPr>
          <a:xfrm>
            <a:off x="9432893" y="316169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9BC0F9C9-A854-4EE7-8E7C-4AED36EC165C}"/>
              </a:ext>
            </a:extLst>
          </p:cNvPr>
          <p:cNvSpPr/>
          <p:nvPr/>
        </p:nvSpPr>
        <p:spPr>
          <a:xfrm>
            <a:off x="7491449" y="3510683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8D343BAA-E429-46F1-BCD0-B30005E874E3}"/>
              </a:ext>
            </a:extLst>
          </p:cNvPr>
          <p:cNvSpPr/>
          <p:nvPr/>
        </p:nvSpPr>
        <p:spPr>
          <a:xfrm>
            <a:off x="7491449" y="400473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586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913</Words>
  <Application>Microsoft Office PowerPoint</Application>
  <PresentationFormat>Widescreen</PresentationFormat>
  <Paragraphs>194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Projeto Individual</vt:lpstr>
      <vt:lpstr>Elicitação dos requisitos.</vt:lpstr>
      <vt:lpstr>User Story</vt:lpstr>
      <vt:lpstr>Lean UX - Canvas</vt:lpstr>
      <vt:lpstr>Lean UX - Canvas</vt:lpstr>
      <vt:lpstr>Lean UX - Canvas</vt:lpstr>
      <vt:lpstr>Product backlog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 desenvolvimento de problema</dc:title>
  <dc:creator>YURI DE JESUS MORAIS VEDOVATE .</dc:creator>
  <cp:lastModifiedBy>YURI DE JESUS MORAIS VEDOVATE .</cp:lastModifiedBy>
  <cp:revision>36</cp:revision>
  <dcterms:created xsi:type="dcterms:W3CDTF">2020-08-11T21:46:09Z</dcterms:created>
  <dcterms:modified xsi:type="dcterms:W3CDTF">2020-09-10T19:13:37Z</dcterms:modified>
</cp:coreProperties>
</file>