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>
        <p:scale>
          <a:sx n="75" d="100"/>
          <a:sy n="75" d="100"/>
        </p:scale>
        <p:origin x="183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ítulo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1029" name="Espaço Reservado para Rodapé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Espaço Reservado para Número de Slide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12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image" Target="../media/image13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/>
          <p:nvPr/>
        </p:nvGraphicFramePr>
        <p:xfrm>
          <a:off x="-19050" y="1905"/>
          <a:ext cx="12200890" cy="685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Bruno Sampaio Santana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Gabriel Bezerra Pinheiro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Raphael De Oliveira Moitinho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0</a:t>
                      </a:r>
                      <a:r>
                        <a:rPr lang="pt-BR" altLang="en-US"/>
                        <a:t>1201103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Stefany Batista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Graziela Batista de Lucena Lima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01201117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Yuri de Jesus Morais Vedovate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2B45B350-A80F-47EF-8559-1411A6DF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70" y="0"/>
            <a:ext cx="122115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Agrupar 8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257176"/>
            <a:ext cx="11955810" cy="6950436"/>
            <a:chOff x="70755" y="167369"/>
            <a:chExt cx="11955810" cy="6950436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46" name="Imagem 45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49" name="Imagem 4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5" name="Agrupar 4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7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8" name="Agrupar 7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11" name="Imagem 10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2" name="Agrupar 11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17" name="Imagem 16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8" name="Imagem 17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3" name="Agrupar 12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14" name="Imagem 13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5" name="Conector de Seta Reta 14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14" idx="3"/>
                        <a:endCxn id="17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Conector de Seta Reta 15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14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19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55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56" name="Conector de Seta Reta 55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64" name="Imagem 63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65" name="Imagem 64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69" name="Agrupar 68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66" name="Imagem 6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67" name="Imagem 6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24871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o 77"/>
          <p:cNvGrpSpPr/>
          <p:nvPr/>
        </p:nvGrpSpPr>
        <p:grpSpPr>
          <a:xfrm>
            <a:off x="56969" y="18527"/>
            <a:ext cx="12261215" cy="6730365"/>
            <a:chOff x="130" y="73"/>
            <a:chExt cx="19309" cy="10599"/>
          </a:xfrm>
        </p:grpSpPr>
        <p:grpSp>
          <p:nvGrpSpPr>
            <p:cNvPr id="29" name="Grupo 28"/>
            <p:cNvGrpSpPr/>
            <p:nvPr/>
          </p:nvGrpSpPr>
          <p:grpSpPr>
            <a:xfrm>
              <a:off x="130" y="4668"/>
              <a:ext cx="7879" cy="5934"/>
              <a:chOff x="270" y="324"/>
              <a:chExt cx="10379" cy="9596"/>
            </a:xfrm>
          </p:grpSpPr>
          <p:sp>
            <p:nvSpPr>
              <p:cNvPr id="4" name="Retângulo arredondado 3"/>
              <p:cNvSpPr/>
              <p:nvPr/>
            </p:nvSpPr>
            <p:spPr>
              <a:xfrm>
                <a:off x="270" y="362"/>
                <a:ext cx="9378" cy="95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270" y="324"/>
                <a:ext cx="10379" cy="9263"/>
                <a:chOff x="270" y="511"/>
                <a:chExt cx="10379" cy="9263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270" y="2493"/>
                  <a:ext cx="10379" cy="7281"/>
                  <a:chOff x="270" y="2299"/>
                  <a:chExt cx="10379" cy="7281"/>
                </a:xfrm>
              </p:grpSpPr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270" y="2299"/>
                    <a:ext cx="9800" cy="7281"/>
                    <a:chOff x="270" y="2299"/>
                    <a:chExt cx="9800" cy="7281"/>
                  </a:xfrm>
                </p:grpSpPr>
                <p:grpSp>
                  <p:nvGrpSpPr>
                    <p:cNvPr id="11" name="Grupo 10"/>
                    <p:cNvGrpSpPr/>
                    <p:nvPr/>
                  </p:nvGrpSpPr>
                  <p:grpSpPr>
                    <a:xfrm>
                      <a:off x="270" y="2299"/>
                      <a:ext cx="6959" cy="7281"/>
                      <a:chOff x="-70" y="2079"/>
                      <a:chExt cx="6959" cy="7281"/>
                    </a:xfrm>
                  </p:grpSpPr>
                  <p:pic>
                    <p:nvPicPr>
                      <p:cNvPr id="5" name="Imagem 4" descr="icon_prototipo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4F5F6">
                              <a:alpha val="100000"/>
                            </a:srgbClr>
                          </a:clrFrom>
                          <a:clrTo>
                            <a:srgbClr val="F4F5F6">
                              <a:alpha val="100000"/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-70" y="3061"/>
                        <a:ext cx="6959" cy="62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" name="Caixa de Texto 5"/>
                      <p:cNvSpPr txBox="1"/>
                      <p:nvPr/>
                    </p:nvSpPr>
                    <p:spPr>
                      <a:xfrm>
                        <a:off x="-70" y="2079"/>
                        <a:ext cx="5420" cy="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pt-BR" sz="1200" b="1"/>
                          <a:t>modulo de internet </a:t>
                        </a:r>
                      </a:p>
                      <a:p>
                        <a:r>
                          <a:rPr lang="en-US" altLang="pt-BR" sz="1200" b="1"/>
                          <a:t>esp-8266</a:t>
                        </a:r>
                      </a:p>
                    </p:txBody>
                  </p:sp>
                  <p:cxnSp>
                    <p:nvCxnSpPr>
                      <p:cNvPr id="7" name="Conector de Seta Reta 6"/>
                      <p:cNvCxnSpPr/>
                      <p:nvPr/>
                    </p:nvCxnSpPr>
                    <p:spPr>
                      <a:xfrm flipH="1">
                        <a:off x="940" y="3154"/>
                        <a:ext cx="2" cy="497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Caixa de Texto 11"/>
                    <p:cNvSpPr txBox="1"/>
                    <p:nvPr/>
                  </p:nvSpPr>
                  <p:spPr>
                    <a:xfrm>
                      <a:off x="7310" y="3657"/>
                      <a:ext cx="2760" cy="1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pt-BR" sz="1200" b="1"/>
                        <a:t>sensores opticos </a:t>
                      </a:r>
                    </a:p>
                    <a:p>
                      <a:r>
                        <a:rPr lang="en-US" altLang="pt-BR" sz="1200" b="1"/>
                        <a:t>TX, RX</a:t>
                      </a:r>
                    </a:p>
                  </p:txBody>
                </p:sp>
                <p:cxnSp>
                  <p:nvCxnSpPr>
                    <p:cNvPr id="13" name="Conector de Seta Reta 12"/>
                    <p:cNvCxnSpPr/>
                    <p:nvPr/>
                  </p:nvCxnSpPr>
                  <p:spPr>
                    <a:xfrm flipH="1">
                      <a:off x="6930" y="4307"/>
                      <a:ext cx="380" cy="7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Caixa de Texto 20"/>
                  <p:cNvSpPr txBox="1"/>
                  <p:nvPr/>
                </p:nvSpPr>
                <p:spPr>
                  <a:xfrm>
                    <a:off x="7089" y="7032"/>
                    <a:ext cx="3560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sz="1200" b="1"/>
                      <a:t>Arduino Uno</a:t>
                    </a:r>
                  </a:p>
                </p:txBody>
              </p:sp>
            </p:grpSp>
            <p:pic>
              <p:nvPicPr>
                <p:cNvPr id="22" name="Imagem 21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" y="1285"/>
                  <a:ext cx="1539" cy="1539"/>
                </a:xfrm>
                <a:prstGeom prst="rect">
                  <a:avLst/>
                </a:prstGeom>
              </p:spPr>
            </p:pic>
            <p:grpSp>
              <p:nvGrpSpPr>
                <p:cNvPr id="23" name="Grupo 22"/>
                <p:cNvGrpSpPr/>
                <p:nvPr/>
              </p:nvGrpSpPr>
              <p:grpSpPr>
                <a:xfrm>
                  <a:off x="4150" y="511"/>
                  <a:ext cx="3561" cy="2686"/>
                  <a:chOff x="6970" y="81"/>
                  <a:chExt cx="3561" cy="2686"/>
                </a:xfrm>
              </p:grpSpPr>
              <p:pic>
                <p:nvPicPr>
                  <p:cNvPr id="24" name="Imagem 23" descr="icon_rotiador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630" y="81"/>
                    <a:ext cx="2120" cy="2120"/>
                  </a:xfrm>
                  <a:prstGeom prst="rect">
                    <a:avLst/>
                  </a:prstGeom>
                </p:spPr>
              </p:pic>
              <p:sp>
                <p:nvSpPr>
                  <p:cNvPr id="25" name="Caixa de Texto 24"/>
                  <p:cNvSpPr txBox="1"/>
                  <p:nvPr/>
                </p:nvSpPr>
                <p:spPr>
                  <a:xfrm>
                    <a:off x="6970" y="2065"/>
                    <a:ext cx="3561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Modem LAN/WIFI</a:t>
                    </a:r>
                  </a:p>
                </p:txBody>
              </p:sp>
            </p:grpSp>
          </p:grpSp>
        </p:grpSp>
        <p:grpSp>
          <p:nvGrpSpPr>
            <p:cNvPr id="30" name="Grupo 29"/>
            <p:cNvGrpSpPr/>
            <p:nvPr/>
          </p:nvGrpSpPr>
          <p:grpSpPr>
            <a:xfrm>
              <a:off x="10499" y="4692"/>
              <a:ext cx="8940" cy="5980"/>
              <a:chOff x="1565" y="2662"/>
              <a:chExt cx="12246" cy="7577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1565" y="2662"/>
                <a:ext cx="11492" cy="7577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2055" y="3672"/>
                <a:ext cx="5850" cy="6303"/>
                <a:chOff x="1635" y="2613"/>
                <a:chExt cx="5850" cy="6303"/>
              </a:xfrm>
            </p:grpSpPr>
            <p:pic>
              <p:nvPicPr>
                <p:cNvPr id="33" name="Imagem 32" descr="icon_pc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6" y="3577"/>
                  <a:ext cx="5849" cy="3645"/>
                </a:xfrm>
                <a:prstGeom prst="rect">
                  <a:avLst/>
                </a:prstGeom>
              </p:spPr>
            </p:pic>
            <p:pic>
              <p:nvPicPr>
                <p:cNvPr id="34" name="Imagem 33" descr="icon_mapa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6" y="3953"/>
                  <a:ext cx="3323" cy="1884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  <p:sp>
              <p:nvSpPr>
                <p:cNvPr id="35" name="Caixa de Texto 34"/>
                <p:cNvSpPr txBox="1"/>
                <p:nvPr/>
              </p:nvSpPr>
              <p:spPr>
                <a:xfrm>
                  <a:off x="1635" y="7014"/>
                  <a:ext cx="5544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 err="1"/>
                    <a:t>EasyPC</a:t>
                  </a:r>
                  <a:r>
                    <a:rPr lang="pt-BR" altLang="en-US" sz="1200" b="1" dirty="0"/>
                    <a:t> Intel Core i3 4GB HD 320GB </a:t>
                  </a:r>
                  <a:r>
                    <a:rPr lang="en-US" altLang="pt-BR" sz="1200" b="1" dirty="0"/>
                    <a:t>windows 10</a:t>
                  </a:r>
                </a:p>
              </p:txBody>
            </p:sp>
            <p:pic>
              <p:nvPicPr>
                <p:cNvPr id="36" name="Imagem 35" descr="navegadores_icon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36" y="7676"/>
                  <a:ext cx="3080" cy="1240"/>
                </a:xfrm>
                <a:prstGeom prst="rect">
                  <a:avLst/>
                </a:prstGeom>
              </p:spPr>
            </p:pic>
            <p:pic>
              <p:nvPicPr>
                <p:cNvPr id="37" name="Imagem 36" descr="sistemas_pc_icon"/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259" y="7955"/>
                  <a:ext cx="1921" cy="682"/>
                </a:xfrm>
                <a:prstGeom prst="rect">
                  <a:avLst/>
                </a:prstGeom>
              </p:spPr>
            </p:pic>
            <p:pic>
              <p:nvPicPr>
                <p:cNvPr id="38" name="Imagem 37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18" y="2613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upo 38"/>
              <p:cNvGrpSpPr/>
              <p:nvPr/>
            </p:nvGrpSpPr>
            <p:grpSpPr>
              <a:xfrm>
                <a:off x="9064" y="3214"/>
                <a:ext cx="4747" cy="6640"/>
                <a:chOff x="9064" y="3214"/>
                <a:chExt cx="4747" cy="6640"/>
              </a:xfrm>
            </p:grpSpPr>
            <p:grpSp>
              <p:nvGrpSpPr>
                <p:cNvPr id="40" name="Grupo 39"/>
                <p:cNvGrpSpPr/>
                <p:nvPr/>
              </p:nvGrpSpPr>
              <p:grpSpPr>
                <a:xfrm>
                  <a:off x="9064" y="4421"/>
                  <a:ext cx="4747" cy="5433"/>
                  <a:chOff x="10340" y="4421"/>
                  <a:chExt cx="4747" cy="5433"/>
                </a:xfrm>
              </p:grpSpPr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10947" y="4421"/>
                    <a:ext cx="3374" cy="3374"/>
                    <a:chOff x="12789" y="3712"/>
                    <a:chExt cx="3374" cy="3374"/>
                  </a:xfrm>
                </p:grpSpPr>
                <p:pic>
                  <p:nvPicPr>
                    <p:cNvPr id="42" name="Imagem 41" descr="icon_celular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clrChange>
                        <a:clrFrom>
                          <a:srgbClr val="FFFFFF">
                            <a:alpha val="100000"/>
                          </a:srgbClr>
                        </a:clrFrom>
                        <a:clrTo>
                          <a:srgbClr val="FFFFFF">
                            <a:alpha val="100000"/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89" y="3712"/>
                      <a:ext cx="3375" cy="33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Imagem 42" descr="icon_mapa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3737" y="4074"/>
                      <a:ext cx="1492" cy="2342"/>
                    </a:xfrm>
                    <a:prstGeom prst="rect">
                      <a:avLst/>
                    </a:prstGeom>
                    <a:ln w="0">
                      <a:solidFill>
                        <a:schemeClr val="tx1"/>
                      </a:solidFill>
                    </a:ln>
                  </p:spPr>
                </p:pic>
              </p:grpSp>
              <p:sp>
                <p:nvSpPr>
                  <p:cNvPr id="44" name="Caixa de Texto 43"/>
                  <p:cNvSpPr txBox="1"/>
                  <p:nvPr/>
                </p:nvSpPr>
                <p:spPr>
                  <a:xfrm>
                    <a:off x="10340" y="7796"/>
                    <a:ext cx="4747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 dirty="0"/>
                      <a:t>android </a:t>
                    </a:r>
                    <a:r>
                      <a:rPr lang="en-US" altLang="pt-BR" sz="1200" b="1" dirty="0" err="1"/>
                      <a:t>versao</a:t>
                    </a:r>
                    <a:r>
                      <a:rPr lang="en-US" altLang="pt-BR" sz="1200" b="1" dirty="0"/>
                      <a:t> 7+</a:t>
                    </a:r>
                  </a:p>
                  <a:p>
                    <a:r>
                      <a:rPr lang="en-US" altLang="pt-BR" sz="1200" b="1" dirty="0" err="1"/>
                      <a:t>ios</a:t>
                    </a:r>
                    <a:r>
                      <a:rPr lang="en-US" altLang="pt-BR" sz="1200" b="1" dirty="0"/>
                      <a:t> </a:t>
                    </a:r>
                    <a:r>
                      <a:rPr lang="en-US" altLang="pt-BR" sz="1200" b="1" dirty="0" err="1"/>
                      <a:t>versao</a:t>
                    </a:r>
                    <a:r>
                      <a:rPr lang="en-US" altLang="pt-BR" sz="1200" b="1" dirty="0"/>
                      <a:t> 10+</a:t>
                    </a:r>
                  </a:p>
                </p:txBody>
              </p:sp>
              <p:pic>
                <p:nvPicPr>
                  <p:cNvPr id="45" name="Imagem 44" descr="icon_sistema_celular"/>
                  <p:cNvPicPr>
                    <a:picLocks noChangeAspect="1"/>
                  </p:cNvPicPr>
                  <p:nvPr/>
                </p:nvPicPr>
                <p:blipFill>
                  <a:blip r:embed="rId10">
                    <a:clrChange>
                      <a:clrFrom>
                        <a:srgbClr val="F6F6F6">
                          <a:alpha val="100000"/>
                        </a:srgbClr>
                      </a:clrFrom>
                      <a:clrTo>
                        <a:srgbClr val="F6F6F6">
                          <a:alpha val="100000"/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639" y="8899"/>
                    <a:ext cx="2150" cy="9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6" name="Imagem 45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34" y="3214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upo 46"/>
              <p:cNvGrpSpPr/>
              <p:nvPr/>
            </p:nvGrpSpPr>
            <p:grpSpPr>
              <a:xfrm>
                <a:off x="7273" y="2662"/>
                <a:ext cx="3090" cy="2222"/>
                <a:chOff x="9073" y="2541"/>
                <a:chExt cx="3090" cy="2222"/>
              </a:xfrm>
            </p:grpSpPr>
            <p:pic>
              <p:nvPicPr>
                <p:cNvPr id="48" name="Imagem 47" descr="icon_rotiador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73" y="2541"/>
                  <a:ext cx="1791" cy="1370"/>
                </a:xfrm>
                <a:prstGeom prst="rect">
                  <a:avLst/>
                </a:prstGeom>
              </p:spPr>
            </p:pic>
            <p:sp>
              <p:nvSpPr>
                <p:cNvPr id="49" name="Caixa de Texto 48"/>
                <p:cNvSpPr txBox="1"/>
                <p:nvPr/>
              </p:nvSpPr>
              <p:spPr>
                <a:xfrm>
                  <a:off x="9154" y="3844"/>
                  <a:ext cx="30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pt-BR" sz="1200" b="1"/>
                    <a:t>Modem LAN/WIFI</a:t>
                  </a:r>
                </a:p>
              </p:txBody>
            </p:sp>
          </p:grpSp>
        </p:grpSp>
        <p:grpSp>
          <p:nvGrpSpPr>
            <p:cNvPr id="50" name="Grupo 49"/>
            <p:cNvGrpSpPr/>
            <p:nvPr/>
          </p:nvGrpSpPr>
          <p:grpSpPr>
            <a:xfrm>
              <a:off x="6121" y="73"/>
              <a:ext cx="6815" cy="3920"/>
              <a:chOff x="4351" y="1305"/>
              <a:chExt cx="10886" cy="5148"/>
            </a:xfrm>
          </p:grpSpPr>
          <p:sp>
            <p:nvSpPr>
              <p:cNvPr id="51" name="Retângulo arredondado 50"/>
              <p:cNvSpPr/>
              <p:nvPr/>
            </p:nvSpPr>
            <p:spPr>
              <a:xfrm>
                <a:off x="4351" y="1305"/>
                <a:ext cx="10540" cy="5148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grpSp>
            <p:nvGrpSpPr>
              <p:cNvPr id="52" name="Grupo 51"/>
              <p:cNvGrpSpPr/>
              <p:nvPr/>
            </p:nvGrpSpPr>
            <p:grpSpPr>
              <a:xfrm>
                <a:off x="10732" y="2338"/>
                <a:ext cx="4505" cy="3682"/>
                <a:chOff x="10708" y="2882"/>
                <a:chExt cx="4505" cy="3682"/>
              </a:xfrm>
            </p:grpSpPr>
            <p:pic>
              <p:nvPicPr>
                <p:cNvPr id="53" name="Imagem 52" descr="icon_server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55" y="2882"/>
                  <a:ext cx="2573" cy="2575"/>
                </a:xfrm>
                <a:prstGeom prst="rect">
                  <a:avLst/>
                </a:prstGeom>
              </p:spPr>
            </p:pic>
            <p:sp>
              <p:nvSpPr>
                <p:cNvPr id="54" name="Caixa de Texto 53"/>
                <p:cNvSpPr txBox="1"/>
                <p:nvPr/>
              </p:nvSpPr>
              <p:spPr>
                <a:xfrm>
                  <a:off x="10708" y="5227"/>
                  <a:ext cx="4505" cy="1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/>
                    <a:t>Servidor Aplicações </a:t>
                  </a:r>
                </a:p>
                <a:p>
                  <a:r>
                    <a:rPr lang="pt-BR" altLang="en-US" sz="1200" b="1" dirty="0"/>
                    <a:t>nodeJS/HTML/CSS/</a:t>
                  </a:r>
                </a:p>
                <a:p>
                  <a:r>
                    <a:rPr lang="pt-BR" altLang="en-US" sz="1200" b="1" dirty="0"/>
                    <a:t>javascript</a:t>
                  </a:r>
                </a:p>
              </p:txBody>
            </p:sp>
          </p:grpSp>
          <p:sp>
            <p:nvSpPr>
              <p:cNvPr id="55" name="Caixa de Texto 54"/>
              <p:cNvSpPr txBox="1"/>
              <p:nvPr/>
            </p:nvSpPr>
            <p:spPr>
              <a:xfrm>
                <a:off x="7552" y="1548"/>
                <a:ext cx="6065" cy="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pt-BR" sz="1600" b="1"/>
                  <a:t>microsoft</a:t>
                </a:r>
                <a:r>
                  <a:rPr lang="en-US" altLang="pt-BR" sz="1600" b="1" dirty="0"/>
                  <a:t> azure</a:t>
                </a:r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>
                <a:off x="4825" y="2996"/>
                <a:ext cx="4562" cy="2487"/>
                <a:chOff x="4825" y="2996"/>
                <a:chExt cx="4562" cy="2487"/>
              </a:xfrm>
            </p:grpSpPr>
            <p:pic>
              <p:nvPicPr>
                <p:cNvPr id="57" name="Imagem 56" descr="icon_database"/>
                <p:cNvPicPr>
                  <a:picLocks noChangeAspect="1"/>
                </p:cNvPicPr>
                <p:nvPr/>
              </p:nvPicPr>
              <p:blipFill>
                <a:blip r:embed="rId12">
                  <a:lum bright="-100000"/>
                </a:blip>
                <a:stretch>
                  <a:fillRect/>
                </a:stretch>
              </p:blipFill>
              <p:spPr>
                <a:xfrm>
                  <a:off x="6147" y="2996"/>
                  <a:ext cx="1917" cy="1917"/>
                </a:xfrm>
                <a:prstGeom prst="rect">
                  <a:avLst/>
                </a:prstGeom>
              </p:spPr>
            </p:pic>
            <p:sp>
              <p:nvSpPr>
                <p:cNvPr id="58" name="Caixa de Texto 57"/>
                <p:cNvSpPr txBox="1"/>
                <p:nvPr/>
              </p:nvSpPr>
              <p:spPr>
                <a:xfrm>
                  <a:off x="4825" y="4913"/>
                  <a:ext cx="4562" cy="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 b="1"/>
                    <a:t>BD SQL SERVER</a:t>
                  </a:r>
                </a:p>
              </p:txBody>
            </p:sp>
          </p:grpSp>
        </p:grpSp>
        <p:pic>
          <p:nvPicPr>
            <p:cNvPr id="59" name="Imagem 58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59" y="3255"/>
              <a:ext cx="1255" cy="1255"/>
            </a:xfrm>
            <a:prstGeom prst="rect">
              <a:avLst/>
            </a:prstGeom>
          </p:spPr>
        </p:pic>
        <p:pic>
          <p:nvPicPr>
            <p:cNvPr id="60" name="Imagem 59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67" y="3255"/>
              <a:ext cx="1255" cy="1255"/>
            </a:xfrm>
            <a:prstGeom prst="rect">
              <a:avLst/>
            </a:prstGeom>
          </p:spPr>
        </p:pic>
        <p:pic>
          <p:nvPicPr>
            <p:cNvPr id="61" name="Imagem 60" descr="cloud_icon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24" y="3927"/>
              <a:ext cx="2692" cy="2692"/>
            </a:xfrm>
            <a:prstGeom prst="rect">
              <a:avLst/>
            </a:prstGeom>
          </p:spPr>
        </p:pic>
        <p:sp>
          <p:nvSpPr>
            <p:cNvPr id="62" name="Caixa de Texto 61"/>
            <p:cNvSpPr txBox="1"/>
            <p:nvPr/>
          </p:nvSpPr>
          <p:spPr>
            <a:xfrm>
              <a:off x="8169" y="6185"/>
              <a:ext cx="149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internet</a:t>
              </a: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2814" y="3421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6784" y="3666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67" name="Caixa de Texto 66"/>
            <p:cNvSpPr txBox="1"/>
            <p:nvPr/>
          </p:nvSpPr>
          <p:spPr>
            <a:xfrm>
              <a:off x="4244" y="10022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b="1"/>
                <a:t>produto</a:t>
              </a: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10857" y="4909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/>
                <a:t>cliente</a:t>
              </a:r>
            </a:p>
          </p:txBody>
        </p:sp>
        <p:cxnSp>
          <p:nvCxnSpPr>
            <p:cNvPr id="71" name="Conector de Seta Reta 70"/>
            <p:cNvCxnSpPr>
              <a:endCxn id="24" idx="1"/>
            </p:cNvCxnSpPr>
            <p:nvPr/>
          </p:nvCxnSpPr>
          <p:spPr>
            <a:xfrm>
              <a:off x="2694" y="4617"/>
              <a:ext cx="882" cy="70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flipH="1">
              <a:off x="15536" y="4099"/>
              <a:ext cx="347" cy="80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stCxn id="59" idx="3"/>
            </p:cNvCxnSpPr>
            <p:nvPr/>
          </p:nvCxnSpPr>
          <p:spPr>
            <a:xfrm>
              <a:off x="2814" y="3883"/>
              <a:ext cx="5270" cy="7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endCxn id="60" idx="1"/>
            </p:cNvCxnSpPr>
            <p:nvPr/>
          </p:nvCxnSpPr>
          <p:spPr>
            <a:xfrm flipV="1">
              <a:off x="9911" y="3883"/>
              <a:ext cx="5756" cy="90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flipH="1">
              <a:off x="9088" y="3255"/>
              <a:ext cx="3" cy="11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2DEC592-B9A7-4BCC-A1E1-D7C16BF3DF0C}"/>
              </a:ext>
            </a:extLst>
          </p:cNvPr>
          <p:cNvGrpSpPr/>
          <p:nvPr/>
        </p:nvGrpSpPr>
        <p:grpSpPr>
          <a:xfrm>
            <a:off x="8923564" y="111035"/>
            <a:ext cx="3211467" cy="3728769"/>
            <a:chOff x="8923564" y="111035"/>
            <a:chExt cx="3211467" cy="372876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DD14A6-46E4-4758-AB9E-68C746B09700}"/>
                </a:ext>
              </a:extLst>
            </p:cNvPr>
            <p:cNvSpPr txBox="1"/>
            <p:nvPr/>
          </p:nvSpPr>
          <p:spPr>
            <a:xfrm>
              <a:off x="8923564" y="111035"/>
              <a:ext cx="3211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LLD – Desenho de solução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9B2040E6-43BA-4330-BADB-CE572ACABDBE}"/>
                </a:ext>
              </a:extLst>
            </p:cNvPr>
            <p:cNvSpPr txBox="1"/>
            <p:nvPr/>
          </p:nvSpPr>
          <p:spPr>
            <a:xfrm>
              <a:off x="10554727" y="3562805"/>
              <a:ext cx="969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4G/3G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arredondado 50">
            <a:extLst>
              <a:ext uri="{FF2B5EF4-FFF2-40B4-BE49-F238E27FC236}">
                <a16:creationId xmlns:a16="http://schemas.microsoft.com/office/drawing/2014/main" id="{DED68DD1-2280-42C4-9642-D2D896CF5548}"/>
              </a:ext>
            </a:extLst>
          </p:cNvPr>
          <p:cNvSpPr/>
          <p:nvPr/>
        </p:nvSpPr>
        <p:spPr>
          <a:xfrm>
            <a:off x="2041072" y="1649550"/>
            <a:ext cx="8055428" cy="3763736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3B5CEAC8-47F4-4188-BAC6-DF5450F36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52" b="77870" l="30400" r="71000">
                        <a14:foregroundMark x1="50300" y1="35926" x2="50300" y2="35926"/>
                        <a14:foregroundMark x1="39700" y1="33056" x2="44500" y2="31204"/>
                        <a14:foregroundMark x1="45700" y1="30833" x2="49900" y2="30278"/>
                        <a14:foregroundMark x1="51700" y1="30463" x2="55200" y2="30648"/>
                        <a14:foregroundMark x1="36200" y1="27222" x2="41000" y2="25278"/>
                        <a14:foregroundMark x1="43500" y1="56296" x2="50300" y2="56852"/>
                        <a14:foregroundMark x1="45300" y1="72593" x2="45300" y2="72593"/>
                        <a14:foregroundMark x1="48000" y1="73241" x2="48000" y2="73241"/>
                        <a14:foregroundMark x1="50800" y1="73426" x2="50800" y2="73426"/>
                        <a14:foregroundMark x1="53000" y1="73981" x2="53000" y2="73981"/>
                        <a14:foregroundMark x1="55800" y1="73704" x2="55800" y2="73704"/>
                        <a14:foregroundMark x1="44600" y1="74259" x2="44600" y2="74259"/>
                        <a14:backgroundMark x1="53700" y1="73981" x2="53700" y2="73981"/>
                        <a14:backgroundMark x1="56500" y1="73056" x2="56500" y2="7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57" t="69152" r="26553" b="23094"/>
          <a:stretch/>
        </p:blipFill>
        <p:spPr>
          <a:xfrm>
            <a:off x="2430242" y="4166640"/>
            <a:ext cx="1678252" cy="333434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98F0A73B-7F36-4F4E-9D05-84F71FCEDE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t="7096" r="5364" b="5712"/>
          <a:stretch/>
        </p:blipFill>
        <p:spPr>
          <a:xfrm>
            <a:off x="7611497" y="2843195"/>
            <a:ext cx="2388850" cy="1570397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82096135-F75D-42F7-B6B0-5176E7ED2C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22" y="2751241"/>
            <a:ext cx="2476840" cy="1915543"/>
          </a:xfrm>
          <a:prstGeom prst="rect">
            <a:avLst/>
          </a:prstGeom>
        </p:spPr>
      </p:pic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0E63BFC9-662A-478F-AD1D-F44DB6EFCF44}"/>
              </a:ext>
            </a:extLst>
          </p:cNvPr>
          <p:cNvCxnSpPr>
            <a:cxnSpLocks/>
          </p:cNvCxnSpPr>
          <p:nvPr/>
        </p:nvCxnSpPr>
        <p:spPr>
          <a:xfrm>
            <a:off x="4012328" y="3709013"/>
            <a:ext cx="76905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0128916-AEB9-4BB0-A248-D9B45905237A}"/>
              </a:ext>
            </a:extLst>
          </p:cNvPr>
          <p:cNvSpPr txBox="1"/>
          <p:nvPr/>
        </p:nvSpPr>
        <p:spPr>
          <a:xfrm>
            <a:off x="8870721" y="1679459"/>
            <a:ext cx="85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Local</a:t>
            </a:r>
            <a:endParaRPr lang="pt-BR" sz="1400" b="1" dirty="0">
              <a:latin typeface="+mj-lt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B368CC2-C078-4C2C-B5EA-FAE3A17D465F}"/>
              </a:ext>
            </a:extLst>
          </p:cNvPr>
          <p:cNvSpPr txBox="1"/>
          <p:nvPr/>
        </p:nvSpPr>
        <p:spPr>
          <a:xfrm>
            <a:off x="5082474" y="1649550"/>
            <a:ext cx="18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Sensor Virtual</a:t>
            </a: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DCAC7098-638B-4DD6-8B7C-70D49B2DEC3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852" b="77870" l="30400" r="71000">
                        <a14:foregroundMark x1="50300" y1="35926" x2="50300" y2="35926"/>
                        <a14:foregroundMark x1="39700" y1="33056" x2="44500" y2="31204"/>
                        <a14:foregroundMark x1="45700" y1="30833" x2="49900" y2="30278"/>
                        <a14:foregroundMark x1="51700" y1="30463" x2="55200" y2="30648"/>
                        <a14:foregroundMark x1="36200" y1="27222" x2="41000" y2="25278"/>
                        <a14:foregroundMark x1="43500" y1="56296" x2="50300" y2="56852"/>
                        <a14:foregroundMark x1="45300" y1="72593" x2="45300" y2="72593"/>
                        <a14:foregroundMark x1="48000" y1="73241" x2="48000" y2="73241"/>
                        <a14:foregroundMark x1="50800" y1="73426" x2="50800" y2="73426"/>
                        <a14:foregroundMark x1="53000" y1="73981" x2="53000" y2="73981"/>
                        <a14:foregroundMark x1="55800" y1="73704" x2="55800" y2="73704"/>
                        <a14:foregroundMark x1="44600" y1="74259" x2="44600" y2="74259"/>
                        <a14:backgroundMark x1="53700" y1="73981" x2="53700" y2="73981"/>
                        <a14:backgroundMark x1="56500" y1="73056" x2="56500" y2="7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57" t="21786" r="29000" b="33665"/>
          <a:stretch/>
        </p:blipFill>
        <p:spPr>
          <a:xfrm>
            <a:off x="2430242" y="2471228"/>
            <a:ext cx="1582086" cy="1915543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A839019D-C6CD-4535-B5FE-A9A1AEBF8E0F}"/>
              </a:ext>
            </a:extLst>
          </p:cNvPr>
          <p:cNvSpPr txBox="1"/>
          <p:nvPr/>
        </p:nvSpPr>
        <p:spPr>
          <a:xfrm>
            <a:off x="8805922" y="4500074"/>
            <a:ext cx="82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API</a:t>
            </a:r>
            <a:endParaRPr lang="pt-BR" sz="1100" dirty="0"/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9A38B837-808E-4415-BB6F-7B25381C58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1" b="32849"/>
          <a:stretch/>
        </p:blipFill>
        <p:spPr>
          <a:xfrm>
            <a:off x="8581560" y="3081636"/>
            <a:ext cx="1048025" cy="482438"/>
          </a:xfrm>
          <a:prstGeom prst="rect">
            <a:avLst/>
          </a:prstGeom>
        </p:spPr>
      </p:pic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220B0B33-A9EC-4F93-A8D1-235B86A82B40}"/>
              </a:ext>
            </a:extLst>
          </p:cNvPr>
          <p:cNvCxnSpPr>
            <a:cxnSpLocks/>
          </p:cNvCxnSpPr>
          <p:nvPr/>
        </p:nvCxnSpPr>
        <p:spPr>
          <a:xfrm flipV="1">
            <a:off x="6924435" y="3709011"/>
            <a:ext cx="535590" cy="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5914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Default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 vedovate</cp:lastModifiedBy>
  <cp:revision>25</cp:revision>
  <dcterms:created xsi:type="dcterms:W3CDTF">2020-04-08T22:04:42Z</dcterms:created>
  <dcterms:modified xsi:type="dcterms:W3CDTF">2020-04-26T21:44:14Z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1046-10.1.0.6757</vt:lpwstr>
  </property>
</Properties>
</file>