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arduino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Conceito</a:t>
            </a:r>
            <a:r>
              <a:rPr lang="en-US" dirty="0"/>
              <a:t> do </a:t>
            </a:r>
            <a:r>
              <a:rPr lang="pt-BR" noProof="1"/>
              <a:t>projeto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3AF7-70CC-47D7-9E33-8F3A2FA4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169352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3AF7-70CC-47D7-9E33-8F3A2FA4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/>
              <a:t>Componentes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AEDFC-627D-4627-A426-491487F9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25" y1="61625" x2="55250" y2="60875"/>
                        <a14:foregroundMark x1="47875" y1="65375" x2="52875" y2="63250"/>
                        <a14:backgroundMark x1="25125" y1="47625" x2="25125" y2="47625"/>
                        <a14:backgroundMark x1="25375" y1="47875" x2="26000" y2="47750"/>
                        <a14:backgroundMark x1="50125" y1="74125" x2="50375" y2="74000"/>
                        <a14:backgroundMark x1="49125" y1="74750" x2="49500" y2="73625"/>
                        <a14:backgroundMark x1="69500" y1="31750" x2="69750" y2="3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05618">
            <a:off x="-3910921" y="1664611"/>
            <a:ext cx="4121005" cy="412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77799-CB56-416A-87F5-ACD41748C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8000" l="9974" r="89764">
                        <a14:foregroundMark x1="32808" y1="8800" x2="33858" y2="93200"/>
                        <a14:foregroundMark x1="64042" y1="12800" x2="62205" y2="98000"/>
                        <a14:foregroundMark x1="63517" y1="2200" x2="63780" y2="8400"/>
                        <a14:foregroundMark x1="62467" y1="50400" x2="61942" y2="44600"/>
                        <a14:foregroundMark x1="62467" y1="44600" x2="61680" y2="14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00629" y="1343863"/>
            <a:ext cx="3629025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087810-5E7D-42EE-B89D-81DCD837A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0125" y1="42250" x2="40125" y2="42250"/>
                        <a14:foregroundMark x1="54750" y1="54625" x2="54750" y2="54625"/>
                        <a14:foregroundMark x1="53000" y1="47500" x2="59125" y2="80000"/>
                        <a14:foregroundMark x1="59500" y1="51500" x2="64875" y2="77375"/>
                        <a14:foregroundMark x1="60000" y1="51500" x2="61750" y2="59000"/>
                        <a14:foregroundMark x1="53625" y1="53875" x2="54250" y2="58000"/>
                        <a14:foregroundMark x1="57250" y1="45875" x2="61750" y2="64750"/>
                        <a14:foregroundMark x1="62125" y1="68000" x2="64000" y2="77500"/>
                        <a14:foregroundMark x1="65000" y1="74375" x2="65250" y2="77125"/>
                        <a14:foregroundMark x1="63875" y1="72375" x2="58375" y2="45375"/>
                        <a14:backgroundMark x1="41000" y1="46125" x2="41000" y2="64500"/>
                        <a14:backgroundMark x1="58000" y1="53750" x2="58625" y2="60250"/>
                        <a14:backgroundMark x1="61375" y1="44625" x2="61625" y2="47875"/>
                        <a14:backgroundMark x1="56125" y1="47500" x2="56125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15117" y="296348"/>
            <a:ext cx="6858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D314BC-7BC8-46A9-A840-A1413538E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417407" y="1448638"/>
            <a:ext cx="5133975" cy="455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89CE4-4ED9-4E2B-8430-B9E7E9602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684357" y="1924168"/>
            <a:ext cx="7400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-3.12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23 L 0.65182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182 0.00069 L 1.28932 0.011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66289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2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89 0.00046 L 1.29753 0.0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96296E-6 L 0.66289 0.000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89 0.00046 L 1.29753 0.011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2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65182 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182 0.00046 L 1.33086 0.011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74479 -0.002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479 -0.00208 L 1.37943 0.00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2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1E8-5FE3-4A11-8B79-B0BCF7A67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/>
              <a:t>montagem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A11F7-85F5-4D26-9CFE-33C8B373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83" y="1226551"/>
            <a:ext cx="5955890" cy="53911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2D5A28-7165-4AED-9B19-59F1ACF48C83}"/>
              </a:ext>
            </a:extLst>
          </p:cNvPr>
          <p:cNvGrpSpPr/>
          <p:nvPr/>
        </p:nvGrpSpPr>
        <p:grpSpPr>
          <a:xfrm>
            <a:off x="8506902" y="1765342"/>
            <a:ext cx="3318043" cy="923330"/>
            <a:chOff x="8506902" y="1765342"/>
            <a:chExt cx="3318043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02A84D-1D37-410F-8532-9EDA24809203}"/>
                </a:ext>
              </a:extLst>
            </p:cNvPr>
            <p:cNvSpPr txBox="1"/>
            <p:nvPr/>
          </p:nvSpPr>
          <p:spPr>
            <a:xfrm>
              <a:off x="9691345" y="1765342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Sensor infravermelho TX e RX</a:t>
              </a:r>
            </a:p>
            <a:p>
              <a:pPr algn="ctr"/>
              <a:r>
                <a:rPr lang="pt-BR" dirty="0"/>
                <a:t>nivel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E83306-B10C-442A-B45C-369258D77199}"/>
                </a:ext>
              </a:extLst>
            </p:cNvPr>
            <p:cNvSpPr/>
            <p:nvPr/>
          </p:nvSpPr>
          <p:spPr>
            <a:xfrm>
              <a:off x="8506902" y="1789471"/>
              <a:ext cx="511278" cy="875071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62D366-6C74-46F4-9630-25433A0D0F1A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H="1">
              <a:off x="9018180" y="2227007"/>
              <a:ext cx="673165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825692-D205-4749-8A42-4E06A6195C26}"/>
              </a:ext>
            </a:extLst>
          </p:cNvPr>
          <p:cNvGrpSpPr/>
          <p:nvPr/>
        </p:nvGrpSpPr>
        <p:grpSpPr>
          <a:xfrm>
            <a:off x="3120828" y="504196"/>
            <a:ext cx="2133600" cy="2386487"/>
            <a:chOff x="7811729" y="504196"/>
            <a:chExt cx="2133600" cy="23864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39C139-6139-44E3-B8FC-8D663A904055}"/>
                </a:ext>
              </a:extLst>
            </p:cNvPr>
            <p:cNvSpPr txBox="1"/>
            <p:nvPr/>
          </p:nvSpPr>
          <p:spPr>
            <a:xfrm>
              <a:off x="7811729" y="504196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Sensor infravermelho TX e RX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CA7BA1-3579-4E9B-A162-FCA75C9E9780}"/>
                </a:ext>
              </a:extLst>
            </p:cNvPr>
            <p:cNvSpPr/>
            <p:nvPr/>
          </p:nvSpPr>
          <p:spPr>
            <a:xfrm>
              <a:off x="8506901" y="1789470"/>
              <a:ext cx="765831" cy="1101213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5BD5B6-3074-4F6F-8D15-B994EC3009DF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8878529" y="1150527"/>
              <a:ext cx="11288" cy="6389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889078-7060-451B-BBCE-528DFDA5FCED}"/>
              </a:ext>
            </a:extLst>
          </p:cNvPr>
          <p:cNvGrpSpPr/>
          <p:nvPr/>
        </p:nvGrpSpPr>
        <p:grpSpPr>
          <a:xfrm>
            <a:off x="6096001" y="3671419"/>
            <a:ext cx="4773559" cy="2365587"/>
            <a:chOff x="8330692" y="1789471"/>
            <a:chExt cx="4773559" cy="23655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073AB0-DBD9-4C13-A926-3D5B91DCFB42}"/>
                </a:ext>
              </a:extLst>
            </p:cNvPr>
            <p:cNvSpPr txBox="1"/>
            <p:nvPr/>
          </p:nvSpPr>
          <p:spPr>
            <a:xfrm>
              <a:off x="12037451" y="2649099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Arduino</a:t>
              </a:r>
            </a:p>
            <a:p>
              <a:pPr algn="ctr"/>
              <a:r>
                <a:rPr lang="pt-BR" dirty="0"/>
                <a:t>UNO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4E69AD-1A14-4E14-852B-499DDD8B0BDB}"/>
                </a:ext>
              </a:extLst>
            </p:cNvPr>
            <p:cNvSpPr/>
            <p:nvPr/>
          </p:nvSpPr>
          <p:spPr>
            <a:xfrm>
              <a:off x="8330692" y="1789471"/>
              <a:ext cx="2922180" cy="2365587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762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D9725A-CC43-48A9-9967-CA5D57C72510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 flipH="1">
              <a:off x="11252872" y="2972265"/>
              <a:ext cx="78457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E74A54-2F2F-41A9-8A7E-973B1365E128}"/>
              </a:ext>
            </a:extLst>
          </p:cNvPr>
          <p:cNvGrpSpPr/>
          <p:nvPr/>
        </p:nvGrpSpPr>
        <p:grpSpPr>
          <a:xfrm>
            <a:off x="6035589" y="323748"/>
            <a:ext cx="3708416" cy="2340794"/>
            <a:chOff x="8506902" y="323748"/>
            <a:chExt cx="3708416" cy="23407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1F855C-98A4-467E-BD68-7AB6E497F1CC}"/>
                </a:ext>
              </a:extLst>
            </p:cNvPr>
            <p:cNvSpPr txBox="1"/>
            <p:nvPr/>
          </p:nvSpPr>
          <p:spPr>
            <a:xfrm>
              <a:off x="10081718" y="323748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Sensor infravermelho TX e RX</a:t>
              </a:r>
            </a:p>
            <a:p>
              <a:pPr algn="ctr"/>
              <a:r>
                <a:rPr lang="pt-BR" dirty="0"/>
                <a:t>entrada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74A9B6-4B9F-4F66-98E8-CEC65B41F017}"/>
                </a:ext>
              </a:extLst>
            </p:cNvPr>
            <p:cNvSpPr/>
            <p:nvPr/>
          </p:nvSpPr>
          <p:spPr>
            <a:xfrm>
              <a:off x="8506902" y="1789471"/>
              <a:ext cx="511278" cy="875071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158D80-0A96-488E-B277-2C6E09C8048F}"/>
                </a:ext>
              </a:extLst>
            </p:cNvPr>
            <p:cNvCxnSpPr>
              <a:cxnSpLocks/>
              <a:stCxn id="33" idx="1"/>
              <a:endCxn id="34" idx="0"/>
            </p:cNvCxnSpPr>
            <p:nvPr/>
          </p:nvCxnSpPr>
          <p:spPr>
            <a:xfrm flipH="1">
              <a:off x="8762541" y="785413"/>
              <a:ext cx="1319177" cy="10040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FB13469-8754-4CC2-AA84-79D49ADFC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50" b="88375" l="2750" r="97875">
                        <a14:foregroundMark x1="75250" y1="50625" x2="88750" y2="47625"/>
                        <a14:foregroundMark x1="51000" y1="56625" x2="64875" y2="49125"/>
                        <a14:foregroundMark x1="93500" y1="39375" x2="92625" y2="46125"/>
                        <a14:foregroundMark x1="89000" y1="35750" x2="98125" y2="44750"/>
                        <a14:foregroundMark x1="69875" y1="22250" x2="2750" y2="59250"/>
                        <a14:foregroundMark x1="71125" y1="30500" x2="3750" y2="65750"/>
                        <a14:foregroundMark x1="7750" y1="62500" x2="59000" y2="34500"/>
                        <a14:foregroundMark x1="90375" y1="36000" x2="93500" y2="36500"/>
                        <a14:foregroundMark x1="89250" y1="36875" x2="95875" y2="37000"/>
                        <a14:foregroundMark x1="95750" y1="39875" x2="98125" y2="45625"/>
                        <a14:foregroundMark x1="97000" y1="47250" x2="94000" y2="48875"/>
                        <a14:foregroundMark x1="54000" y1="28750" x2="22125" y2="48125"/>
                        <a14:backgroundMark x1="96625" y1="37625" x2="97750" y2="40375"/>
                        <a14:backgroundMark x1="99375" y1="40250" x2="98750" y2="49500"/>
                        <a14:backgroundMark x1="93750" y1="36125" x2="96125" y2="38750"/>
                        <a14:backgroundMark x1="94875" y1="36875" x2="96500" y2="37875"/>
                        <a14:backgroundMark x1="93500" y1="35500" x2="96625" y2="37750"/>
                        <a14:backgroundMark x1="93125" y1="36375" x2="96500" y2="39125"/>
                        <a14:backgroundMark x1="94000" y1="35875" x2="96750" y2="38750"/>
                        <a14:backgroundMark x1="98750" y1="42875" x2="97875" y2="49875"/>
                        <a14:backgroundMark x1="98500" y1="41875" x2="97750" y2="50750"/>
                        <a14:backgroundMark x1="49250" y1="35500" x2="5875" y2="60625"/>
                        <a14:backgroundMark x1="54750" y1="35750" x2="50125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39682">
            <a:off x="-341033" y="611295"/>
            <a:ext cx="2308096" cy="230809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F242F63-1DEA-4195-AF6C-A8C676E8E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" y="0"/>
            <a:ext cx="12145759" cy="6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3.125E-6 -0.3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28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arduino explanation</vt:lpstr>
      <vt:lpstr>Componentes</vt:lpstr>
      <vt:lpstr>Componentes</vt:lpstr>
      <vt:lpstr>montagem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2020-04-15T20:51:56Z</dcterms:created>
  <dcterms:modified xsi:type="dcterms:W3CDTF">2020-04-15T21:54:41Z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