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1DE"/>
    <a:srgbClr val="DFD4FD"/>
    <a:srgbClr val="E3E7EE"/>
    <a:srgbClr val="DEDEDE"/>
    <a:srgbClr val="7C928A"/>
    <a:srgbClr val="F9F9F9"/>
    <a:srgbClr val="CBCDCA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1.jpe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9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3.png"/><Relationship Id="rId13" Type="http://schemas.openxmlformats.org/officeDocument/2006/relationships/image" Target="../media/image22.jpeg"/><Relationship Id="rId12" Type="http://schemas.openxmlformats.org/officeDocument/2006/relationships/image" Target="../media/image21.jpeg"/><Relationship Id="rId11" Type="http://schemas.openxmlformats.org/officeDocument/2006/relationships/image" Target="../media/image20.png"/><Relationship Id="rId10" Type="http://schemas.openxmlformats.org/officeDocument/2006/relationships/image" Target="../media/image19.jpe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70" name="Grupo 69"/>
          <p:cNvGrpSpPr/>
          <p:nvPr/>
        </p:nvGrpSpPr>
        <p:grpSpPr>
          <a:xfrm>
            <a:off x="903703" y="54610"/>
            <a:ext cx="4327427" cy="2144395"/>
            <a:chOff x="-93" y="26"/>
            <a:chExt cx="7551" cy="3358"/>
          </a:xfrm>
        </p:grpSpPr>
        <p:pic>
          <p:nvPicPr>
            <p:cNvPr id="38" name="Imagem 37" descr="voltages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l="17908"/>
            <a:stretch>
              <a:fillRect/>
            </a:stretch>
          </p:blipFill>
          <p:spPr>
            <a:xfrm>
              <a:off x="-93" y="597"/>
              <a:ext cx="2584" cy="1970"/>
            </a:xfrm>
            <a:prstGeom prst="rect">
              <a:avLst/>
            </a:prstGeom>
          </p:spPr>
        </p:pic>
        <p:grpSp>
          <p:nvGrpSpPr>
            <p:cNvPr id="29" name="Grupo 28"/>
            <p:cNvGrpSpPr/>
            <p:nvPr/>
          </p:nvGrpSpPr>
          <p:grpSpPr>
            <a:xfrm rot="0">
              <a:off x="1833" y="26"/>
              <a:ext cx="5625" cy="3358"/>
              <a:chOff x="1546" y="3541"/>
              <a:chExt cx="7399" cy="4287"/>
            </a:xfrm>
          </p:grpSpPr>
          <p:sp>
            <p:nvSpPr>
              <p:cNvPr id="25" name="Retângulo 24"/>
              <p:cNvSpPr/>
              <p:nvPr/>
            </p:nvSpPr>
            <p:spPr>
              <a:xfrm>
                <a:off x="1762" y="3917"/>
                <a:ext cx="6042" cy="3580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lg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pic>
            <p:nvPicPr>
              <p:cNvPr id="26" name="Imagem 25" descr="kisspng-wi-fi-symbol-wireless-computer-icons-wifi-5ab74fb6e897c3.3453304715219629349527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EFEFEF">
                      <a:alpha val="100000"/>
                    </a:srgbClr>
                  </a:clrFrom>
                  <a:clrTo>
                    <a:srgbClr val="EFEFE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3960000">
                <a:off x="7864" y="3828"/>
                <a:ext cx="1232" cy="931"/>
              </a:xfrm>
              <a:prstGeom prst="rect">
                <a:avLst/>
              </a:prstGeom>
            </p:spPr>
          </p:pic>
          <p:pic>
            <p:nvPicPr>
              <p:cNvPr id="6" name="Imagem 5" descr="arduino-icon-7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E5E4D4">
                      <a:alpha val="100000"/>
                    </a:srgbClr>
                  </a:clrFrom>
                  <a:clrTo>
                    <a:srgbClr val="E5E4D4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411" y="4270"/>
                <a:ext cx="4744" cy="3558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" name="Imagem 23" descr="sensor-optico-reflexivo-x10-unidades-tcrt5000--D_NQ_NP_852101-MLB20280503325_042015-F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546" y="3541"/>
                <a:ext cx="2079" cy="2285"/>
              </a:xfrm>
              <a:prstGeom prst="rect">
                <a:avLst/>
              </a:prstGeom>
            </p:spPr>
          </p:pic>
          <p:pic>
            <p:nvPicPr>
              <p:cNvPr id="23" name="Imagem 22" descr="wifi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260000">
                <a:off x="6389" y="4133"/>
                <a:ext cx="1478" cy="1478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35" name="Grupo 34"/>
          <p:cNvGrpSpPr/>
          <p:nvPr/>
        </p:nvGrpSpPr>
        <p:grpSpPr>
          <a:xfrm>
            <a:off x="7473950" y="816610"/>
            <a:ext cx="2790825" cy="2417445"/>
            <a:chOff x="10120" y="4783"/>
            <a:chExt cx="5614" cy="4367"/>
          </a:xfrm>
        </p:grpSpPr>
        <p:pic>
          <p:nvPicPr>
            <p:cNvPr id="31" name="Imagem 30" descr="kisspng-wi-fi-symbol-wireless-computer-icons-wifi-5ab74fb6e897c3.345330471521962934952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EFEFEF">
                    <a:alpha val="100000"/>
                  </a:srgbClr>
                </a:clrFrom>
                <a:clrTo>
                  <a:srgbClr val="EFEFE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8060000">
              <a:off x="9969" y="4934"/>
              <a:ext cx="1232" cy="931"/>
            </a:xfrm>
            <a:prstGeom prst="rect">
              <a:avLst/>
            </a:prstGeom>
          </p:spPr>
        </p:pic>
        <p:pic>
          <p:nvPicPr>
            <p:cNvPr id="32" name="Imagem 31" descr="arduino-icon-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5E4D4">
                    <a:alpha val="100000"/>
                  </a:srgbClr>
                </a:clrFrom>
                <a:clrTo>
                  <a:srgbClr val="E5E4D4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H="1" flipV="1">
              <a:off x="11302" y="5826"/>
              <a:ext cx="4433" cy="332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3" name="Imagem 32" descr="wifi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260000">
              <a:off x="10702" y="5804"/>
              <a:ext cx="1478" cy="1478"/>
            </a:xfrm>
            <a:prstGeom prst="rect">
              <a:avLst/>
            </a:prstGeom>
            <a:noFill/>
          </p:spPr>
        </p:pic>
        <p:sp>
          <p:nvSpPr>
            <p:cNvPr id="34" name="Retângulo 33"/>
            <p:cNvSpPr/>
            <p:nvPr/>
          </p:nvSpPr>
          <p:spPr>
            <a:xfrm>
              <a:off x="10700" y="5827"/>
              <a:ext cx="4807" cy="3148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lg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7860665" y="4055110"/>
            <a:ext cx="2602230" cy="2602230"/>
            <a:chOff x="11899" y="5825"/>
            <a:chExt cx="4098" cy="4098"/>
          </a:xfrm>
        </p:grpSpPr>
        <p:pic>
          <p:nvPicPr>
            <p:cNvPr id="60" name="Imagem 59" descr="aa70a34a746bd5ac14beec5396ea61fe---cone-de-monitor-de-computador-by-vexels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899" y="5825"/>
              <a:ext cx="4099" cy="4099"/>
            </a:xfrm>
            <a:prstGeom prst="rect">
              <a:avLst/>
            </a:prstGeom>
          </p:spPr>
        </p:pic>
        <p:grpSp>
          <p:nvGrpSpPr>
            <p:cNvPr id="65" name="Grupo 64"/>
            <p:cNvGrpSpPr/>
            <p:nvPr/>
          </p:nvGrpSpPr>
          <p:grpSpPr>
            <a:xfrm>
              <a:off x="12205" y="6454"/>
              <a:ext cx="3480" cy="2440"/>
              <a:chOff x="12205" y="6458"/>
              <a:chExt cx="3480" cy="2440"/>
            </a:xfrm>
          </p:grpSpPr>
          <p:sp>
            <p:nvSpPr>
              <p:cNvPr id="63" name="Retângulo 62"/>
              <p:cNvSpPr/>
              <p:nvPr/>
            </p:nvSpPr>
            <p:spPr>
              <a:xfrm>
                <a:off x="12205" y="6458"/>
                <a:ext cx="3480" cy="224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pic>
            <p:nvPicPr>
              <p:cNvPr id="61" name="Imagem 60" descr="line-chart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64" y="6578"/>
                <a:ext cx="965" cy="965"/>
              </a:xfrm>
              <a:prstGeom prst="rect">
                <a:avLst/>
              </a:prstGeom>
            </p:spPr>
          </p:pic>
          <p:pic>
            <p:nvPicPr>
              <p:cNvPr id="64" name="Imagem 63" descr="bar-graph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365" y="6578"/>
                <a:ext cx="2320" cy="2320"/>
              </a:xfrm>
              <a:prstGeom prst="rect">
                <a:avLst/>
              </a:prstGeom>
            </p:spPr>
          </p:pic>
        </p:grpSp>
      </p:grpSp>
      <p:grpSp>
        <p:nvGrpSpPr>
          <p:cNvPr id="67" name="Grupo 66"/>
          <p:cNvGrpSpPr/>
          <p:nvPr/>
        </p:nvGrpSpPr>
        <p:grpSpPr>
          <a:xfrm>
            <a:off x="6026150" y="5004435"/>
            <a:ext cx="2758440" cy="1292225"/>
            <a:chOff x="10430" y="7781"/>
            <a:chExt cx="4344" cy="2035"/>
          </a:xfrm>
        </p:grpSpPr>
        <p:pic>
          <p:nvPicPr>
            <p:cNvPr id="46" name="Imagem 45" descr="nuvem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l="10704" t="22309" r="11082" b="24549"/>
            <a:stretch>
              <a:fillRect/>
            </a:stretch>
          </p:blipFill>
          <p:spPr>
            <a:xfrm>
              <a:off x="11780" y="7781"/>
              <a:ext cx="2994" cy="2035"/>
            </a:xfrm>
            <a:prstGeom prst="rect">
              <a:avLst/>
            </a:prstGeom>
            <a:noFill/>
          </p:spPr>
        </p:pic>
        <p:pic>
          <p:nvPicPr>
            <p:cNvPr id="58" name="Imagem 57" descr="bancode dados 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125" y="8000"/>
              <a:ext cx="1772" cy="1418"/>
            </a:xfrm>
            <a:prstGeom prst="rect">
              <a:avLst/>
            </a:prstGeom>
          </p:spPr>
        </p:pic>
        <p:pic>
          <p:nvPicPr>
            <p:cNvPr id="55" name="Imagem 54" descr="bancode dados 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430" y="8398"/>
              <a:ext cx="1772" cy="1418"/>
            </a:xfrm>
            <a:prstGeom prst="rect">
              <a:avLst/>
            </a:prstGeom>
          </p:spPr>
        </p:pic>
      </p:grpSp>
      <p:pic>
        <p:nvPicPr>
          <p:cNvPr id="68" name="Imagem 67" descr="gps-icone-a-para-b-mostrando-no-mapa-de-rua-na-tela-do-celular-isolar-fundo-branco_99087-5"/>
          <p:cNvPicPr>
            <a:picLocks noChangeAspect="1"/>
          </p:cNvPicPr>
          <p:nvPr/>
        </p:nvPicPr>
        <p:blipFill>
          <a:blip r:embed="rId11"/>
          <a:srcRect l="13598" t="30167" r="11862" b="32563"/>
          <a:stretch>
            <a:fillRect/>
          </a:stretch>
        </p:blipFill>
        <p:spPr>
          <a:xfrm>
            <a:off x="1552575" y="4530725"/>
            <a:ext cx="3319780" cy="1659890"/>
          </a:xfrm>
          <a:prstGeom prst="rect">
            <a:avLst/>
          </a:prstGeom>
        </p:spPr>
      </p:pic>
      <p:cxnSp>
        <p:nvCxnSpPr>
          <p:cNvPr id="73" name="Conector Angulado 72"/>
          <p:cNvCxnSpPr/>
          <p:nvPr/>
        </p:nvCxnSpPr>
        <p:spPr>
          <a:xfrm>
            <a:off x="4864100" y="1422400"/>
            <a:ext cx="2729230" cy="1027430"/>
          </a:xfrm>
          <a:prstGeom prst="bentConnector3">
            <a:avLst>
              <a:gd name="adj1" fmla="val 500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>
            <a:off x="8991600" y="3251200"/>
            <a:ext cx="1270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H="1">
            <a:off x="5339080" y="5410200"/>
            <a:ext cx="80772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Retângulo 28"/>
          <p:cNvSpPr/>
          <p:nvPr/>
        </p:nvSpPr>
        <p:spPr>
          <a:xfrm>
            <a:off x="-8255" y="8890"/>
            <a:ext cx="12208510" cy="6840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rgbClr val="FF0000"/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352425" y="59690"/>
            <a:ext cx="11635740" cy="6687820"/>
            <a:chOff x="255" y="214"/>
            <a:chExt cx="18324" cy="10532"/>
          </a:xfrm>
        </p:grpSpPr>
        <p:grpSp>
          <p:nvGrpSpPr>
            <p:cNvPr id="64" name="Grupo 63"/>
            <p:cNvGrpSpPr/>
            <p:nvPr/>
          </p:nvGrpSpPr>
          <p:grpSpPr>
            <a:xfrm>
              <a:off x="255" y="214"/>
              <a:ext cx="18324" cy="10532"/>
              <a:chOff x="255" y="214"/>
              <a:chExt cx="18324" cy="10532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255" y="5388"/>
                <a:ext cx="6286" cy="5358"/>
                <a:chOff x="915" y="4438"/>
                <a:chExt cx="6745" cy="6240"/>
              </a:xfrm>
            </p:grpSpPr>
            <p:grpSp>
              <p:nvGrpSpPr>
                <p:cNvPr id="14" name="Grupo 13"/>
                <p:cNvGrpSpPr/>
                <p:nvPr/>
              </p:nvGrpSpPr>
              <p:grpSpPr>
                <a:xfrm>
                  <a:off x="990" y="5548"/>
                  <a:ext cx="6670" cy="4784"/>
                  <a:chOff x="850" y="5148"/>
                  <a:chExt cx="6670" cy="4784"/>
                </a:xfrm>
              </p:grpSpPr>
              <p:sp>
                <p:nvSpPr>
                  <p:cNvPr id="8" name="Caixa de Texto 7"/>
                  <p:cNvSpPr txBox="1"/>
                  <p:nvPr/>
                </p:nvSpPr>
                <p:spPr>
                  <a:xfrm>
                    <a:off x="5505" y="6080"/>
                    <a:ext cx="1796" cy="10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pt-BR" sz="1000" b="1"/>
                      <a:t>sensores </a:t>
                    </a:r>
                    <a:endParaRPr lang="en-US" altLang="pt-BR" sz="1000" b="1"/>
                  </a:p>
                  <a:p>
                    <a:r>
                      <a:rPr lang="en-US" altLang="pt-BR" sz="1000" b="1"/>
                      <a:t>opticos TX RX</a:t>
                    </a:r>
                    <a:endParaRPr lang="en-US" altLang="pt-BR" sz="1000" b="1"/>
                  </a:p>
                </p:txBody>
              </p:sp>
              <p:grpSp>
                <p:nvGrpSpPr>
                  <p:cNvPr id="13" name="Grupo 12"/>
                  <p:cNvGrpSpPr/>
                  <p:nvPr/>
                </p:nvGrpSpPr>
                <p:grpSpPr>
                  <a:xfrm>
                    <a:off x="850" y="5148"/>
                    <a:ext cx="6670" cy="4784"/>
                    <a:chOff x="830" y="5188"/>
                    <a:chExt cx="6670" cy="4784"/>
                  </a:xfrm>
                </p:grpSpPr>
                <p:pic>
                  <p:nvPicPr>
                    <p:cNvPr id="5" name="Imagem 4" descr="prototipo-03"/>
                    <p:cNvPicPr>
                      <a:picLocks noChangeAspect="1"/>
                    </p:cNvPicPr>
                    <p:nvPr/>
                  </p:nvPicPr>
                  <p:blipFill>
                    <a:blip r:embed="rId1">
                      <a:clrChange>
                        <a:clrFrom>
                          <a:srgbClr val="F4F5F6">
                            <a:alpha val="100000"/>
                          </a:srgbClr>
                        </a:clrFrom>
                        <a:clrTo>
                          <a:srgbClr val="F4F5F6">
                            <a:alpha val="100000"/>
                            <a:alpha val="0"/>
                          </a:srgbClr>
                        </a:clrTo>
                      </a:clrChange>
                    </a:blip>
                    <a:stretch>
                      <a:fillRect/>
                    </a:stretch>
                  </p:blipFill>
                  <p:spPr>
                    <a:xfrm>
                      <a:off x="830" y="5839"/>
                      <a:ext cx="4460" cy="413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8" name="Imagem 37" descr="voltages"/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clrChange>
                        <a:clrFrom>
                          <a:srgbClr val="FFFFFF">
                            <a:alpha val="100000"/>
                          </a:srgbClr>
                        </a:clrFrom>
                        <a:clrTo>
                          <a:srgbClr val="FFFFFF">
                            <a:alpha val="100000"/>
                            <a:alpha val="0"/>
                          </a:srgbClr>
                        </a:clrTo>
                      </a:clrChange>
                    </a:blip>
                    <a:srcRect l="17908" r="16193"/>
                    <a:stretch>
                      <a:fillRect/>
                    </a:stretch>
                  </p:blipFill>
                  <p:spPr>
                    <a:xfrm>
                      <a:off x="1476" y="8235"/>
                      <a:ext cx="462" cy="48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" name="Caixa de Texto 6"/>
                    <p:cNvSpPr txBox="1"/>
                    <p:nvPr/>
                  </p:nvSpPr>
                  <p:spPr>
                    <a:xfrm>
                      <a:off x="5610" y="8490"/>
                      <a:ext cx="1890" cy="45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pt-BR" sz="1000" b="1"/>
                        <a:t>arduino </a:t>
                      </a:r>
                      <a:r>
                        <a:rPr lang="" altLang="en-US" sz="1000" b="1"/>
                        <a:t>uno</a:t>
                      </a:r>
                      <a:r>
                        <a:rPr lang="en-US" altLang="pt-BR" sz="1000" b="1"/>
                        <a:t> </a:t>
                      </a:r>
                      <a:endParaRPr lang="en-US" altLang="pt-BR" sz="1000" b="1"/>
                    </a:p>
                  </p:txBody>
                </p:sp>
                <p:cxnSp>
                  <p:nvCxnSpPr>
                    <p:cNvPr id="9" name="Conector de Seta Reta 8"/>
                    <p:cNvCxnSpPr>
                      <a:stCxn id="8" idx="1"/>
                    </p:cNvCxnSpPr>
                    <p:nvPr/>
                  </p:nvCxnSpPr>
                  <p:spPr>
                    <a:xfrm flipH="1" flipV="1">
                      <a:off x="5035" y="6608"/>
                      <a:ext cx="450" cy="1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Conector de Seta Reta 9"/>
                    <p:cNvCxnSpPr/>
                    <p:nvPr/>
                  </p:nvCxnSpPr>
                  <p:spPr>
                    <a:xfrm flipH="1" flipV="1">
                      <a:off x="5290" y="8705"/>
                      <a:ext cx="450" cy="1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" name="Caixa de Texto 10"/>
                    <p:cNvSpPr txBox="1"/>
                    <p:nvPr/>
                  </p:nvSpPr>
                  <p:spPr>
                    <a:xfrm>
                      <a:off x="830" y="5188"/>
                      <a:ext cx="3806" cy="8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en-US" sz="1200" b="1"/>
                        <a:t>modulo de internet </a:t>
                      </a:r>
                      <a:endParaRPr lang="en-US" altLang="en-US" sz="1200" b="1"/>
                    </a:p>
                    <a:p>
                      <a:r>
                        <a:rPr lang="en-US" altLang="en-US" sz="1000" b="1"/>
                        <a:t>ESP </a:t>
                      </a:r>
                      <a:r>
                        <a:rPr lang="en-US" altLang="en-US" sz="1200" b="1"/>
                        <a:t>8266</a:t>
                      </a:r>
                      <a:endParaRPr lang="en-US" altLang="en-US" sz="1200" b="1"/>
                    </a:p>
                  </p:txBody>
                </p:sp>
                <p:cxnSp>
                  <p:nvCxnSpPr>
                    <p:cNvPr id="12" name="Conector de Seta Reta 11"/>
                    <p:cNvCxnSpPr/>
                    <p:nvPr/>
                  </p:nvCxnSpPr>
                  <p:spPr>
                    <a:xfrm>
                      <a:off x="1171" y="5874"/>
                      <a:ext cx="95" cy="40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9" name="Retângulo arredondado 18"/>
                <p:cNvSpPr/>
                <p:nvPr/>
              </p:nvSpPr>
              <p:spPr>
                <a:xfrm>
                  <a:off x="915" y="4438"/>
                  <a:ext cx="6525" cy="6240"/>
                </a:xfrm>
                <a:prstGeom prst="roundRect">
                  <a:avLst/>
                </a:prstGeom>
                <a:noFill/>
                <a:ln w="28575">
                  <a:solidFill>
                    <a:srgbClr val="3333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pt-BR">
                      <a:sym typeface="+mn-ea"/>
                    </a:rPr>
                    <a:t> </a:t>
                  </a:r>
                  <a:endParaRPr lang="en-US" altLang="pt-BR">
                    <a:sym typeface="+mn-ea"/>
                  </a:endParaRPr>
                </a:p>
              </p:txBody>
            </p:sp>
            <p:pic>
              <p:nvPicPr>
                <p:cNvPr id="20" name="Imagem 19" descr="icon_sinal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10" y="4917"/>
                  <a:ext cx="887" cy="887"/>
                </a:xfrm>
                <a:prstGeom prst="rect">
                  <a:avLst/>
                </a:prstGeom>
              </p:spPr>
            </p:pic>
            <p:pic>
              <p:nvPicPr>
                <p:cNvPr id="21" name="Imagem 20" descr="icon_molden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34" y="4438"/>
                  <a:ext cx="1110" cy="1110"/>
                </a:xfrm>
                <a:prstGeom prst="rect">
                  <a:avLst/>
                </a:prstGeom>
              </p:spPr>
            </p:pic>
          </p:grpSp>
          <p:cxnSp>
            <p:nvCxnSpPr>
              <p:cNvPr id="31" name="Conector de Seta Reta 30"/>
              <p:cNvCxnSpPr/>
              <p:nvPr/>
            </p:nvCxnSpPr>
            <p:spPr>
              <a:xfrm>
                <a:off x="3201" y="4172"/>
                <a:ext cx="3886" cy="591"/>
              </a:xfrm>
              <a:prstGeom prst="straightConnector1">
                <a:avLst/>
              </a:prstGeom>
              <a:ln w="38100">
                <a:solidFill>
                  <a:srgbClr val="333333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Imagem 32" descr="icon_antena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0" y="2882"/>
                <a:ext cx="1967" cy="1967"/>
              </a:xfrm>
              <a:prstGeom prst="rect">
                <a:avLst/>
              </a:prstGeom>
            </p:spPr>
          </p:pic>
          <p:cxnSp>
            <p:nvCxnSpPr>
              <p:cNvPr id="35" name="Conector de Seta Reta 34"/>
              <p:cNvCxnSpPr/>
              <p:nvPr/>
            </p:nvCxnSpPr>
            <p:spPr>
              <a:xfrm>
                <a:off x="2701" y="5013"/>
                <a:ext cx="686" cy="786"/>
              </a:xfrm>
              <a:prstGeom prst="straightConnector1">
                <a:avLst/>
              </a:prstGeom>
              <a:ln w="28575">
                <a:prstDash val="sysDash"/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0" name="Grupo 39"/>
              <p:cNvGrpSpPr/>
              <p:nvPr/>
            </p:nvGrpSpPr>
            <p:grpSpPr>
              <a:xfrm>
                <a:off x="6611" y="4208"/>
                <a:ext cx="3182" cy="2545"/>
                <a:chOff x="6724" y="3422"/>
                <a:chExt cx="3182" cy="2545"/>
              </a:xfrm>
            </p:grpSpPr>
            <p:pic>
              <p:nvPicPr>
                <p:cNvPr id="32" name="Imagem 31" descr="nuvem"/>
                <p:cNvPicPr>
                  <a:picLocks noChangeAspect="1"/>
                </p:cNvPicPr>
                <p:nvPr/>
              </p:nvPicPr>
              <p:blipFill>
                <a:blip r:embed="rId6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rcRect l="11626" t="25097" r="11141" b="25825"/>
                <a:stretch>
                  <a:fillRect/>
                </a:stretch>
              </p:blipFill>
              <p:spPr>
                <a:xfrm>
                  <a:off x="6724" y="3422"/>
                  <a:ext cx="3182" cy="2022"/>
                </a:xfrm>
                <a:prstGeom prst="snip2DiagRect">
                  <a:avLst/>
                </a:prstGeom>
              </p:spPr>
            </p:pic>
            <p:sp>
              <p:nvSpPr>
                <p:cNvPr id="36" name="Caixa de Texto 35"/>
                <p:cNvSpPr txBox="1"/>
                <p:nvPr/>
              </p:nvSpPr>
              <p:spPr>
                <a:xfrm>
                  <a:off x="7395" y="5387"/>
                  <a:ext cx="200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pt-BR" b="1"/>
                    <a:t>internet</a:t>
                  </a:r>
                  <a:endParaRPr lang="en-US" altLang="pt-BR" b="1"/>
                </a:p>
              </p:txBody>
            </p:sp>
          </p:grpSp>
          <p:grpSp>
            <p:nvGrpSpPr>
              <p:cNvPr id="47" name="Grupo 46"/>
              <p:cNvGrpSpPr/>
              <p:nvPr/>
            </p:nvGrpSpPr>
            <p:grpSpPr>
              <a:xfrm>
                <a:off x="6660" y="214"/>
                <a:ext cx="3246" cy="2832"/>
                <a:chOff x="6682" y="285"/>
                <a:chExt cx="3246" cy="2832"/>
              </a:xfrm>
            </p:grpSpPr>
            <p:sp>
              <p:nvSpPr>
                <p:cNvPr id="37" name="Retângulo arredondado 36"/>
                <p:cNvSpPr/>
                <p:nvPr/>
              </p:nvSpPr>
              <p:spPr>
                <a:xfrm>
                  <a:off x="6682" y="285"/>
                  <a:ext cx="3247" cy="2833"/>
                </a:xfrm>
                <a:prstGeom prst="roundRect">
                  <a:avLst/>
                </a:prstGeom>
                <a:noFill/>
                <a:ln w="28575">
                  <a:solidFill>
                    <a:srgbClr val="3333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grpSp>
              <p:nvGrpSpPr>
                <p:cNvPr id="45" name="Grupo 44"/>
                <p:cNvGrpSpPr/>
                <p:nvPr/>
              </p:nvGrpSpPr>
              <p:grpSpPr>
                <a:xfrm>
                  <a:off x="6682" y="1186"/>
                  <a:ext cx="1360" cy="1658"/>
                  <a:chOff x="6682" y="1186"/>
                  <a:chExt cx="1360" cy="1658"/>
                </a:xfrm>
              </p:grpSpPr>
              <p:pic>
                <p:nvPicPr>
                  <p:cNvPr id="39" name="Imagem 38" descr="icon_database"/>
                  <p:cNvPicPr>
                    <a:picLocks noChangeAspect="1"/>
                  </p:cNvPicPr>
                  <p:nvPr/>
                </p:nvPicPr>
                <p:blipFill>
                  <a:blip r:embed="rId7">
                    <a:lum bright="-100000"/>
                  </a:blip>
                  <a:stretch>
                    <a:fillRect/>
                  </a:stretch>
                </p:blipFill>
                <p:spPr>
                  <a:xfrm>
                    <a:off x="6682" y="1186"/>
                    <a:ext cx="1030" cy="1030"/>
                  </a:xfrm>
                  <a:prstGeom prst="rect">
                    <a:avLst/>
                  </a:prstGeom>
                </p:spPr>
              </p:pic>
              <p:sp>
                <p:nvSpPr>
                  <p:cNvPr id="41" name="Caixa de Texto 40"/>
                  <p:cNvSpPr txBox="1"/>
                  <p:nvPr/>
                </p:nvSpPr>
                <p:spPr>
                  <a:xfrm>
                    <a:off x="6724" y="2216"/>
                    <a:ext cx="1318" cy="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pt-BR" sz="1000" b="1"/>
                      <a:t>banco de dados</a:t>
                    </a:r>
                    <a:r>
                      <a:rPr lang="en-US" altLang="pt-BR" sz="1000"/>
                      <a:t> </a:t>
                    </a:r>
                    <a:endParaRPr lang="en-US" altLang="pt-BR" sz="1000"/>
                  </a:p>
                </p:txBody>
              </p:sp>
            </p:grpSp>
            <p:grpSp>
              <p:nvGrpSpPr>
                <p:cNvPr id="46" name="Grupo 45"/>
                <p:cNvGrpSpPr/>
                <p:nvPr/>
              </p:nvGrpSpPr>
              <p:grpSpPr>
                <a:xfrm>
                  <a:off x="8064" y="826"/>
                  <a:ext cx="1750" cy="1952"/>
                  <a:chOff x="8064" y="826"/>
                  <a:chExt cx="1750" cy="1952"/>
                </a:xfrm>
              </p:grpSpPr>
              <p:pic>
                <p:nvPicPr>
                  <p:cNvPr id="42" name="Imagem 41" descr="icon_server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064" y="826"/>
                    <a:ext cx="1751" cy="1751"/>
                  </a:xfrm>
                  <a:prstGeom prst="rect">
                    <a:avLst/>
                  </a:prstGeom>
                </p:spPr>
              </p:pic>
              <p:sp>
                <p:nvSpPr>
                  <p:cNvPr id="44" name="Caixa de Texto 43"/>
                  <p:cNvSpPr txBox="1"/>
                  <p:nvPr/>
                </p:nvSpPr>
                <p:spPr>
                  <a:xfrm>
                    <a:off x="8258" y="2392"/>
                    <a:ext cx="1363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en-US" sz="1000" b="1"/>
                      <a:t>servidor</a:t>
                    </a:r>
                    <a:endParaRPr lang="en-US" altLang="en-US" sz="1000" b="1"/>
                  </a:p>
                </p:txBody>
              </p:sp>
            </p:grpSp>
          </p:grpSp>
          <p:sp>
            <p:nvSpPr>
              <p:cNvPr id="48" name="Retângulo arredondado 47"/>
              <p:cNvSpPr/>
              <p:nvPr/>
            </p:nvSpPr>
            <p:spPr>
              <a:xfrm>
                <a:off x="9907" y="5091"/>
                <a:ext cx="8672" cy="5358"/>
              </a:xfrm>
              <a:prstGeom prst="roundRect">
                <a:avLst/>
              </a:prstGeom>
              <a:noFill/>
              <a:ln w="28575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pt-BR">
                    <a:sym typeface="+mn-ea"/>
                  </a:rPr>
                  <a:t>e </a:t>
                </a:r>
                <a:endParaRPr lang="en-US" altLang="pt-BR">
                  <a:sym typeface="+mn-ea"/>
                </a:endParaRPr>
              </a:p>
            </p:txBody>
          </p:sp>
          <p:cxnSp>
            <p:nvCxnSpPr>
              <p:cNvPr id="49" name="Conector de Seta Reta 48"/>
              <p:cNvCxnSpPr/>
              <p:nvPr/>
            </p:nvCxnSpPr>
            <p:spPr>
              <a:xfrm flipV="1">
                <a:off x="9542" y="4081"/>
                <a:ext cx="2909" cy="909"/>
              </a:xfrm>
              <a:prstGeom prst="straightConnector1">
                <a:avLst/>
              </a:prstGeom>
              <a:ln w="38100">
                <a:solidFill>
                  <a:srgbClr val="333333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0" name="Imagem 49" descr="icon_antena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87" y="3046"/>
                <a:ext cx="1967" cy="1967"/>
              </a:xfrm>
              <a:prstGeom prst="rect">
                <a:avLst/>
              </a:prstGeom>
            </p:spPr>
          </p:pic>
          <p:pic>
            <p:nvPicPr>
              <p:cNvPr id="51" name="Imagem 50" descr="icon_molden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86" y="5320"/>
                <a:ext cx="1034" cy="953"/>
              </a:xfrm>
              <a:prstGeom prst="rect">
                <a:avLst/>
              </a:prstGeom>
            </p:spPr>
          </p:pic>
          <p:cxnSp>
            <p:nvCxnSpPr>
              <p:cNvPr id="53" name="Conector de Seta Reta 52"/>
              <p:cNvCxnSpPr/>
              <p:nvPr/>
            </p:nvCxnSpPr>
            <p:spPr>
              <a:xfrm>
                <a:off x="13900" y="4445"/>
                <a:ext cx="688" cy="1128"/>
              </a:xfrm>
              <a:prstGeom prst="straightConnector1">
                <a:avLst/>
              </a:prstGeom>
              <a:ln w="28575">
                <a:prstDash val="sysDash"/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de Seta Reta 54"/>
              <p:cNvCxnSpPr/>
              <p:nvPr/>
            </p:nvCxnSpPr>
            <p:spPr>
              <a:xfrm>
                <a:off x="8042" y="3113"/>
                <a:ext cx="27" cy="968"/>
              </a:xfrm>
              <a:prstGeom prst="straightConnector1">
                <a:avLst/>
              </a:prstGeom>
              <a:ln w="28575">
                <a:prstDash val="sysDash"/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7" name="Grupo 56"/>
              <p:cNvGrpSpPr/>
              <p:nvPr/>
            </p:nvGrpSpPr>
            <p:grpSpPr>
              <a:xfrm>
                <a:off x="10298" y="6359"/>
                <a:ext cx="3907" cy="2435"/>
                <a:chOff x="10298" y="6359"/>
                <a:chExt cx="3907" cy="2435"/>
              </a:xfrm>
            </p:grpSpPr>
            <p:pic>
              <p:nvPicPr>
                <p:cNvPr id="52" name="Imagem 51" descr="icon_pc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98" y="6359"/>
                  <a:ext cx="3907" cy="2435"/>
                </a:xfrm>
                <a:prstGeom prst="rect">
                  <a:avLst/>
                </a:prstGeom>
              </p:spPr>
            </p:pic>
            <p:pic>
              <p:nvPicPr>
                <p:cNvPr id="56" name="Imagem 55" descr="iconi_mapa"/>
                <p:cNvPicPr>
                  <a:picLocks noChangeAspect="1"/>
                </p:cNvPicPr>
                <p:nvPr/>
              </p:nvPicPr>
              <p:blipFill>
                <a:blip r:embed="rId10"/>
                <a:srcRect t="823" r="-278"/>
                <a:stretch>
                  <a:fillRect/>
                </a:stretch>
              </p:blipFill>
              <p:spPr>
                <a:xfrm>
                  <a:off x="11536" y="6653"/>
                  <a:ext cx="2153" cy="1205"/>
                </a:xfrm>
                <a:prstGeom prst="roundRect">
                  <a:avLst>
                    <a:gd name="adj" fmla="val 6473"/>
                  </a:avLst>
                </a:prstGeom>
              </p:spPr>
            </p:pic>
          </p:grpSp>
          <p:grpSp>
            <p:nvGrpSpPr>
              <p:cNvPr id="60" name="Grupo 59"/>
              <p:cNvGrpSpPr/>
              <p:nvPr/>
            </p:nvGrpSpPr>
            <p:grpSpPr>
              <a:xfrm>
                <a:off x="16132" y="6331"/>
                <a:ext cx="1448" cy="2533"/>
                <a:chOff x="16110" y="6503"/>
                <a:chExt cx="1448" cy="2533"/>
              </a:xfrm>
            </p:grpSpPr>
            <p:pic>
              <p:nvPicPr>
                <p:cNvPr id="58" name="Imagem 57" descr="iconi_celualr"/>
                <p:cNvPicPr>
                  <a:picLocks noChangeAspect="1"/>
                </p:cNvPicPr>
                <p:nvPr/>
              </p:nvPicPr>
              <p:blipFill>
                <a:blip r:embed="rId11"/>
                <a:srcRect l="25759" t="9181" r="27230" b="8582"/>
                <a:stretch>
                  <a:fillRect/>
                </a:stretch>
              </p:blipFill>
              <p:spPr>
                <a:xfrm>
                  <a:off x="16110" y="6503"/>
                  <a:ext cx="1448" cy="2533"/>
                </a:xfrm>
                <a:prstGeom prst="rect">
                  <a:avLst/>
                </a:prstGeom>
              </p:spPr>
            </p:pic>
            <p:pic>
              <p:nvPicPr>
                <p:cNvPr id="59" name="Imagem 58" descr="iconi_mapa"/>
                <p:cNvPicPr>
                  <a:picLocks noChangeAspect="1"/>
                </p:cNvPicPr>
                <p:nvPr/>
              </p:nvPicPr>
              <p:blipFill>
                <a:blip r:embed="rId10"/>
                <a:srcRect t="823" r="-278"/>
                <a:stretch>
                  <a:fillRect/>
                </a:stretch>
              </p:blipFill>
              <p:spPr>
                <a:xfrm>
                  <a:off x="16325" y="6820"/>
                  <a:ext cx="1075" cy="1828"/>
                </a:xfrm>
                <a:prstGeom prst="roundRect">
                  <a:avLst>
                    <a:gd name="adj" fmla="val 6473"/>
                  </a:avLst>
                </a:prstGeom>
              </p:spPr>
            </p:pic>
          </p:grpSp>
          <p:pic>
            <p:nvPicPr>
              <p:cNvPr id="61" name="Imagem 60" descr="icon_sinal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42" y="5597"/>
                <a:ext cx="827" cy="762"/>
              </a:xfrm>
              <a:prstGeom prst="rect">
                <a:avLst/>
              </a:prstGeom>
            </p:spPr>
          </p:pic>
          <p:pic>
            <p:nvPicPr>
              <p:cNvPr id="62" name="Imagem 61" descr="icon_sinal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99" y="5799"/>
                <a:ext cx="827" cy="762"/>
              </a:xfrm>
              <a:prstGeom prst="rect">
                <a:avLst/>
              </a:prstGeom>
            </p:spPr>
          </p:pic>
          <p:pic>
            <p:nvPicPr>
              <p:cNvPr id="63" name="Imagem 62" descr="iconi_nav"/>
              <p:cNvPicPr>
                <a:picLocks noChangeAspect="1"/>
              </p:cNvPicPr>
              <p:nvPr/>
            </p:nvPicPr>
            <p:blipFill>
              <a:blip r:embed="rId12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0936" y="9090"/>
                <a:ext cx="2988" cy="559"/>
              </a:xfrm>
              <a:prstGeom prst="rect">
                <a:avLst/>
              </a:prstGeom>
            </p:spPr>
          </p:pic>
        </p:grpSp>
        <p:sp>
          <p:nvSpPr>
            <p:cNvPr id="2" name="Caixa de Texto 1"/>
            <p:cNvSpPr txBox="1"/>
            <p:nvPr/>
          </p:nvSpPr>
          <p:spPr>
            <a:xfrm>
              <a:off x="12786" y="5388"/>
              <a:ext cx="242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200" b="1"/>
                <a:t>modem</a:t>
              </a:r>
              <a:endParaRPr lang="en-US" altLang="en-US" sz="1200" b="1"/>
            </a:p>
            <a:p>
              <a:r>
                <a:rPr lang="" altLang="en-US" sz="1200" b="1"/>
                <a:t>LAN/WIFI</a:t>
              </a:r>
              <a:endParaRPr lang="" altLang="en-US" sz="1200" b="1"/>
            </a:p>
          </p:txBody>
        </p:sp>
      </p:grpSp>
      <p:pic>
        <p:nvPicPr>
          <p:cNvPr id="4" name="Imagem 3" descr="icon_ios_android"/>
          <p:cNvPicPr>
            <a:picLocks noChangeAspect="1"/>
          </p:cNvPicPr>
          <p:nvPr/>
        </p:nvPicPr>
        <p:blipFill>
          <a:blip r:embed="rId13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34320" y="5868035"/>
            <a:ext cx="963930" cy="427990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9102725" y="3975100"/>
            <a:ext cx="402590" cy="1459230"/>
            <a:chOff x="14260" y="6260"/>
            <a:chExt cx="634" cy="2298"/>
          </a:xfrm>
        </p:grpSpPr>
        <p:pic>
          <p:nvPicPr>
            <p:cNvPr id="6" name="Imagem 5" descr="icon_sistema"/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  <a:alpha val="0"/>
                  </a:srgbClr>
                </a:clrTo>
              </a:clrChange>
            </a:blip>
            <a:srcRect r="64015"/>
            <a:stretch>
              <a:fillRect/>
            </a:stretch>
          </p:blipFill>
          <p:spPr>
            <a:xfrm>
              <a:off x="14260" y="6260"/>
              <a:ext cx="557" cy="550"/>
            </a:xfrm>
            <a:prstGeom prst="rect">
              <a:avLst/>
            </a:prstGeom>
          </p:spPr>
        </p:pic>
        <p:pic>
          <p:nvPicPr>
            <p:cNvPr id="15" name="Imagem 14" descr="icon_sistema"/>
            <p:cNvPicPr>
              <a:picLocks noChangeAspect="1"/>
            </p:cNvPicPr>
            <p:nvPr/>
          </p:nvPicPr>
          <p:blipFill>
            <a:blip r:embed="rId14"/>
            <a:srcRect l="40152" t="4621" r="32197"/>
            <a:stretch>
              <a:fillRect/>
            </a:stretch>
          </p:blipFill>
          <p:spPr>
            <a:xfrm>
              <a:off x="14304" y="6946"/>
              <a:ext cx="509" cy="625"/>
            </a:xfrm>
            <a:prstGeom prst="rect">
              <a:avLst/>
            </a:prstGeom>
          </p:spPr>
        </p:pic>
        <p:pic>
          <p:nvPicPr>
            <p:cNvPr id="17" name="Imagem 16" descr="icon_sistema"/>
            <p:cNvPicPr>
              <a:picLocks noChangeAspect="1"/>
            </p:cNvPicPr>
            <p:nvPr/>
          </p:nvPicPr>
          <p:blipFill>
            <a:blip r:embed="rId14"/>
            <a:srcRect l="72601"/>
            <a:stretch>
              <a:fillRect/>
            </a:stretch>
          </p:blipFill>
          <p:spPr>
            <a:xfrm>
              <a:off x="14262" y="7738"/>
              <a:ext cx="633" cy="821"/>
            </a:xfrm>
            <a:prstGeom prst="rect">
              <a:avLst/>
            </a:prstGeom>
          </p:spPr>
        </p:pic>
      </p:grpSp>
      <p:sp>
        <p:nvSpPr>
          <p:cNvPr id="18" name="Caixa de Texto 17"/>
          <p:cNvSpPr txBox="1"/>
          <p:nvPr/>
        </p:nvSpPr>
        <p:spPr>
          <a:xfrm>
            <a:off x="6971030" y="5377180"/>
            <a:ext cx="25781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000" b="1"/>
              <a:t>Easypc Intel Core I3 4Gb 500Gb Windows 10</a:t>
            </a:r>
            <a:endParaRPr lang="pt-BR" altLang="en-US" sz="1000" b="1"/>
          </a:p>
        </p:txBody>
      </p:sp>
      <p:sp>
        <p:nvSpPr>
          <p:cNvPr id="22" name="Caixa de Texto 21"/>
          <p:cNvSpPr txBox="1"/>
          <p:nvPr/>
        </p:nvSpPr>
        <p:spPr>
          <a:xfrm>
            <a:off x="10260330" y="5545455"/>
            <a:ext cx="25781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pt-BR" sz="1000" b="1"/>
              <a:t>android versao 7+</a:t>
            </a:r>
            <a:endParaRPr lang="" altLang="pt-BR" sz="1000" b="1"/>
          </a:p>
          <a:p>
            <a:r>
              <a:rPr lang="" altLang="pt-BR" sz="1000" b="1"/>
              <a:t>ios versao 10+</a:t>
            </a:r>
            <a:endParaRPr lang="" altLang="pt-BR" sz="1000" b="1"/>
          </a:p>
        </p:txBody>
      </p:sp>
      <p:sp>
        <p:nvSpPr>
          <p:cNvPr id="24" name="Caixa de Texto 23"/>
          <p:cNvSpPr txBox="1"/>
          <p:nvPr/>
        </p:nvSpPr>
        <p:spPr>
          <a:xfrm>
            <a:off x="2914015" y="3462655"/>
            <a:ext cx="1537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b="1"/>
              <a:t>modem</a:t>
            </a:r>
            <a:endParaRPr lang="en-US" altLang="en-US" sz="1200" b="1"/>
          </a:p>
          <a:p>
            <a:r>
              <a:rPr lang="en-US" altLang="en-US" sz="1200" b="1"/>
              <a:t>LAN/WIFI</a:t>
            </a:r>
            <a:endParaRPr lang="en-US" altLang="en-US" sz="1200" b="1"/>
          </a:p>
        </p:txBody>
      </p:sp>
      <p:sp>
        <p:nvSpPr>
          <p:cNvPr id="25" name="Caixa de Texto 24"/>
          <p:cNvSpPr txBox="1"/>
          <p:nvPr/>
        </p:nvSpPr>
        <p:spPr>
          <a:xfrm>
            <a:off x="8883015" y="2360295"/>
            <a:ext cx="2118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pt-BR" sz="1000" b="1"/>
              <a:t>antena</a:t>
            </a:r>
            <a:endParaRPr lang="" altLang="pt-BR" sz="1000" b="1"/>
          </a:p>
        </p:txBody>
      </p:sp>
      <p:sp>
        <p:nvSpPr>
          <p:cNvPr id="26" name="Caixa de Texto 25"/>
          <p:cNvSpPr txBox="1"/>
          <p:nvPr/>
        </p:nvSpPr>
        <p:spPr>
          <a:xfrm>
            <a:off x="1967230" y="2255520"/>
            <a:ext cx="68199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pt-BR" sz="1000" b="1">
                <a:sym typeface="+mn-ea"/>
              </a:rPr>
              <a:t>antena</a:t>
            </a:r>
            <a:endParaRPr lang="en-US" altLang="pt-BR" sz="1000" b="1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WPS Presentation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微软雅黑</vt:lpstr>
      <vt:lpstr>Droid Sans Fallback</vt:lpstr>
      <vt:lpstr>DejaVu Sans</vt:lpstr>
      <vt:lpstr/>
      <vt:lpstr>Arial Unicode MS</vt:lpstr>
      <vt:lpstr>Calibri</vt:lpstr>
      <vt:lpstr>Calibri Light</vt:lpstr>
      <vt:lpstr>Gubbi</vt:lpstr>
      <vt:lpstr>Tema do Office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</dc:creator>
  <cp:lastModifiedBy>yuri</cp:lastModifiedBy>
  <cp:revision>2</cp:revision>
  <dcterms:created xsi:type="dcterms:W3CDTF">2020-04-03T15:15:39Z</dcterms:created>
  <dcterms:modified xsi:type="dcterms:W3CDTF">2020-04-03T15:15:39Z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1046-10.1.0.6757</vt:lpwstr>
  </property>
</Properties>
</file>