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d41848f1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d41848f1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d41848f1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d41848f1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41848f1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41848f1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65650" y="1973775"/>
            <a:ext cx="7519800" cy="10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Integrador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1400" y="3518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Yuri L. M. Lanzini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5" y="832750"/>
            <a:ext cx="21907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20"/>
              <a:t>Programação II</a:t>
            </a:r>
            <a:endParaRPr sz="35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1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Node.js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React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JavaScript</a:t>
            </a:r>
            <a:endParaRPr sz="3100"/>
          </a:p>
          <a:p>
            <a:pPr indent="-425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>
                <a:solidFill>
                  <a:srgbClr val="BDC1C6"/>
                </a:solidFill>
                <a:highlight>
                  <a:srgbClr val="202124"/>
                </a:highlight>
              </a:rPr>
              <a:t>Visual Studio Code</a:t>
            </a:r>
            <a:endParaRPr sz="31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425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3100"/>
              <a:buChar char="●"/>
            </a:pPr>
            <a:r>
              <a:rPr lang="pt-BR" sz="3100">
                <a:solidFill>
                  <a:srgbClr val="BDC1C6"/>
                </a:solidFill>
                <a:highlight>
                  <a:srgbClr val="202124"/>
                </a:highlight>
              </a:rPr>
              <a:t>Chrome</a:t>
            </a:r>
            <a:endParaRPr sz="31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20"/>
              <a:t>Banco de Dados I</a:t>
            </a:r>
            <a:endParaRPr sz="35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1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PostgreSQL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BrModelo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QuickDBD</a:t>
            </a:r>
            <a:endParaRPr sz="3100"/>
          </a:p>
          <a:p>
            <a:pPr indent="0" lvl="0" marL="4572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20"/>
              <a:t>Engenharia de Software</a:t>
            </a:r>
            <a:r>
              <a:rPr lang="pt-BR" sz="3520"/>
              <a:t> I</a:t>
            </a:r>
            <a:endParaRPr sz="35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1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Visual Paradigm On-line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Balsamiq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LibreOffice</a:t>
            </a:r>
            <a:endParaRPr sz="3100"/>
          </a:p>
          <a:p>
            <a:pPr indent="0" lvl="0" marL="4572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