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9"/>
  </p:notesMasterIdLst>
  <p:sldIdLst>
    <p:sldId id="259" r:id="rId2"/>
    <p:sldId id="308" r:id="rId3"/>
    <p:sldId id="309" r:id="rId4"/>
    <p:sldId id="311" r:id="rId5"/>
    <p:sldId id="312" r:id="rId6"/>
    <p:sldId id="314" r:id="rId7"/>
    <p:sldId id="31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C0BA7-6DB3-4A11-9EAE-2EF950106B6A}" v="18" dt="2022-04-06T10:23:14.575"/>
  </p1510:revLst>
</p1510:revInfo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a" userId="6bb676b9c7b0ace9" providerId="LiveId" clId="{BA0C0BA7-6DB3-4A11-9EAE-2EF950106B6A}"/>
    <pc:docChg chg="undo custSel addSld modSld sldOrd">
      <pc:chgData name="Federica" userId="6bb676b9c7b0ace9" providerId="LiveId" clId="{BA0C0BA7-6DB3-4A11-9EAE-2EF950106B6A}" dt="2022-04-06T10:25:57.619" v="1417" actId="20577"/>
      <pc:docMkLst>
        <pc:docMk/>
      </pc:docMkLst>
      <pc:sldChg chg="addSp delSp modSp add mod ord">
        <pc:chgData name="Federica" userId="6bb676b9c7b0ace9" providerId="LiveId" clId="{BA0C0BA7-6DB3-4A11-9EAE-2EF950106B6A}" dt="2022-04-06T10:02:29.937" v="632" actId="14100"/>
        <pc:sldMkLst>
          <pc:docMk/>
          <pc:sldMk cId="0" sldId="259"/>
        </pc:sldMkLst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5" creationId="{FBB9AB76-AD94-467D-91B4-7333E9576B3A}"/>
          </ac:spMkLst>
        </pc:spChg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6" creationId="{89F00DB2-ED85-46B5-AECF-6B49245C5F1D}"/>
          </ac:spMkLst>
        </pc:spChg>
        <pc:spChg chg="mod">
          <ac:chgData name="Federica" userId="6bb676b9c7b0ace9" providerId="LiveId" clId="{BA0C0BA7-6DB3-4A11-9EAE-2EF950106B6A}" dt="2022-04-06T09:41:03.535" v="152"/>
          <ac:spMkLst>
            <pc:docMk/>
            <pc:sldMk cId="0" sldId="259"/>
            <ac:spMk id="7" creationId="{84DAB36D-D777-4C1D-BC75-5928D0412F14}"/>
          </ac:spMkLst>
        </pc:spChg>
        <pc:spChg chg="add mod">
          <ac:chgData name="Federica" userId="6bb676b9c7b0ace9" providerId="LiveId" clId="{BA0C0BA7-6DB3-4A11-9EAE-2EF950106B6A}" dt="2022-04-06T09:48:07.831" v="206" actId="1582"/>
          <ac:spMkLst>
            <pc:docMk/>
            <pc:sldMk cId="0" sldId="259"/>
            <ac:spMk id="16" creationId="{466E6E6C-4909-48C7-9D00-48434617475B}"/>
          </ac:spMkLst>
        </pc:spChg>
        <pc:spChg chg="mod">
          <ac:chgData name="Federica" userId="6bb676b9c7b0ace9" providerId="LiveId" clId="{BA0C0BA7-6DB3-4A11-9EAE-2EF950106B6A}" dt="2022-04-06T09:17:45.896" v="12" actId="107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Federica" userId="6bb676b9c7b0ace9" providerId="LiveId" clId="{BA0C0BA7-6DB3-4A11-9EAE-2EF950106B6A}" dt="2022-04-06T09:40:36.045" v="151" actId="20577"/>
          <ac:spMkLst>
            <pc:docMk/>
            <pc:sldMk cId="0" sldId="259"/>
            <ac:spMk id="195" creationId="{00000000-0000-0000-0000-000000000000}"/>
          </ac:spMkLst>
        </pc:spChg>
        <pc:grpChg chg="add del mod">
          <ac:chgData name="Federica" userId="6bb676b9c7b0ace9" providerId="LiveId" clId="{BA0C0BA7-6DB3-4A11-9EAE-2EF950106B6A}" dt="2022-04-06T10:02:18.887" v="629" actId="478"/>
          <ac:grpSpMkLst>
            <pc:docMk/>
            <pc:sldMk cId="0" sldId="259"/>
            <ac:grpSpMk id="4" creationId="{A171E0CB-0122-4427-BA76-53369AEB5D0D}"/>
          </ac:grpSpMkLst>
        </pc:grpChg>
        <pc:picChg chg="add mod">
          <ac:chgData name="Federica" userId="6bb676b9c7b0ace9" providerId="LiveId" clId="{BA0C0BA7-6DB3-4A11-9EAE-2EF950106B6A}" dt="2022-04-06T09:46:24.722" v="183" actId="1076"/>
          <ac:picMkLst>
            <pc:docMk/>
            <pc:sldMk cId="0" sldId="259"/>
            <ac:picMk id="3" creationId="{1B0B540C-E42D-4B0C-9949-8A05A4F27E29}"/>
          </ac:picMkLst>
        </pc:picChg>
        <pc:picChg chg="add mod">
          <ac:chgData name="Federica" userId="6bb676b9c7b0ace9" providerId="LiveId" clId="{BA0C0BA7-6DB3-4A11-9EAE-2EF950106B6A}" dt="2022-04-06T09:46:31.039" v="185" actId="1076"/>
          <ac:picMkLst>
            <pc:docMk/>
            <pc:sldMk cId="0" sldId="259"/>
            <ac:picMk id="9" creationId="{01EF3B96-594A-408F-AFF8-BD046D8E1D1E}"/>
          </ac:picMkLst>
        </pc:picChg>
        <pc:picChg chg="add mod">
          <ac:chgData name="Federica" userId="6bb676b9c7b0ace9" providerId="LiveId" clId="{BA0C0BA7-6DB3-4A11-9EAE-2EF950106B6A}" dt="2022-04-06T09:46:56.210" v="193" actId="1076"/>
          <ac:picMkLst>
            <pc:docMk/>
            <pc:sldMk cId="0" sldId="259"/>
            <ac:picMk id="11" creationId="{C32C6614-7BF4-4AC1-93C9-B5776C837A46}"/>
          </ac:picMkLst>
        </pc:picChg>
        <pc:picChg chg="add del mod">
          <ac:chgData name="Federica" userId="6bb676b9c7b0ace9" providerId="LiveId" clId="{BA0C0BA7-6DB3-4A11-9EAE-2EF950106B6A}" dt="2022-04-06T09:45:13.481" v="174" actId="478"/>
          <ac:picMkLst>
            <pc:docMk/>
            <pc:sldMk cId="0" sldId="259"/>
            <ac:picMk id="13" creationId="{800D964D-BEFA-4A3C-805E-4C9B1DD850D8}"/>
          </ac:picMkLst>
        </pc:picChg>
        <pc:picChg chg="add mod">
          <ac:chgData name="Federica" userId="6bb676b9c7b0ace9" providerId="LiveId" clId="{BA0C0BA7-6DB3-4A11-9EAE-2EF950106B6A}" dt="2022-04-06T09:46:58.186" v="194" actId="1076"/>
          <ac:picMkLst>
            <pc:docMk/>
            <pc:sldMk cId="0" sldId="259"/>
            <ac:picMk id="15" creationId="{53219CFA-D5E5-4975-AE1D-44C0945D270F}"/>
          </ac:picMkLst>
        </pc:picChg>
        <pc:cxnChg chg="add mod">
          <ac:chgData name="Federica" userId="6bb676b9c7b0ace9" providerId="LiveId" clId="{BA0C0BA7-6DB3-4A11-9EAE-2EF950106B6A}" dt="2022-04-06T10:02:29.937" v="632" actId="14100"/>
          <ac:cxnSpMkLst>
            <pc:docMk/>
            <pc:sldMk cId="0" sldId="259"/>
            <ac:cxnSpMk id="18" creationId="{991F3409-274C-4914-B474-265FC2B961DA}"/>
          </ac:cxnSpMkLst>
        </pc:cxnChg>
      </pc:sldChg>
      <pc:sldChg chg="addSp delSp modSp mod">
        <pc:chgData name="Federica" userId="6bb676b9c7b0ace9" providerId="LiveId" clId="{BA0C0BA7-6DB3-4A11-9EAE-2EF950106B6A}" dt="2022-04-06T10:10:54.034" v="1082" actId="1076"/>
        <pc:sldMkLst>
          <pc:docMk/>
          <pc:sldMk cId="3153532425" sldId="308"/>
        </pc:sldMkLst>
        <pc:spChg chg="add del mod">
          <ac:chgData name="Federica" userId="6bb676b9c7b0ace9" providerId="LiveId" clId="{BA0C0BA7-6DB3-4A11-9EAE-2EF950106B6A}" dt="2022-04-06T10:01:17.559" v="622" actId="478"/>
          <ac:spMkLst>
            <pc:docMk/>
            <pc:sldMk cId="3153532425" sldId="308"/>
            <ac:spMk id="6" creationId="{A4C56DE7-DF7F-4947-851B-DA1A65FBB160}"/>
          </ac:spMkLst>
        </pc:spChg>
        <pc:spChg chg="del mod">
          <ac:chgData name="Federica" userId="6bb676b9c7b0ace9" providerId="LiveId" clId="{BA0C0BA7-6DB3-4A11-9EAE-2EF950106B6A}" dt="2022-04-06T09:59:50.368" v="423" actId="478"/>
          <ac:spMkLst>
            <pc:docMk/>
            <pc:sldMk cId="3153532425" sldId="308"/>
            <ac:spMk id="32" creationId="{F3C1756F-A7EE-4034-A88F-85A2D695FE4B}"/>
          </ac:spMkLst>
        </pc:spChg>
        <pc:spChg chg="del mod">
          <ac:chgData name="Federica" userId="6bb676b9c7b0ace9" providerId="LiveId" clId="{BA0C0BA7-6DB3-4A11-9EAE-2EF950106B6A}" dt="2022-04-06T10:00:01.623" v="428" actId="478"/>
          <ac:spMkLst>
            <pc:docMk/>
            <pc:sldMk cId="3153532425" sldId="308"/>
            <ac:spMk id="33" creationId="{5D809664-07DE-486A-B31C-EF8C23B7C06F}"/>
          </ac:spMkLst>
        </pc:spChg>
        <pc:spChg chg="del mod">
          <ac:chgData name="Federica" userId="6bb676b9c7b0ace9" providerId="LiveId" clId="{BA0C0BA7-6DB3-4A11-9EAE-2EF950106B6A}" dt="2022-04-06T09:53:20.445" v="239" actId="478"/>
          <ac:spMkLst>
            <pc:docMk/>
            <pc:sldMk cId="3153532425" sldId="308"/>
            <ac:spMk id="38" creationId="{AD969063-295F-4200-BF11-8A25E2523F7A}"/>
          </ac:spMkLst>
        </pc:spChg>
        <pc:spChg chg="del mod">
          <ac:chgData name="Federica" userId="6bb676b9c7b0ace9" providerId="LiveId" clId="{BA0C0BA7-6DB3-4A11-9EAE-2EF950106B6A}" dt="2022-04-06T09:59:58.677" v="427" actId="478"/>
          <ac:spMkLst>
            <pc:docMk/>
            <pc:sldMk cId="3153532425" sldId="308"/>
            <ac:spMk id="39" creationId="{25534386-DA72-46CE-A437-BD70B8265878}"/>
          </ac:spMkLst>
        </pc:spChg>
        <pc:spChg chg="add del mod">
          <ac:chgData name="Federica" userId="6bb676b9c7b0ace9" providerId="LiveId" clId="{BA0C0BA7-6DB3-4A11-9EAE-2EF950106B6A}" dt="2022-04-06T10:04:00.049" v="648"/>
          <ac:spMkLst>
            <pc:docMk/>
            <pc:sldMk cId="3153532425" sldId="308"/>
            <ac:spMk id="48" creationId="{0940FC34-7231-4621-906E-FC5BBA81C559}"/>
          </ac:spMkLst>
        </pc:spChg>
        <pc:spChg chg="add mod">
          <ac:chgData name="Federica" userId="6bb676b9c7b0ace9" providerId="LiveId" clId="{BA0C0BA7-6DB3-4A11-9EAE-2EF950106B6A}" dt="2022-04-06T10:03:03.279" v="636" actId="14100"/>
          <ac:spMkLst>
            <pc:docMk/>
            <pc:sldMk cId="3153532425" sldId="308"/>
            <ac:spMk id="51" creationId="{F65BA5B4-FFDD-4279-A421-A58A0869A7A9}"/>
          </ac:spMkLst>
        </pc:spChg>
        <pc:spChg chg="add mod">
          <ac:chgData name="Federica" userId="6bb676b9c7b0ace9" providerId="LiveId" clId="{BA0C0BA7-6DB3-4A11-9EAE-2EF950106B6A}" dt="2022-04-06T10:07:15.748" v="883" actId="1076"/>
          <ac:spMkLst>
            <pc:docMk/>
            <pc:sldMk cId="3153532425" sldId="308"/>
            <ac:spMk id="72" creationId="{29C1A226-25B9-4F17-9D63-DCBA11A6AD7B}"/>
          </ac:spMkLst>
        </pc:spChg>
        <pc:spChg chg="add del mod">
          <ac:chgData name="Federica" userId="6bb676b9c7b0ace9" providerId="LiveId" clId="{BA0C0BA7-6DB3-4A11-9EAE-2EF950106B6A}" dt="2022-04-06T10:06:20.498" v="875" actId="478"/>
          <ac:spMkLst>
            <pc:docMk/>
            <pc:sldMk cId="3153532425" sldId="308"/>
            <ac:spMk id="73" creationId="{10949496-E4A9-4BE1-967E-DDD879EA4D28}"/>
          </ac:spMkLst>
        </pc:spChg>
        <pc:spChg chg="add mod">
          <ac:chgData name="Federica" userId="6bb676b9c7b0ace9" providerId="LiveId" clId="{BA0C0BA7-6DB3-4A11-9EAE-2EF950106B6A}" dt="2022-04-06T10:10:54.034" v="1082" actId="1076"/>
          <ac:spMkLst>
            <pc:docMk/>
            <pc:sldMk cId="3153532425" sldId="308"/>
            <ac:spMk id="74" creationId="{FC7A44E0-C945-4E93-BF14-2613BED426B5}"/>
          </ac:spMkLst>
        </pc:spChg>
        <pc:spChg chg="mod">
          <ac:chgData name="Federica" userId="6bb676b9c7b0ace9" providerId="LiveId" clId="{BA0C0BA7-6DB3-4A11-9EAE-2EF950106B6A}" dt="2022-04-06T10:01:24.575" v="624" actId="14100"/>
          <ac:spMkLst>
            <pc:docMk/>
            <pc:sldMk cId="3153532425" sldId="308"/>
            <ac:spMk id="170" creationId="{00000000-0000-0000-0000-000000000000}"/>
          </ac:spMkLst>
        </pc:spChg>
        <pc:spChg chg="del mod">
          <ac:chgData name="Federica" userId="6bb676b9c7b0ace9" providerId="LiveId" clId="{BA0C0BA7-6DB3-4A11-9EAE-2EF950106B6A}" dt="2022-04-06T10:01:13.026" v="621" actId="478"/>
          <ac:spMkLst>
            <pc:docMk/>
            <pc:sldMk cId="3153532425" sldId="308"/>
            <ac:spMk id="171" creationId="{00000000-0000-0000-0000-000000000000}"/>
          </ac:spMkLst>
        </pc:spChg>
        <pc:grpChg chg="del mod">
          <ac:chgData name="Federica" userId="6bb676b9c7b0ace9" providerId="LiveId" clId="{BA0C0BA7-6DB3-4A11-9EAE-2EF950106B6A}" dt="2022-04-06T09:55:23.399" v="406" actId="478"/>
          <ac:grpSpMkLst>
            <pc:docMk/>
            <pc:sldMk cId="3153532425" sldId="308"/>
            <ac:grpSpMk id="7" creationId="{8EA990CA-0057-4ECE-B546-B9960D69B5A0}"/>
          </ac:grpSpMkLst>
        </pc:grpChg>
        <pc:grpChg chg="del mod">
          <ac:chgData name="Federica" userId="6bb676b9c7b0ace9" providerId="LiveId" clId="{BA0C0BA7-6DB3-4A11-9EAE-2EF950106B6A}" dt="2022-04-06T09:59:56.057" v="426" actId="478"/>
          <ac:grpSpMkLst>
            <pc:docMk/>
            <pc:sldMk cId="3153532425" sldId="308"/>
            <ac:grpSpMk id="14" creationId="{EF98C15B-9A7A-4B5F-B84F-39E7AD6765E7}"/>
          </ac:grpSpMkLst>
        </pc:grpChg>
        <pc:grpChg chg="del">
          <ac:chgData name="Federica" userId="6bb676b9c7b0ace9" providerId="LiveId" clId="{BA0C0BA7-6DB3-4A11-9EAE-2EF950106B6A}" dt="2022-04-06T09:55:24.947" v="407" actId="478"/>
          <ac:grpSpMkLst>
            <pc:docMk/>
            <pc:sldMk cId="3153532425" sldId="308"/>
            <ac:grpSpMk id="58" creationId="{64CA5D70-82AE-420F-884E-EA4D57138C25}"/>
          </ac:grpSpMkLst>
        </pc:grpChg>
        <pc:grpChg chg="del">
          <ac:chgData name="Federica" userId="6bb676b9c7b0ace9" providerId="LiveId" clId="{BA0C0BA7-6DB3-4A11-9EAE-2EF950106B6A}" dt="2022-04-06T09:55:16.685" v="404" actId="478"/>
          <ac:grpSpMkLst>
            <pc:docMk/>
            <pc:sldMk cId="3153532425" sldId="308"/>
            <ac:grpSpMk id="61" creationId="{FB9EDF55-B7EC-4D1B-883E-7CE30D26A54C}"/>
          </ac:grpSpMkLst>
        </pc:grpChg>
        <pc:grpChg chg="del mod">
          <ac:chgData name="Federica" userId="6bb676b9c7b0ace9" providerId="LiveId" clId="{BA0C0BA7-6DB3-4A11-9EAE-2EF950106B6A}" dt="2022-04-06T09:53:06.717" v="233" actId="478"/>
          <ac:grpSpMkLst>
            <pc:docMk/>
            <pc:sldMk cId="3153532425" sldId="308"/>
            <ac:grpSpMk id="65" creationId="{F5DEBF43-3A22-4050-9613-9CEB682E5F40}"/>
          </ac:grpSpMkLst>
        </pc:grpChg>
        <pc:grpChg chg="del">
          <ac:chgData name="Federica" userId="6bb676b9c7b0ace9" providerId="LiveId" clId="{BA0C0BA7-6DB3-4A11-9EAE-2EF950106B6A}" dt="2022-04-06T09:55:20.611" v="405" actId="478"/>
          <ac:grpSpMkLst>
            <pc:docMk/>
            <pc:sldMk cId="3153532425" sldId="308"/>
            <ac:grpSpMk id="69" creationId="{20CDE166-5D9E-41BD-91FB-FA6BB4EAB363}"/>
          </ac:grpSpMkLst>
        </pc:grpChg>
        <pc:picChg chg="del">
          <ac:chgData name="Federica" userId="6bb676b9c7b0ace9" providerId="LiveId" clId="{BA0C0BA7-6DB3-4A11-9EAE-2EF950106B6A}" dt="2022-04-06T09:59:54.604" v="425" actId="478"/>
          <ac:picMkLst>
            <pc:docMk/>
            <pc:sldMk cId="3153532425" sldId="308"/>
            <ac:picMk id="3" creationId="{0D664A8D-E7E6-495E-881F-2DEAB9F56FED}"/>
          </ac:picMkLst>
        </pc:picChg>
        <pc:picChg chg="add mod">
          <ac:chgData name="Federica" userId="6bb676b9c7b0ace9" providerId="LiveId" clId="{BA0C0BA7-6DB3-4A11-9EAE-2EF950106B6A}" dt="2022-04-06T10:03:42.387" v="645" actId="14100"/>
          <ac:picMkLst>
            <pc:docMk/>
            <pc:sldMk cId="3153532425" sldId="308"/>
            <ac:picMk id="4" creationId="{519E2F51-12E5-4C9A-81B0-ADE8208F09BD}"/>
          </ac:picMkLst>
        </pc:picChg>
        <pc:picChg chg="add mod">
          <ac:chgData name="Federica" userId="6bb676b9c7b0ace9" providerId="LiveId" clId="{BA0C0BA7-6DB3-4A11-9EAE-2EF950106B6A}" dt="2022-04-06T10:09:27.573" v="891" actId="1076"/>
          <ac:picMkLst>
            <pc:docMk/>
            <pc:sldMk cId="3153532425" sldId="308"/>
            <ac:picMk id="54" creationId="{3190E211-DD32-44BB-8215-B65C4CEB260B}"/>
          </ac:picMkLst>
        </pc:picChg>
        <pc:cxnChg chg="add del">
          <ac:chgData name="Federica" userId="6bb676b9c7b0ace9" providerId="LiveId" clId="{BA0C0BA7-6DB3-4A11-9EAE-2EF950106B6A}" dt="2022-04-06T10:01:58.088" v="628" actId="478"/>
          <ac:cxnSpMkLst>
            <pc:docMk/>
            <pc:sldMk cId="3153532425" sldId="308"/>
            <ac:cxnSpMk id="9" creationId="{4E4C4004-C108-4CE6-A662-71BC6D37BB01}"/>
          </ac:cxnSpMkLst>
        </pc:cxnChg>
        <pc:cxnChg chg="add mod">
          <ac:chgData name="Federica" userId="6bb676b9c7b0ace9" providerId="LiveId" clId="{BA0C0BA7-6DB3-4A11-9EAE-2EF950106B6A}" dt="2022-04-06T10:03:30.088" v="642" actId="14100"/>
          <ac:cxnSpMkLst>
            <pc:docMk/>
            <pc:sldMk cId="3153532425" sldId="308"/>
            <ac:cxnSpMk id="35" creationId="{6AC17A89-2B98-4AA8-A6BE-8DC545F142E1}"/>
          </ac:cxnSpMkLst>
        </pc:cxnChg>
        <pc:cxnChg chg="del">
          <ac:chgData name="Federica" userId="6bb676b9c7b0ace9" providerId="LiveId" clId="{BA0C0BA7-6DB3-4A11-9EAE-2EF950106B6A}" dt="2022-04-06T09:59:52.653" v="424" actId="478"/>
          <ac:cxnSpMkLst>
            <pc:docMk/>
            <pc:sldMk cId="3153532425" sldId="308"/>
            <ac:cxnSpMk id="36" creationId="{D42EEEC7-65A9-4C4A-A3A7-A421C3171ECA}"/>
          </ac:cxnSpMkLst>
        </pc:cxnChg>
        <pc:cxnChg chg="del mod">
          <ac:chgData name="Federica" userId="6bb676b9c7b0ace9" providerId="LiveId" clId="{BA0C0BA7-6DB3-4A11-9EAE-2EF950106B6A}" dt="2022-04-06T09:53:16.702" v="238" actId="478"/>
          <ac:cxnSpMkLst>
            <pc:docMk/>
            <pc:sldMk cId="3153532425" sldId="308"/>
            <ac:cxnSpMk id="40" creationId="{327F5F52-075B-4F4E-A8E3-F45A9385129D}"/>
          </ac:cxnSpMkLst>
        </pc:cxnChg>
        <pc:cxnChg chg="add mod">
          <ac:chgData name="Federica" userId="6bb676b9c7b0ace9" providerId="LiveId" clId="{BA0C0BA7-6DB3-4A11-9EAE-2EF950106B6A}" dt="2022-04-06T10:08:31.652" v="886" actId="14100"/>
          <ac:cxnSpMkLst>
            <pc:docMk/>
            <pc:sldMk cId="3153532425" sldId="308"/>
            <ac:cxnSpMk id="50" creationId="{5C43A4A4-8F07-4D0B-810F-D356866324C0}"/>
          </ac:cxnSpMkLst>
        </pc:cxnChg>
      </pc:sldChg>
      <pc:sldChg chg="addSp delSp modSp mod">
        <pc:chgData name="Federica" userId="6bb676b9c7b0ace9" providerId="LiveId" clId="{BA0C0BA7-6DB3-4A11-9EAE-2EF950106B6A}" dt="2022-04-06T10:25:57.619" v="1417" actId="20577"/>
        <pc:sldMkLst>
          <pc:docMk/>
          <pc:sldMk cId="3068961227" sldId="309"/>
        </pc:sldMkLst>
        <pc:spChg chg="del">
          <ac:chgData name="Federica" userId="6bb676b9c7b0ace9" providerId="LiveId" clId="{BA0C0BA7-6DB3-4A11-9EAE-2EF950106B6A}" dt="2022-04-06T10:11:37.090" v="1088" actId="478"/>
          <ac:spMkLst>
            <pc:docMk/>
            <pc:sldMk cId="3068961227" sldId="309"/>
            <ac:spMk id="3" creationId="{E66DE116-C8BD-4E21-AE6D-957ECAC39144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4" creationId="{0554840E-27EB-4C56-BE05-DAD0593EA8F4}"/>
          </ac:spMkLst>
        </pc:spChg>
        <pc:spChg chg="add del mod">
          <ac:chgData name="Federica" userId="6bb676b9c7b0ace9" providerId="LiveId" clId="{BA0C0BA7-6DB3-4A11-9EAE-2EF950106B6A}" dt="2022-04-06T10:11:34.502" v="1087" actId="478"/>
          <ac:spMkLst>
            <pc:docMk/>
            <pc:sldMk cId="3068961227" sldId="309"/>
            <ac:spMk id="5" creationId="{7BB46EE6-2079-4BCA-8CBA-BEBE28E1602C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6" creationId="{E0D1EB98-46EF-488E-BE39-B76515064CFA}"/>
          </ac:spMkLst>
        </pc:spChg>
        <pc:spChg chg="add del mod">
          <ac:chgData name="Federica" userId="6bb676b9c7b0ace9" providerId="LiveId" clId="{BA0C0BA7-6DB3-4A11-9EAE-2EF950106B6A}" dt="2022-04-06T10:16:32.127" v="1105"/>
          <ac:spMkLst>
            <pc:docMk/>
            <pc:sldMk cId="3068961227" sldId="309"/>
            <ac:spMk id="11" creationId="{CF83C3B8-5E7C-4617-8863-07F610FF86F2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2" creationId="{4E5252B1-90B0-432E-8C2F-2C39887FABFC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4" creationId="{9E0B1EB9-9A9C-42E4-B459-32D73C2C3BE8}"/>
          </ac:spMkLst>
        </pc:spChg>
        <pc:spChg chg="del">
          <ac:chgData name="Federica" userId="6bb676b9c7b0ace9" providerId="LiveId" clId="{BA0C0BA7-6DB3-4A11-9EAE-2EF950106B6A}" dt="2022-04-06T10:11:31.882" v="1086" actId="478"/>
          <ac:spMkLst>
            <pc:docMk/>
            <pc:sldMk cId="3068961227" sldId="309"/>
            <ac:spMk id="16" creationId="{1ADE4A0E-7888-418E-B598-DE2B31BDF03A}"/>
          </ac:spMkLst>
        </pc:spChg>
        <pc:spChg chg="add mod">
          <ac:chgData name="Federica" userId="6bb676b9c7b0ace9" providerId="LiveId" clId="{BA0C0BA7-6DB3-4A11-9EAE-2EF950106B6A}" dt="2022-04-06T10:23:11.797" v="1331" actId="14100"/>
          <ac:spMkLst>
            <pc:docMk/>
            <pc:sldMk cId="3068961227" sldId="309"/>
            <ac:spMk id="23" creationId="{7626DDCB-8950-440C-BEEB-6ED73D7E33D5}"/>
          </ac:spMkLst>
        </pc:spChg>
        <pc:spChg chg="del mod">
          <ac:chgData name="Federica" userId="6bb676b9c7b0ace9" providerId="LiveId" clId="{BA0C0BA7-6DB3-4A11-9EAE-2EF950106B6A}" dt="2022-04-06T10:11:48.928" v="1090" actId="478"/>
          <ac:spMkLst>
            <pc:docMk/>
            <pc:sldMk cId="3068961227" sldId="309"/>
            <ac:spMk id="28" creationId="{9E074C74-C73E-47AE-B848-E52936004508}"/>
          </ac:spMkLst>
        </pc:spChg>
        <pc:spChg chg="del">
          <ac:chgData name="Federica" userId="6bb676b9c7b0ace9" providerId="LiveId" clId="{BA0C0BA7-6DB3-4A11-9EAE-2EF950106B6A}" dt="2022-04-06T10:11:37.090" v="1088" actId="478"/>
          <ac:spMkLst>
            <pc:docMk/>
            <pc:sldMk cId="3068961227" sldId="309"/>
            <ac:spMk id="29" creationId="{973B409A-5225-43A6-A51F-ED48F72E7D8D}"/>
          </ac:spMkLst>
        </pc:spChg>
        <pc:spChg chg="add mod">
          <ac:chgData name="Federica" userId="6bb676b9c7b0ace9" providerId="LiveId" clId="{BA0C0BA7-6DB3-4A11-9EAE-2EF950106B6A}" dt="2022-04-06T10:25:57.619" v="1417" actId="20577"/>
          <ac:spMkLst>
            <pc:docMk/>
            <pc:sldMk cId="3068961227" sldId="309"/>
            <ac:spMk id="31" creationId="{FA69245F-7EA6-4DDF-8759-839FB6451461}"/>
          </ac:spMkLst>
        </pc:spChg>
        <pc:spChg chg="mod">
          <ac:chgData name="Federica" userId="6bb676b9c7b0ace9" providerId="LiveId" clId="{BA0C0BA7-6DB3-4A11-9EAE-2EF950106B6A}" dt="2022-04-06T10:11:22.715" v="1084" actId="14100"/>
          <ac:spMkLst>
            <pc:docMk/>
            <pc:sldMk cId="3068961227" sldId="309"/>
            <ac:spMk id="170" creationId="{00000000-0000-0000-0000-000000000000}"/>
          </ac:spMkLst>
        </pc:spChg>
        <pc:picChg chg="add mod">
          <ac:chgData name="Federica" userId="6bb676b9c7b0ace9" providerId="LiveId" clId="{BA0C0BA7-6DB3-4A11-9EAE-2EF950106B6A}" dt="2022-04-06T10:16:52.986" v="1110" actId="1076"/>
          <ac:picMkLst>
            <pc:docMk/>
            <pc:sldMk cId="3068961227" sldId="309"/>
            <ac:picMk id="8" creationId="{3E67D83B-93A7-4DF4-8186-FD024090E6A1}"/>
          </ac:picMkLst>
        </pc:picChg>
        <pc:picChg chg="del">
          <ac:chgData name="Federica" userId="6bb676b9c7b0ace9" providerId="LiveId" clId="{BA0C0BA7-6DB3-4A11-9EAE-2EF950106B6A}" dt="2022-04-06T10:11:31.882" v="1086" actId="478"/>
          <ac:picMkLst>
            <pc:docMk/>
            <pc:sldMk cId="3068961227" sldId="309"/>
            <ac:picMk id="9" creationId="{3CC8DA6D-EF0D-420A-AF1C-FAC5C3DADC63}"/>
          </ac:picMkLst>
        </pc:picChg>
        <pc:picChg chg="del">
          <ac:chgData name="Federica" userId="6bb676b9c7b0ace9" providerId="LiveId" clId="{BA0C0BA7-6DB3-4A11-9EAE-2EF950106B6A}" dt="2022-04-06T10:11:37.090" v="1088" actId="478"/>
          <ac:picMkLst>
            <pc:docMk/>
            <pc:sldMk cId="3068961227" sldId="309"/>
            <ac:picMk id="27" creationId="{7E5B3FC9-3E4D-4725-97FC-BCF3D79AEEC9}"/>
          </ac:picMkLst>
        </pc:picChg>
        <pc:picChg chg="del">
          <ac:chgData name="Federica" userId="6bb676b9c7b0ace9" providerId="LiveId" clId="{BA0C0BA7-6DB3-4A11-9EAE-2EF950106B6A}" dt="2022-04-06T10:11:29.105" v="1085" actId="478"/>
          <ac:picMkLst>
            <pc:docMk/>
            <pc:sldMk cId="3068961227" sldId="309"/>
            <ac:picMk id="35" creationId="{D133D85A-555F-4DDA-A6E5-EA2FBCA40EA0}"/>
          </ac:picMkLst>
        </pc:picChg>
        <pc:cxnChg chg="del">
          <ac:chgData name="Federica" userId="6bb676b9c7b0ace9" providerId="LiveId" clId="{BA0C0BA7-6DB3-4A11-9EAE-2EF950106B6A}" dt="2022-04-06T10:11:31.882" v="1086" actId="478"/>
          <ac:cxnSpMkLst>
            <pc:docMk/>
            <pc:sldMk cId="3068961227" sldId="309"/>
            <ac:cxnSpMk id="10" creationId="{2090EF90-BDA3-4048-99DA-77FB99425298}"/>
          </ac:cxnSpMkLst>
        </pc:cxnChg>
        <pc:cxnChg chg="del">
          <ac:chgData name="Federica" userId="6bb676b9c7b0ace9" providerId="LiveId" clId="{BA0C0BA7-6DB3-4A11-9EAE-2EF950106B6A}" dt="2022-04-06T10:11:31.882" v="1086" actId="478"/>
          <ac:cxnSpMkLst>
            <pc:docMk/>
            <pc:sldMk cId="3068961227" sldId="309"/>
            <ac:cxnSpMk id="15" creationId="{007F4E4C-E9E6-4594-A6F3-BA589F427495}"/>
          </ac:cxnSpMkLst>
        </pc:cxnChg>
        <pc:cxnChg chg="add mod">
          <ac:chgData name="Federica" userId="6bb676b9c7b0ace9" providerId="LiveId" clId="{BA0C0BA7-6DB3-4A11-9EAE-2EF950106B6A}" dt="2022-04-06T10:23:11.797" v="1331" actId="14100"/>
          <ac:cxnSpMkLst>
            <pc:docMk/>
            <pc:sldMk cId="3068961227" sldId="309"/>
            <ac:cxnSpMk id="17" creationId="{80A25633-E01D-4BD4-8B52-FA2360727069}"/>
          </ac:cxnSpMkLst>
        </pc:cxnChg>
        <pc:cxnChg chg="del">
          <ac:chgData name="Federica" userId="6bb676b9c7b0ace9" providerId="LiveId" clId="{BA0C0BA7-6DB3-4A11-9EAE-2EF950106B6A}" dt="2022-04-06T10:11:37.090" v="1088" actId="478"/>
          <ac:cxnSpMkLst>
            <pc:docMk/>
            <pc:sldMk cId="3068961227" sldId="309"/>
            <ac:cxnSpMk id="30" creationId="{BC2E90E4-3D29-402C-8155-5F6006EE17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6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72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35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3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91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3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390028" y="728910"/>
            <a:ext cx="3657300" cy="858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Testing</a:t>
            </a:r>
            <a:endParaRPr sz="4800" dirty="0"/>
          </a:p>
        </p:txBody>
      </p:sp>
      <p:sp>
        <p:nvSpPr>
          <p:cNvPr id="195" name="Google Shape;195;p41"/>
          <p:cNvSpPr txBox="1">
            <a:spLocks noGrp="1"/>
          </p:cNvSpPr>
          <p:nvPr>
            <p:ph type="subTitle" idx="1"/>
          </p:nvPr>
        </p:nvSpPr>
        <p:spPr>
          <a:xfrm>
            <a:off x="4390028" y="1587598"/>
            <a:ext cx="3531369" cy="1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/>
              <a:t>To test our system, we have used python 2 with requests, matplotlib and </a:t>
            </a:r>
            <a:r>
              <a:rPr lang="en-US" sz="1600" dirty="0" err="1"/>
              <a:t>mininet</a:t>
            </a:r>
            <a:r>
              <a:rPr lang="en-US" sz="1600" dirty="0"/>
              <a:t> modules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0B540C-E42D-4B0C-9949-8A05A4F2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33" y="3917254"/>
            <a:ext cx="756013" cy="7560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1EF3B96-594A-408F-AFF8-BD046D8E1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806" y="3917254"/>
            <a:ext cx="756013" cy="756013"/>
          </a:xfrm>
          <a:prstGeom prst="rect">
            <a:avLst/>
          </a:prstGeom>
        </p:spPr>
      </p:pic>
      <p:pic>
        <p:nvPicPr>
          <p:cNvPr id="11" name="Immagine 10" descr="Immagine che contiene testo, lampada&#10;&#10;Descrizione generata automaticamente">
            <a:extLst>
              <a:ext uri="{FF2B5EF4-FFF2-40B4-BE49-F238E27FC236}">
                <a16:creationId xmlns:a16="http://schemas.microsoft.com/office/drawing/2014/main" id="{C32C6614-7BF4-4AC1-93C9-B5776C83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321" y="3810522"/>
            <a:ext cx="756013" cy="969476"/>
          </a:xfrm>
          <a:prstGeom prst="rect">
            <a:avLst/>
          </a:prstGeom>
        </p:spPr>
      </p:pic>
      <p:pic>
        <p:nvPicPr>
          <p:cNvPr id="15" name="Immagine 1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3219CFA-D5E5-4975-AE1D-44C0945D2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103" y="4048530"/>
            <a:ext cx="1401577" cy="49346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466E6E6C-4909-48C7-9D00-48434617475B}"/>
              </a:ext>
            </a:extLst>
          </p:cNvPr>
          <p:cNvSpPr/>
          <p:nvPr/>
        </p:nvSpPr>
        <p:spPr>
          <a:xfrm>
            <a:off x="3055530" y="3717058"/>
            <a:ext cx="5778980" cy="109628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1F3409-274C-4914-B474-265FC2B961DA}"/>
              </a:ext>
            </a:extLst>
          </p:cNvPr>
          <p:cNvCxnSpPr>
            <a:cxnSpLocks/>
          </p:cNvCxnSpPr>
          <p:nvPr/>
        </p:nvCxnSpPr>
        <p:spPr>
          <a:xfrm>
            <a:off x="6170538" y="2769075"/>
            <a:ext cx="0" cy="81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8" y="521664"/>
            <a:ext cx="2971202" cy="49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519E2F51-12E5-4C9A-81B0-ADE8208F0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88" y="1765238"/>
            <a:ext cx="2672863" cy="1238920"/>
          </a:xfrm>
          <a:prstGeom prst="rect">
            <a:avLst/>
          </a:prstGeom>
        </p:spPr>
      </p:pic>
      <p:sp>
        <p:nvSpPr>
          <p:cNvPr id="51" name="Google Shape;224;p45">
            <a:extLst>
              <a:ext uri="{FF2B5EF4-FFF2-40B4-BE49-F238E27FC236}">
                <a16:creationId xmlns:a16="http://schemas.microsoft.com/office/drawing/2014/main" id="{F65BA5B4-FFDD-4279-A421-A58A0869A7A9}"/>
              </a:ext>
            </a:extLst>
          </p:cNvPr>
          <p:cNvSpPr txBox="1">
            <a:spLocks/>
          </p:cNvSpPr>
          <p:nvPr/>
        </p:nvSpPr>
        <p:spPr>
          <a:xfrm>
            <a:off x="104275" y="1019906"/>
            <a:ext cx="4960093" cy="78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/>
              <a:t>In </a:t>
            </a:r>
            <a:r>
              <a:rPr lang="it-IT" sz="1400" dirty="0" err="1"/>
              <a:t>this</a:t>
            </a:r>
            <a:r>
              <a:rPr lang="it-IT" sz="1400" dirty="0"/>
              <a:t> test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tryed</a:t>
            </a:r>
            <a:r>
              <a:rPr lang="it-IT" sz="1400" dirty="0"/>
              <a:t> to </a:t>
            </a:r>
            <a:r>
              <a:rPr lang="it-IT" sz="1400" dirty="0" err="1"/>
              <a:t>manually</a:t>
            </a:r>
            <a:r>
              <a:rPr lang="it-IT" sz="1400" dirty="0"/>
              <a:t> generate a link </a:t>
            </a:r>
            <a:r>
              <a:rPr lang="it-IT" sz="1400" dirty="0" err="1"/>
              <a:t>failure</a:t>
            </a:r>
            <a:r>
              <a:rPr lang="it-IT" sz="1400" dirty="0"/>
              <a:t>, to </a:t>
            </a:r>
            <a:r>
              <a:rPr lang="it-IT" sz="1400" dirty="0" err="1"/>
              <a:t>demostrate</a:t>
            </a:r>
            <a:r>
              <a:rPr lang="it-IT" sz="1400" dirty="0"/>
              <a:t> the </a:t>
            </a:r>
            <a:r>
              <a:rPr lang="it-IT" sz="1400" dirty="0" err="1"/>
              <a:t>capacity</a:t>
            </a:r>
            <a:r>
              <a:rPr lang="it-IT" sz="1400" dirty="0"/>
              <a:t> of </a:t>
            </a:r>
            <a:r>
              <a:rPr lang="it-IT" sz="1400" dirty="0" err="1"/>
              <a:t>our</a:t>
            </a:r>
            <a:r>
              <a:rPr lang="it-IT" sz="1400" dirty="0"/>
              <a:t> system to </a:t>
            </a:r>
            <a:r>
              <a:rPr lang="it-IT" sz="1400" dirty="0" err="1"/>
              <a:t>automatically</a:t>
            </a:r>
            <a:r>
              <a:rPr lang="it-IT" sz="1400" dirty="0"/>
              <a:t> </a:t>
            </a:r>
            <a:r>
              <a:rPr lang="it-IT" sz="1400" dirty="0" err="1"/>
              <a:t>recompiute</a:t>
            </a:r>
            <a:r>
              <a:rPr lang="it-IT" sz="1400" dirty="0"/>
              <a:t> a 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path</a:t>
            </a:r>
            <a:endParaRPr lang="it-IT" sz="1400" dirty="0"/>
          </a:p>
        </p:txBody>
      </p: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6AC17A89-2B98-4AA8-A6BE-8DC545F142E1}"/>
              </a:ext>
            </a:extLst>
          </p:cNvPr>
          <p:cNvCxnSpPr>
            <a:cxnSpLocks/>
          </p:cNvCxnSpPr>
          <p:nvPr/>
        </p:nvCxnSpPr>
        <p:spPr>
          <a:xfrm>
            <a:off x="2580187" y="1800295"/>
            <a:ext cx="2810639" cy="654517"/>
          </a:xfrm>
          <a:prstGeom prst="bentConnector3">
            <a:avLst>
              <a:gd name="adj1" fmla="val -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224;p45">
            <a:extLst>
              <a:ext uri="{FF2B5EF4-FFF2-40B4-BE49-F238E27FC236}">
                <a16:creationId xmlns:a16="http://schemas.microsoft.com/office/drawing/2014/main" id="{29C1A226-25B9-4F17-9D63-DCBA11A6AD7B}"/>
              </a:ext>
            </a:extLst>
          </p:cNvPr>
          <p:cNvSpPr txBox="1">
            <a:spLocks/>
          </p:cNvSpPr>
          <p:nvPr/>
        </p:nvSpPr>
        <p:spPr>
          <a:xfrm>
            <a:off x="5440062" y="3004158"/>
            <a:ext cx="3404383" cy="35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>
                <a:solidFill>
                  <a:schemeClr val="accent1"/>
                </a:solidFill>
              </a:rPr>
              <a:t>2 </a:t>
            </a:r>
            <a:r>
              <a:rPr lang="it-IT" sz="1400" dirty="0" err="1">
                <a:solidFill>
                  <a:schemeClr val="accent1"/>
                </a:solidFill>
              </a:rPr>
              <a:t>Spines</a:t>
            </a:r>
            <a:r>
              <a:rPr lang="it-IT" sz="1400" dirty="0">
                <a:solidFill>
                  <a:schemeClr val="accent1"/>
                </a:solidFill>
              </a:rPr>
              <a:t> – 3 </a:t>
            </a:r>
            <a:r>
              <a:rPr lang="it-IT" sz="1400" dirty="0" err="1">
                <a:solidFill>
                  <a:schemeClr val="accent1"/>
                </a:solidFill>
              </a:rPr>
              <a:t>Leafs</a:t>
            </a:r>
            <a:r>
              <a:rPr lang="it-IT" sz="1400" dirty="0">
                <a:solidFill>
                  <a:schemeClr val="accent1"/>
                </a:solidFill>
              </a:rPr>
              <a:t> – 2 </a:t>
            </a:r>
            <a:r>
              <a:rPr lang="it-IT" sz="1400" dirty="0" err="1">
                <a:solidFill>
                  <a:schemeClr val="accent1"/>
                </a:solidFill>
              </a:rPr>
              <a:t>hosts</a:t>
            </a:r>
            <a:r>
              <a:rPr lang="it-IT" sz="1400" dirty="0">
                <a:solidFill>
                  <a:schemeClr val="accent1"/>
                </a:solidFill>
              </a:rPr>
              <a:t> per </a:t>
            </a:r>
            <a:r>
              <a:rPr lang="it-IT" sz="1400" dirty="0" err="1">
                <a:solidFill>
                  <a:schemeClr val="accent1"/>
                </a:solidFill>
              </a:rPr>
              <a:t>Leaf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C43A4A4-8F07-4D0B-810F-D356866324C0}"/>
              </a:ext>
            </a:extLst>
          </p:cNvPr>
          <p:cNvCxnSpPr>
            <a:cxnSpLocks/>
          </p:cNvCxnSpPr>
          <p:nvPr/>
        </p:nvCxnSpPr>
        <p:spPr>
          <a:xfrm>
            <a:off x="2580187" y="2454812"/>
            <a:ext cx="0" cy="115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>
            <a:extLst>
              <a:ext uri="{FF2B5EF4-FFF2-40B4-BE49-F238E27FC236}">
                <a16:creationId xmlns:a16="http://schemas.microsoft.com/office/drawing/2014/main" id="{3190E211-DD32-44BB-8215-B65C4CEB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00" y="3775153"/>
            <a:ext cx="1739462" cy="975796"/>
          </a:xfrm>
          <a:prstGeom prst="rect">
            <a:avLst/>
          </a:prstGeom>
        </p:spPr>
      </p:pic>
      <p:sp>
        <p:nvSpPr>
          <p:cNvPr id="74" name="Google Shape;224;p45">
            <a:extLst>
              <a:ext uri="{FF2B5EF4-FFF2-40B4-BE49-F238E27FC236}">
                <a16:creationId xmlns:a16="http://schemas.microsoft.com/office/drawing/2014/main" id="{FC7A44E0-C945-4E93-BF14-2613BED426B5}"/>
              </a:ext>
            </a:extLst>
          </p:cNvPr>
          <p:cNvSpPr txBox="1">
            <a:spLocks/>
          </p:cNvSpPr>
          <p:nvPr/>
        </p:nvSpPr>
        <p:spPr>
          <a:xfrm>
            <a:off x="2985249" y="3785851"/>
            <a:ext cx="2810639" cy="35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Wireshark</a:t>
            </a:r>
            <a:r>
              <a:rPr lang="it-IT" sz="1400" dirty="0"/>
              <a:t> to monitoring link and control </a:t>
            </a:r>
            <a:r>
              <a:rPr lang="it-IT" sz="1400" dirty="0" err="1"/>
              <a:t>packet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53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006371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3E67D83B-93A7-4DF4-8186-FD024090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1" y="1761084"/>
            <a:ext cx="5092851" cy="3080935"/>
          </a:xfrm>
          <a:prstGeom prst="rect">
            <a:avLst/>
          </a:prstGeom>
        </p:spPr>
      </p:pic>
      <p:sp>
        <p:nvSpPr>
          <p:cNvPr id="23" name="Google Shape;224;p45">
            <a:extLst>
              <a:ext uri="{FF2B5EF4-FFF2-40B4-BE49-F238E27FC236}">
                <a16:creationId xmlns:a16="http://schemas.microsoft.com/office/drawing/2014/main" id="{7626DDCB-8950-440C-BEEB-6ED73D7E33D5}"/>
              </a:ext>
            </a:extLst>
          </p:cNvPr>
          <p:cNvSpPr txBox="1">
            <a:spLocks/>
          </p:cNvSpPr>
          <p:nvPr/>
        </p:nvSpPr>
        <p:spPr>
          <a:xfrm>
            <a:off x="5547662" y="1761083"/>
            <a:ext cx="2899988" cy="144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As</a:t>
            </a:r>
            <a:r>
              <a:rPr lang="it-IT" sz="1400" dirty="0"/>
              <a:t> picture shows,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put </a:t>
            </a:r>
            <a:r>
              <a:rPr lang="it-IT" sz="1400" dirty="0" err="1"/>
              <a:t>into</a:t>
            </a:r>
            <a:r>
              <a:rPr lang="it-IT" sz="1400" dirty="0"/>
              <a:t> 2 links:</a:t>
            </a:r>
          </a:p>
          <a:p>
            <a:pPr marL="285750" indent="-285750" algn="ctr"/>
            <a:r>
              <a:rPr lang="it-IT" sz="1400" dirty="0"/>
              <a:t>Spine11-eth1, link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r>
              <a:rPr lang="it-IT" sz="1400" dirty="0"/>
              <a:t> 1 and spine 1</a:t>
            </a:r>
          </a:p>
          <a:p>
            <a:pPr marL="285750" indent="-285750" algn="ctr"/>
            <a:r>
              <a:rPr lang="it-IT" sz="1400" dirty="0"/>
              <a:t>Spine12-eth0, link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r>
              <a:rPr lang="it-IT" sz="1400" dirty="0"/>
              <a:t> 1 and spine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A25633-E01D-4BD4-8B52-FA236072706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97656" y="3207434"/>
            <a:ext cx="1021" cy="61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24;p45">
            <a:extLst>
              <a:ext uri="{FF2B5EF4-FFF2-40B4-BE49-F238E27FC236}">
                <a16:creationId xmlns:a16="http://schemas.microsoft.com/office/drawing/2014/main" id="{FA69245F-7EA6-4DDF-8759-839FB6451461}"/>
              </a:ext>
            </a:extLst>
          </p:cNvPr>
          <p:cNvSpPr txBox="1">
            <a:spLocks/>
          </p:cNvSpPr>
          <p:nvPr/>
        </p:nvSpPr>
        <p:spPr>
          <a:xfrm>
            <a:off x="5547662" y="3812344"/>
            <a:ext cx="2897946" cy="102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Then</a:t>
            </a:r>
            <a:r>
              <a:rPr lang="it-IT" sz="1400" dirty="0"/>
              <a:t> 2 </a:t>
            </a:r>
            <a:r>
              <a:rPr lang="it-IT" sz="1400" dirty="0" err="1"/>
              <a:t>host</a:t>
            </a:r>
            <a:r>
              <a:rPr lang="it-IT" sz="1400" dirty="0"/>
              <a:t> in </a:t>
            </a:r>
            <a:r>
              <a:rPr lang="it-IT" sz="1400" dirty="0" err="1"/>
              <a:t>diffirent</a:t>
            </a:r>
            <a:r>
              <a:rPr lang="it-IT" sz="1400" dirty="0"/>
              <a:t> </a:t>
            </a:r>
            <a:r>
              <a:rPr lang="it-IT" sz="1400" dirty="0" err="1"/>
              <a:t>leafs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ping</a:t>
            </a:r>
            <a:r>
              <a:rPr lang="it-IT" sz="1400" dirty="0"/>
              <a:t>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689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006371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Failure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" name="Google Shape;224;p45">
            <a:extLst>
              <a:ext uri="{FF2B5EF4-FFF2-40B4-BE49-F238E27FC236}">
                <a16:creationId xmlns:a16="http://schemas.microsoft.com/office/drawing/2014/main" id="{7626DDCB-8950-440C-BEEB-6ED73D7E33D5}"/>
              </a:ext>
            </a:extLst>
          </p:cNvPr>
          <p:cNvSpPr txBox="1">
            <a:spLocks/>
          </p:cNvSpPr>
          <p:nvPr/>
        </p:nvSpPr>
        <p:spPr>
          <a:xfrm>
            <a:off x="5547662" y="1761083"/>
            <a:ext cx="2899988" cy="181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try</a:t>
            </a:r>
            <a:r>
              <a:rPr lang="it-IT" sz="1400" dirty="0"/>
              <a:t> to stop link Spine11-eth1 (first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istance</a:t>
            </a:r>
            <a:r>
              <a:rPr lang="it-IT" sz="1400" dirty="0"/>
              <a:t>)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generate an </a:t>
            </a:r>
            <a:r>
              <a:rPr lang="it-IT" sz="1400" dirty="0" err="1"/>
              <a:t>error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icmp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hosts</a:t>
            </a:r>
            <a:r>
              <a:rPr lang="it-IT" sz="1400" dirty="0"/>
              <a:t>, thanks to the new </a:t>
            </a:r>
            <a:r>
              <a:rPr lang="it-IT" sz="1400" dirty="0" err="1"/>
              <a:t>path</a:t>
            </a:r>
            <a:r>
              <a:rPr lang="it-IT" sz="1400" dirty="0"/>
              <a:t> </a:t>
            </a:r>
            <a:r>
              <a:rPr lang="it-IT" sz="1400" dirty="0" err="1"/>
              <a:t>recompiuted</a:t>
            </a:r>
            <a:r>
              <a:rPr lang="it-IT" sz="1400" dirty="0"/>
              <a:t> by system (second </a:t>
            </a:r>
            <a:r>
              <a:rPr lang="it-IT" sz="1400" dirty="0" err="1"/>
              <a:t>wireshark</a:t>
            </a:r>
            <a:r>
              <a:rPr lang="it-IT" sz="1400" dirty="0"/>
              <a:t> </a:t>
            </a:r>
            <a:r>
              <a:rPr lang="it-IT" sz="1400" dirty="0" err="1"/>
              <a:t>istance</a:t>
            </a:r>
            <a:r>
              <a:rPr lang="it-IT" sz="1400" dirty="0"/>
              <a:t>)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0A25633-E01D-4BD4-8B52-FA236072706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996635" y="3573194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24;p45">
            <a:extLst>
              <a:ext uri="{FF2B5EF4-FFF2-40B4-BE49-F238E27FC236}">
                <a16:creationId xmlns:a16="http://schemas.microsoft.com/office/drawing/2014/main" id="{FA69245F-7EA6-4DDF-8759-839FB6451461}"/>
              </a:ext>
            </a:extLst>
          </p:cNvPr>
          <p:cNvSpPr txBox="1">
            <a:spLocks/>
          </p:cNvSpPr>
          <p:nvPr/>
        </p:nvSpPr>
        <p:spPr>
          <a:xfrm>
            <a:off x="5547662" y="3981157"/>
            <a:ext cx="2897946" cy="68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/>
              <a:t>High </a:t>
            </a:r>
            <a:r>
              <a:rPr lang="it-IT" sz="1400" dirty="0" err="1"/>
              <a:t>ping</a:t>
            </a:r>
            <a:r>
              <a:rPr lang="it-IT" sz="1400" dirty="0"/>
              <a:t> time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faiulure</a:t>
            </a:r>
            <a:r>
              <a:rPr lang="it-IT" sz="1400" dirty="0"/>
              <a:t> moment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C3D2D0-4B72-4AD4-9F0D-C1E06CB8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1" y="1761084"/>
            <a:ext cx="5013109" cy="29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" name="Google Shape;224;p45">
            <a:extLst>
              <a:ext uri="{FF2B5EF4-FFF2-40B4-BE49-F238E27FC236}">
                <a16:creationId xmlns:a16="http://schemas.microsoft.com/office/drawing/2014/main" id="{0B6898CC-775E-41AE-952B-BC2B8EB78C58}"/>
              </a:ext>
            </a:extLst>
          </p:cNvPr>
          <p:cNvSpPr txBox="1">
            <a:spLocks/>
          </p:cNvSpPr>
          <p:nvPr/>
        </p:nvSpPr>
        <p:spPr>
          <a:xfrm>
            <a:off x="294189" y="1000823"/>
            <a:ext cx="4960093" cy="78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400" dirty="0" err="1"/>
              <a:t>This</a:t>
            </a:r>
            <a:r>
              <a:rPr lang="it-IT" sz="1400" dirty="0"/>
              <a:t> test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to </a:t>
            </a:r>
            <a:r>
              <a:rPr lang="it-IT" sz="1400" dirty="0" err="1"/>
              <a:t>evaluate</a:t>
            </a:r>
            <a:r>
              <a:rPr lang="it-IT" sz="1400" dirty="0"/>
              <a:t> network performance.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consider</a:t>
            </a:r>
            <a:r>
              <a:rPr lang="it-IT" sz="1400" dirty="0"/>
              <a:t> a scenario like </a:t>
            </a:r>
            <a:r>
              <a:rPr lang="it-IT" sz="1400" dirty="0" err="1"/>
              <a:t>before</a:t>
            </a:r>
            <a:r>
              <a:rPr lang="it-IT" sz="1400" dirty="0"/>
              <a:t> (2 </a:t>
            </a:r>
            <a:r>
              <a:rPr lang="it-IT" sz="1400" dirty="0" err="1"/>
              <a:t>spines</a:t>
            </a:r>
            <a:r>
              <a:rPr lang="it-IT" sz="1400" dirty="0"/>
              <a:t>, 3 </a:t>
            </a:r>
            <a:r>
              <a:rPr lang="it-IT" sz="1400" dirty="0" err="1"/>
              <a:t>lifes</a:t>
            </a:r>
            <a:r>
              <a:rPr lang="it-IT" sz="1400" dirty="0"/>
              <a:t>) </a:t>
            </a:r>
            <a:r>
              <a:rPr lang="it-IT" sz="1400" dirty="0" err="1"/>
              <a:t>but</a:t>
            </a:r>
            <a:r>
              <a:rPr lang="it-IT" sz="1400" dirty="0"/>
              <a:t> with 4 </a:t>
            </a:r>
            <a:r>
              <a:rPr lang="it-IT" sz="1400" dirty="0" err="1"/>
              <a:t>hosts</a:t>
            </a:r>
            <a:r>
              <a:rPr lang="it-IT" sz="1400" dirty="0"/>
              <a:t> </a:t>
            </a:r>
            <a:r>
              <a:rPr lang="it-IT" sz="1400" dirty="0" err="1"/>
              <a:t>connected</a:t>
            </a:r>
            <a:r>
              <a:rPr lang="it-IT" sz="1400" dirty="0"/>
              <a:t>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leaf</a:t>
            </a:r>
            <a:endParaRPr lang="it-IT" sz="1400" dirty="0"/>
          </a:p>
        </p:txBody>
      </p:sp>
      <p:sp>
        <p:nvSpPr>
          <p:cNvPr id="9" name="Google Shape;224;p45">
            <a:extLst>
              <a:ext uri="{FF2B5EF4-FFF2-40B4-BE49-F238E27FC236}">
                <a16:creationId xmlns:a16="http://schemas.microsoft.com/office/drawing/2014/main" id="{C8552E75-AD7D-4B00-B730-181FA7F3DB17}"/>
              </a:ext>
            </a:extLst>
          </p:cNvPr>
          <p:cNvSpPr txBox="1">
            <a:spLocks/>
          </p:cNvSpPr>
          <p:nvPr/>
        </p:nvSpPr>
        <p:spPr>
          <a:xfrm>
            <a:off x="3428940" y="2461518"/>
            <a:ext cx="4960093" cy="130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established</a:t>
            </a:r>
            <a:r>
              <a:rPr lang="it-IT" sz="1400" dirty="0"/>
              <a:t> a random </a:t>
            </a:r>
            <a:r>
              <a:rPr lang="it-IT" sz="1400" dirty="0" err="1"/>
              <a:t>intent</a:t>
            </a:r>
            <a:r>
              <a:rPr lang="it-IT" sz="1400" dirty="0"/>
              <a:t> for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endParaRPr lang="it-IT" sz="1400" dirty="0"/>
          </a:p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started</a:t>
            </a:r>
            <a:r>
              <a:rPr lang="it-IT" sz="1400" dirty="0"/>
              <a:t> a 10 - </a:t>
            </a:r>
            <a:r>
              <a:rPr lang="it-IT" sz="1400" dirty="0" err="1"/>
              <a:t>ping</a:t>
            </a:r>
            <a:r>
              <a:rPr lang="it-IT" sz="1400" dirty="0"/>
              <a:t> session for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r>
              <a:rPr lang="it-IT" sz="1400" dirty="0"/>
              <a:t> and round trip time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packet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endParaRPr lang="it-IT" sz="1400" dirty="0"/>
          </a:p>
          <a:p>
            <a:pPr marL="285750" indent="-285750"/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b="1" dirty="0"/>
              <a:t>DESTINATION HOST UNREACHABLE </a:t>
            </a:r>
            <a:r>
              <a:rPr lang="it-IT" sz="1400" dirty="0"/>
              <a:t>and </a:t>
            </a:r>
            <a:r>
              <a:rPr lang="it-IT" sz="1400" b="1" dirty="0"/>
              <a:t>DUPLICATE </a:t>
            </a:r>
            <a:r>
              <a:rPr lang="it-IT" sz="1400" dirty="0" err="1"/>
              <a:t>messages</a:t>
            </a:r>
            <a:endParaRPr lang="it-IT" sz="1400" dirty="0"/>
          </a:p>
        </p:txBody>
      </p:sp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5F2DCA47-6A0B-4523-A880-A751B9258EF4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434279" y="2121169"/>
            <a:ext cx="1334618" cy="654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lemento grafico 17" descr="Clessidra finita con riempimento a tinta unita">
            <a:extLst>
              <a:ext uri="{FF2B5EF4-FFF2-40B4-BE49-F238E27FC236}">
                <a16:creationId xmlns:a16="http://schemas.microsoft.com/office/drawing/2014/main" id="{B34A92E1-3BFF-4C26-B8D5-03C29F111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359" y="31658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AE8BB22-8559-4AB7-8199-EB3C1946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1108465"/>
            <a:ext cx="4128868" cy="3513372"/>
          </a:xfrm>
          <a:prstGeom prst="rect">
            <a:avLst/>
          </a:prstGeom>
        </p:spPr>
      </p:pic>
      <p:sp>
        <p:nvSpPr>
          <p:cNvPr id="6" name="Google Shape;224;p45">
            <a:extLst>
              <a:ext uri="{FF2B5EF4-FFF2-40B4-BE49-F238E27FC236}">
                <a16:creationId xmlns:a16="http://schemas.microsoft.com/office/drawing/2014/main" id="{DBBC7838-2224-42E5-BAD2-AF90DF234EE1}"/>
              </a:ext>
            </a:extLst>
          </p:cNvPr>
          <p:cNvSpPr txBox="1">
            <a:spLocks/>
          </p:cNvSpPr>
          <p:nvPr/>
        </p:nvSpPr>
        <p:spPr>
          <a:xfrm>
            <a:off x="4816142" y="1711846"/>
            <a:ext cx="4018369" cy="9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Mean</a:t>
            </a:r>
            <a:r>
              <a:rPr lang="it-IT" sz="1400" dirty="0"/>
              <a:t> round trip time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first </a:t>
            </a:r>
            <a:r>
              <a:rPr lang="it-IT" sz="1400" dirty="0" err="1"/>
              <a:t>packet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Round trip time of first </a:t>
            </a:r>
            <a:r>
              <a:rPr lang="it-IT" sz="1400" dirty="0" err="1"/>
              <a:t>packet</a:t>
            </a:r>
            <a:r>
              <a:rPr lang="it-IT" sz="1400" dirty="0"/>
              <a:t>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host</a:t>
            </a:r>
            <a:endParaRPr lang="it-IT" sz="1400" dirty="0"/>
          </a:p>
        </p:txBody>
      </p:sp>
      <p:sp>
        <p:nvSpPr>
          <p:cNvPr id="18" name="Google Shape;224;p45">
            <a:extLst>
              <a:ext uri="{FF2B5EF4-FFF2-40B4-BE49-F238E27FC236}">
                <a16:creationId xmlns:a16="http://schemas.microsoft.com/office/drawing/2014/main" id="{3EBB0431-2CC5-4337-8B40-29C53AF58D90}"/>
              </a:ext>
            </a:extLst>
          </p:cNvPr>
          <p:cNvSpPr txBox="1">
            <a:spLocks/>
          </p:cNvSpPr>
          <p:nvPr/>
        </p:nvSpPr>
        <p:spPr>
          <a:xfrm>
            <a:off x="4816142" y="4065839"/>
            <a:ext cx="4018369" cy="83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/>
              <a:t>First </a:t>
            </a:r>
            <a:r>
              <a:rPr lang="it-IT" sz="1400" dirty="0" err="1"/>
              <a:t>sent</a:t>
            </a:r>
            <a:r>
              <a:rPr lang="it-IT" sz="1400" dirty="0"/>
              <a:t> </a:t>
            </a:r>
            <a:r>
              <a:rPr lang="it-IT" sz="1400" dirty="0" err="1"/>
              <a:t>packet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normally</a:t>
            </a:r>
            <a:r>
              <a:rPr lang="it-IT" sz="1400" dirty="0"/>
              <a:t> more </a:t>
            </a:r>
            <a:r>
              <a:rPr lang="it-IT" sz="1400" dirty="0" err="1"/>
              <a:t>slower</a:t>
            </a:r>
            <a:r>
              <a:rPr lang="it-IT" sz="1400" dirty="0"/>
              <a:t> </a:t>
            </a:r>
            <a:r>
              <a:rPr lang="it-IT" sz="1400" dirty="0" err="1"/>
              <a:t>couse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processed</a:t>
            </a:r>
            <a:r>
              <a:rPr lang="it-IT" sz="1400" dirty="0"/>
              <a:t> by controller, </a:t>
            </a:r>
            <a:r>
              <a:rPr lang="it-IT" sz="1400" dirty="0" err="1"/>
              <a:t>triggering</a:t>
            </a:r>
            <a:r>
              <a:rPr lang="it-IT" sz="1400" dirty="0"/>
              <a:t> the </a:t>
            </a:r>
            <a:r>
              <a:rPr lang="it-IT" sz="1400" dirty="0" err="1"/>
              <a:t>route</a:t>
            </a:r>
            <a:r>
              <a:rPr lang="it-IT" sz="1400" dirty="0"/>
              <a:t> establishment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67E8A8-78E4-4126-9DED-00FBCFF6542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825327" y="2644726"/>
            <a:ext cx="0" cy="14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3125947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Ping Latency Test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9188606-CFE3-4532-A608-06458037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0" y="1108464"/>
            <a:ext cx="3528946" cy="3951005"/>
          </a:xfrm>
          <a:prstGeom prst="rect">
            <a:avLst/>
          </a:prstGeom>
        </p:spPr>
      </p:pic>
      <p:sp>
        <p:nvSpPr>
          <p:cNvPr id="6" name="Google Shape;224;p45">
            <a:extLst>
              <a:ext uri="{FF2B5EF4-FFF2-40B4-BE49-F238E27FC236}">
                <a16:creationId xmlns:a16="http://schemas.microsoft.com/office/drawing/2014/main" id="{4EF0EDFB-D9FC-450D-9D21-B939AA25544F}"/>
              </a:ext>
            </a:extLst>
          </p:cNvPr>
          <p:cNvSpPr txBox="1">
            <a:spLocks/>
          </p:cNvSpPr>
          <p:nvPr/>
        </p:nvSpPr>
        <p:spPr>
          <a:xfrm>
            <a:off x="4302672" y="1782184"/>
            <a:ext cx="4018369" cy="9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graphs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the </a:t>
            </a:r>
            <a:r>
              <a:rPr lang="it-IT" sz="1400" dirty="0" err="1"/>
              <a:t>elasticity</a:t>
            </a:r>
            <a:r>
              <a:rPr lang="it-IT" sz="1400" dirty="0"/>
              <a:t> of </a:t>
            </a:r>
            <a:r>
              <a:rPr lang="it-IT" sz="1400" dirty="0" err="1"/>
              <a:t>our</a:t>
            </a:r>
            <a:r>
              <a:rPr lang="it-IT" sz="1400" dirty="0"/>
              <a:t> system, </a:t>
            </a:r>
            <a:r>
              <a:rPr lang="it-IT" sz="1400" dirty="0" err="1"/>
              <a:t>measuring</a:t>
            </a:r>
            <a:r>
              <a:rPr lang="it-IT" sz="1400" dirty="0"/>
              <a:t> </a:t>
            </a:r>
            <a:r>
              <a:rPr lang="it-IT" sz="1400" dirty="0" err="1"/>
              <a:t>mean</a:t>
            </a:r>
            <a:r>
              <a:rPr lang="it-IT" sz="1400" dirty="0"/>
              <a:t> round trip tipe of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with 1,4,8,12 </a:t>
            </a:r>
            <a:r>
              <a:rPr lang="it-IT" sz="1400" dirty="0" err="1"/>
              <a:t>hosts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pinging</a:t>
            </a:r>
            <a:r>
              <a:rPr lang="it-IT" sz="1400" dirty="0"/>
              <a:t>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time</a:t>
            </a:r>
          </a:p>
        </p:txBody>
      </p:sp>
      <p:sp>
        <p:nvSpPr>
          <p:cNvPr id="7" name="Google Shape;224;p45">
            <a:extLst>
              <a:ext uri="{FF2B5EF4-FFF2-40B4-BE49-F238E27FC236}">
                <a16:creationId xmlns:a16="http://schemas.microsoft.com/office/drawing/2014/main" id="{7044933B-4183-48A6-9254-E1FFBE7F0FF6}"/>
              </a:ext>
            </a:extLst>
          </p:cNvPr>
          <p:cNvSpPr txBox="1">
            <a:spLocks/>
          </p:cNvSpPr>
          <p:nvPr/>
        </p:nvSpPr>
        <p:spPr>
          <a:xfrm>
            <a:off x="4302671" y="3728215"/>
            <a:ext cx="4018369" cy="80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time </a:t>
            </a:r>
            <a:r>
              <a:rPr lang="it-IT" sz="1400" dirty="0" err="1"/>
              <a:t>time</a:t>
            </a:r>
            <a:r>
              <a:rPr lang="it-IT" sz="1400" dirty="0"/>
              <a:t> for first </a:t>
            </a:r>
            <a:r>
              <a:rPr lang="it-IT" sz="1400" dirty="0" err="1"/>
              <a:t>packet</a:t>
            </a:r>
            <a:r>
              <a:rPr lang="it-IT" sz="1400" dirty="0"/>
              <a:t> and time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packets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splitted</a:t>
            </a:r>
            <a:r>
              <a:rPr lang="it-IT" sz="1400" dirty="0"/>
              <a:t> in 2 </a:t>
            </a:r>
            <a:r>
              <a:rPr lang="it-IT" sz="1400" dirty="0" err="1"/>
              <a:t>differents</a:t>
            </a:r>
            <a:r>
              <a:rPr lang="it-IT" sz="1400" dirty="0"/>
              <a:t> </a:t>
            </a:r>
            <a:r>
              <a:rPr lang="it-IT" sz="1400" dirty="0" err="1"/>
              <a:t>graphs</a:t>
            </a:r>
            <a:endParaRPr lang="it-IT" sz="1400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912DB00-83A4-432B-B531-7404BE54B36E}"/>
              </a:ext>
            </a:extLst>
          </p:cNvPr>
          <p:cNvCxnSpPr>
            <a:cxnSpLocks/>
          </p:cNvCxnSpPr>
          <p:nvPr/>
        </p:nvCxnSpPr>
        <p:spPr>
          <a:xfrm flipH="1">
            <a:off x="6311855" y="2883877"/>
            <a:ext cx="1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56368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323</Words>
  <Application>Microsoft Office PowerPoint</Application>
  <PresentationFormat>Presentazione su schermo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Montserrat</vt:lpstr>
      <vt:lpstr>Montserrat ExtraBold</vt:lpstr>
      <vt:lpstr>Futuristic Background by Slidesgo</vt:lpstr>
      <vt:lpstr>Testing</vt:lpstr>
      <vt:lpstr>Link Failure Test</vt:lpstr>
      <vt:lpstr>Link Failure Test</vt:lpstr>
      <vt:lpstr>Link Failure Test</vt:lpstr>
      <vt:lpstr>Ping Latency Test</vt:lpstr>
      <vt:lpstr>Ping Latency Test</vt:lpstr>
      <vt:lpstr>Ping Latency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Giovanni Menghini</cp:lastModifiedBy>
  <cp:revision>16</cp:revision>
  <dcterms:modified xsi:type="dcterms:W3CDTF">2022-04-06T15:11:31Z</dcterms:modified>
</cp:coreProperties>
</file>