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0"/>
  </p:notesMasterIdLst>
  <p:sldIdLst>
    <p:sldId id="256" r:id="rId3"/>
    <p:sldId id="258" r:id="rId4"/>
    <p:sldId id="259" r:id="rId5"/>
    <p:sldId id="264" r:id="rId6"/>
    <p:sldId id="317" r:id="rId7"/>
    <p:sldId id="318" r:id="rId8"/>
    <p:sldId id="319" r:id="rId9"/>
    <p:sldId id="320" r:id="rId10"/>
    <p:sldId id="321" r:id="rId11"/>
    <p:sldId id="322" r:id="rId12"/>
    <p:sldId id="313" r:id="rId13"/>
    <p:sldId id="323" r:id="rId14"/>
    <p:sldId id="324" r:id="rId15"/>
    <p:sldId id="325" r:id="rId16"/>
    <p:sldId id="326" r:id="rId17"/>
    <p:sldId id="327" r:id="rId18"/>
    <p:sldId id="260" r:id="rId19"/>
    <p:sldId id="262" r:id="rId20"/>
    <p:sldId id="311" r:id="rId21"/>
    <p:sldId id="312" r:id="rId22"/>
    <p:sldId id="272" r:id="rId23"/>
    <p:sldId id="315" r:id="rId24"/>
    <p:sldId id="314" r:id="rId25"/>
    <p:sldId id="316" r:id="rId26"/>
    <p:sldId id="263" r:id="rId27"/>
    <p:sldId id="285" r:id="rId28"/>
    <p:sldId id="257" r:id="rId29"/>
  </p:sldIdLst>
  <p:sldSz cx="9144000" cy="5143500" type="screen16x9"/>
  <p:notesSz cx="6858000" cy="9144000"/>
  <p:embeddedFontLs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Vig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CF5ED-95B8-42B6-86C4-E769B0208DF4}">
  <a:tblStyle styleId="{B72CF5ED-95B8-42B6-86C4-E769B0208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414" y="12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779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45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18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0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149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73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6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913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44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81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72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16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31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52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61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0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27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8" r:id="rId3"/>
    <p:sldLayoutId id="2147483660" r:id="rId4"/>
    <p:sldLayoutId id="2147483661" r:id="rId5"/>
    <p:sldLayoutId id="2147483662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3911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clipground.com/hacker-icon-clipar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lipground.com/hacker-icon-clipart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hyperlink" Target="https://unece.org/sites/default/files/2021-03/R155e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650586" y="325644"/>
            <a:ext cx="4519275" cy="3298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2"/>
                </a:solidFill>
              </a:rPr>
              <a:t>ADVISE model for attacks on autonomous</a:t>
            </a:r>
            <a:br>
              <a:rPr lang="en-US" sz="4000" dirty="0">
                <a:solidFill>
                  <a:schemeClr val="lt2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vehicles back-end servers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692207" y="3790301"/>
            <a:ext cx="3876300" cy="112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Yuri Mazzuoli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Francesco Iemma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lt2"/>
                </a:solidFill>
              </a:rPr>
              <a:t>Marco Pinna</a:t>
            </a:r>
            <a:endParaRPr b="1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8" y="89647"/>
            <a:ext cx="4100213" cy="4975412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AC127AD7-0F9E-4FD3-82AA-FA8F14C7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372" y="3298943"/>
            <a:ext cx="1590861" cy="16200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47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Vehicle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related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data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held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on back-end servers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compromised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Requires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access to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Confidentiality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Data </a:t>
            </a:r>
            <a:r>
              <a:rPr lang="it-IT" sz="3200" dirty="0" err="1"/>
              <a:t>Breach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9860B0E2-BD8C-4ED1-AD73-3D31709CB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205" y="1864462"/>
            <a:ext cx="1806750" cy="18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47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Back-end servers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used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means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vehicle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extract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Requires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access to the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Integrity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and/or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confidentiality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Vehicle</a:t>
            </a:r>
            <a:r>
              <a:rPr lang="it-IT" sz="3200" dirty="0"/>
              <a:t> </a:t>
            </a:r>
            <a:r>
              <a:rPr lang="it-IT" sz="3200" dirty="0" err="1"/>
              <a:t>undesired</a:t>
            </a:r>
            <a:r>
              <a:rPr lang="it-IT" sz="3200" dirty="0"/>
              <a:t> </a:t>
            </a:r>
            <a:r>
              <a:rPr lang="it-IT" sz="3200" dirty="0" err="1"/>
              <a:t>behaviour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9D91313A-8EDC-405C-955B-2F07EBE1E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1605" y="2100682"/>
            <a:ext cx="1860424" cy="14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7" y="2956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COUNTERMEASURES</a:t>
            </a:r>
            <a:endParaRPr sz="3200" dirty="0"/>
          </a:p>
        </p:txBody>
      </p:sp>
      <p:sp>
        <p:nvSpPr>
          <p:cNvPr id="876" name="Testo2"/>
          <p:cNvSpPr txBox="1">
            <a:spLocks noGrp="1"/>
          </p:cNvSpPr>
          <p:nvPr>
            <p:ph type="title" idx="2"/>
          </p:nvPr>
        </p:nvSpPr>
        <p:spPr>
          <a:xfrm>
            <a:off x="3104705" y="3247916"/>
            <a:ext cx="2865550" cy="7666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Intrustion Detection System (IDS)</a:t>
            </a:r>
            <a:endParaRPr dirty="0"/>
          </a:p>
        </p:txBody>
      </p:sp>
      <p:sp>
        <p:nvSpPr>
          <p:cNvPr id="878" name="Testo1"/>
          <p:cNvSpPr txBox="1">
            <a:spLocks noGrp="1"/>
          </p:cNvSpPr>
          <p:nvPr>
            <p:ph type="title" idx="4"/>
          </p:nvPr>
        </p:nvSpPr>
        <p:spPr>
          <a:xfrm>
            <a:off x="789708" y="3247916"/>
            <a:ext cx="2214000" cy="44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Code</a:t>
            </a:r>
            <a:r>
              <a:rPr lang="en" dirty="0"/>
              <a:t> Obfuscation</a:t>
            </a:r>
            <a:endParaRPr dirty="0"/>
          </a:p>
        </p:txBody>
      </p:sp>
      <p:sp>
        <p:nvSpPr>
          <p:cNvPr id="880" name="Testo3"/>
          <p:cNvSpPr txBox="1">
            <a:spLocks noGrp="1"/>
          </p:cNvSpPr>
          <p:nvPr>
            <p:ph type="title" idx="6"/>
          </p:nvPr>
        </p:nvSpPr>
        <p:spPr>
          <a:xfrm>
            <a:off x="6110455" y="3237243"/>
            <a:ext cx="2172165" cy="4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BE5D1A-CF81-41C0-9F58-DA40E5B0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79" y="1765850"/>
            <a:ext cx="1617636" cy="138577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ACE6A5D5-2297-4B37-AE20-9404BD4D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0255" y="1450807"/>
            <a:ext cx="2214000" cy="22140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1DA0DDEC-4D58-45C4-BBFD-2720E16FD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4577" y="1754790"/>
            <a:ext cx="7531495" cy="14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524362" y="2011487"/>
            <a:ext cx="6288525" cy="14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Source code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made more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difficult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understand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for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humans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1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Firmware </a:t>
            </a:r>
            <a:r>
              <a:rPr kumimoji="0" lang="it-IT" sz="2000" b="0" i="1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Reversing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Code </a:t>
            </a:r>
            <a:r>
              <a:rPr lang="it-IT" sz="3200" dirty="0" err="1"/>
              <a:t>obfuscation</a:t>
            </a:r>
            <a:endParaRPr lang="it-IT" sz="32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7A12631-1F06-4FDA-A426-9DF304CE2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2520" y="1879015"/>
            <a:ext cx="8546827" cy="17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82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 software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that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inspects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network and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detects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unauthorized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accesses or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changes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in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privileges</a:t>
            </a:r>
            <a:b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</a:b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1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Privilege</a:t>
            </a:r>
            <a:r>
              <a:rPr kumimoji="0" lang="it-IT" sz="2000" b="0" i="1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Escalation 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338175"/>
            <a:ext cx="6812400" cy="539700"/>
          </a:xfrm>
        </p:spPr>
        <p:txBody>
          <a:bodyPr/>
          <a:lstStyle/>
          <a:p>
            <a:r>
              <a:rPr lang="it-IT" sz="3200" dirty="0" err="1"/>
              <a:t>Intrusion</a:t>
            </a:r>
            <a:r>
              <a:rPr lang="it-IT" sz="3200" dirty="0"/>
              <a:t> </a:t>
            </a:r>
            <a:r>
              <a:rPr lang="it-IT" sz="3200" dirty="0" err="1"/>
              <a:t>Detection</a:t>
            </a:r>
            <a:r>
              <a:rPr lang="it-IT" sz="3200" dirty="0"/>
              <a:t> System (IDS)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9D42CA-9DC8-4BFB-B540-08BF127D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50" y="2069667"/>
            <a:ext cx="1985700" cy="17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5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17100" y="1593265"/>
            <a:ext cx="5659283" cy="189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analyses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and filters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packets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to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detect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malicious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connection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attempts</a:t>
            </a:r>
            <a:b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</a:b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It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1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Port </a:t>
            </a:r>
            <a:r>
              <a:rPr kumimoji="0" lang="it-IT" sz="2000" b="0" i="1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scan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attack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step</a:t>
            </a: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Firewall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65E9AAE-B94F-4DF9-B3E1-8B8F8AD8C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3872" y="1844638"/>
            <a:ext cx="1973251" cy="19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6" y="1178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Attack tree</a:t>
            </a:r>
            <a:endParaRPr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A5C2A6C-16D6-4FD2-A7EB-9A1F8B5E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22" y="835347"/>
            <a:ext cx="3689350" cy="38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 ENVIRONMENT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2870" y="877875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enviroment in which we have performed the simulations has the following characteristics: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Simulation Time: 200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/>
              <a:t>Step Size: </a:t>
            </a:r>
            <a:r>
              <a:rPr lang="en" dirty="0"/>
              <a:t>5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Firewall Sensitivity: [0, 1, 2]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Intrusion Detection System Sensitivity [0, 1]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Code Obfuscation [0, 1]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" name="Google Shape;1371;p41">
            <a:extLst>
              <a:ext uri="{FF2B5EF4-FFF2-40B4-BE49-F238E27FC236}">
                <a16:creationId xmlns:a16="http://schemas.microsoft.com/office/drawing/2014/main" id="{69E7E432-58FF-4BA2-BE39-01137BF4FD37}"/>
              </a:ext>
            </a:extLst>
          </p:cNvPr>
          <p:cNvGrpSpPr/>
          <p:nvPr/>
        </p:nvGrpSpPr>
        <p:grpSpPr>
          <a:xfrm>
            <a:off x="5775511" y="1853476"/>
            <a:ext cx="3092531" cy="2261323"/>
            <a:chOff x="133200" y="238100"/>
            <a:chExt cx="7227275" cy="5238150"/>
          </a:xfrm>
        </p:grpSpPr>
        <p:sp>
          <p:nvSpPr>
            <p:cNvPr id="13" name="Google Shape;1372;p41">
              <a:extLst>
                <a:ext uri="{FF2B5EF4-FFF2-40B4-BE49-F238E27FC236}">
                  <a16:creationId xmlns:a16="http://schemas.microsoft.com/office/drawing/2014/main" id="{E343796D-4058-4B31-BC3B-21C4C3E39289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3;p41">
              <a:extLst>
                <a:ext uri="{FF2B5EF4-FFF2-40B4-BE49-F238E27FC236}">
                  <a16:creationId xmlns:a16="http://schemas.microsoft.com/office/drawing/2014/main" id="{7C283DA6-2BCA-442E-87F4-CE0BC8AA4C62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4;p41">
              <a:extLst>
                <a:ext uri="{FF2B5EF4-FFF2-40B4-BE49-F238E27FC236}">
                  <a16:creationId xmlns:a16="http://schemas.microsoft.com/office/drawing/2014/main" id="{8B420E52-6C00-4949-94B3-23F6B235640C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5;p41">
              <a:extLst>
                <a:ext uri="{FF2B5EF4-FFF2-40B4-BE49-F238E27FC236}">
                  <a16:creationId xmlns:a16="http://schemas.microsoft.com/office/drawing/2014/main" id="{B2F9FEA8-A23F-46DA-9749-5C6350A62DB1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6;p41">
              <a:extLst>
                <a:ext uri="{FF2B5EF4-FFF2-40B4-BE49-F238E27FC236}">
                  <a16:creationId xmlns:a16="http://schemas.microsoft.com/office/drawing/2014/main" id="{25538425-C443-428A-BFD3-1422E5C6ECF6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7;p41">
              <a:extLst>
                <a:ext uri="{FF2B5EF4-FFF2-40B4-BE49-F238E27FC236}">
                  <a16:creationId xmlns:a16="http://schemas.microsoft.com/office/drawing/2014/main" id="{79BB1B18-3EA6-49DB-8BB6-A4A92D56E663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8;p41">
              <a:extLst>
                <a:ext uri="{FF2B5EF4-FFF2-40B4-BE49-F238E27FC236}">
                  <a16:creationId xmlns:a16="http://schemas.microsoft.com/office/drawing/2014/main" id="{221BAF19-2534-4B6F-BEFC-4EA47C0C63D9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9;p41">
              <a:extLst>
                <a:ext uri="{FF2B5EF4-FFF2-40B4-BE49-F238E27FC236}">
                  <a16:creationId xmlns:a16="http://schemas.microsoft.com/office/drawing/2014/main" id="{A20F9DC0-53F0-4635-8D8E-160DAE7CAD7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0;p41">
              <a:extLst>
                <a:ext uri="{FF2B5EF4-FFF2-40B4-BE49-F238E27FC236}">
                  <a16:creationId xmlns:a16="http://schemas.microsoft.com/office/drawing/2014/main" id="{00E752B1-676E-4530-923F-AC348BC7FFEE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1;p41">
              <a:extLst>
                <a:ext uri="{FF2B5EF4-FFF2-40B4-BE49-F238E27FC236}">
                  <a16:creationId xmlns:a16="http://schemas.microsoft.com/office/drawing/2014/main" id="{79DD7C1D-800C-413B-B457-B3997FEF8F4E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2;p41">
              <a:extLst>
                <a:ext uri="{FF2B5EF4-FFF2-40B4-BE49-F238E27FC236}">
                  <a16:creationId xmlns:a16="http://schemas.microsoft.com/office/drawing/2014/main" id="{64EA0DF9-F070-43B9-9C52-D73927C46506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3;p41">
              <a:extLst>
                <a:ext uri="{FF2B5EF4-FFF2-40B4-BE49-F238E27FC236}">
                  <a16:creationId xmlns:a16="http://schemas.microsoft.com/office/drawing/2014/main" id="{22138ED2-0880-4DB7-AAC8-F3698A47BB37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4;p41">
              <a:extLst>
                <a:ext uri="{FF2B5EF4-FFF2-40B4-BE49-F238E27FC236}">
                  <a16:creationId xmlns:a16="http://schemas.microsoft.com/office/drawing/2014/main" id="{E8A5F2C0-1319-4C39-A2D7-96C5EB1504F0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5;p41">
              <a:extLst>
                <a:ext uri="{FF2B5EF4-FFF2-40B4-BE49-F238E27FC236}">
                  <a16:creationId xmlns:a16="http://schemas.microsoft.com/office/drawing/2014/main" id="{5EADDEEF-49FE-4997-9D2D-21C44870ADF8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6;p41">
              <a:extLst>
                <a:ext uri="{FF2B5EF4-FFF2-40B4-BE49-F238E27FC236}">
                  <a16:creationId xmlns:a16="http://schemas.microsoft.com/office/drawing/2014/main" id="{01B314EB-9AEB-4B9B-A8CA-3BE2B16573C8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7;p41">
              <a:extLst>
                <a:ext uri="{FF2B5EF4-FFF2-40B4-BE49-F238E27FC236}">
                  <a16:creationId xmlns:a16="http://schemas.microsoft.com/office/drawing/2014/main" id="{7345C793-E7A3-4006-9DC8-CAAC0A23DFD9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8;p41">
              <a:extLst>
                <a:ext uri="{FF2B5EF4-FFF2-40B4-BE49-F238E27FC236}">
                  <a16:creationId xmlns:a16="http://schemas.microsoft.com/office/drawing/2014/main" id="{14E691E5-7C07-4B00-9DFD-33A97591F99A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9;p41">
              <a:extLst>
                <a:ext uri="{FF2B5EF4-FFF2-40B4-BE49-F238E27FC236}">
                  <a16:creationId xmlns:a16="http://schemas.microsoft.com/office/drawing/2014/main" id="{BDD9FE6C-29C6-4774-B8EF-7CBD1F8CFA9C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0;p41">
              <a:extLst>
                <a:ext uri="{FF2B5EF4-FFF2-40B4-BE49-F238E27FC236}">
                  <a16:creationId xmlns:a16="http://schemas.microsoft.com/office/drawing/2014/main" id="{6C3E3B96-F4D5-49D4-BC8F-B12101ECD080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1;p41">
              <a:extLst>
                <a:ext uri="{FF2B5EF4-FFF2-40B4-BE49-F238E27FC236}">
                  <a16:creationId xmlns:a16="http://schemas.microsoft.com/office/drawing/2014/main" id="{565E737B-FC0B-4056-A4E5-28AA0DAC41D3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2;p41">
              <a:extLst>
                <a:ext uri="{FF2B5EF4-FFF2-40B4-BE49-F238E27FC236}">
                  <a16:creationId xmlns:a16="http://schemas.microsoft.com/office/drawing/2014/main" id="{28FAAC07-BC3B-43EE-9393-DF6E42FE248D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93;p41">
              <a:extLst>
                <a:ext uri="{FF2B5EF4-FFF2-40B4-BE49-F238E27FC236}">
                  <a16:creationId xmlns:a16="http://schemas.microsoft.com/office/drawing/2014/main" id="{D2F126F5-7C93-4606-BD96-6E7F6EE46EA7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94;p41">
              <a:extLst>
                <a:ext uri="{FF2B5EF4-FFF2-40B4-BE49-F238E27FC236}">
                  <a16:creationId xmlns:a16="http://schemas.microsoft.com/office/drawing/2014/main" id="{9C3E0FF5-92A0-4C76-8151-F1C3E1276DBF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5;p41">
              <a:extLst>
                <a:ext uri="{FF2B5EF4-FFF2-40B4-BE49-F238E27FC236}">
                  <a16:creationId xmlns:a16="http://schemas.microsoft.com/office/drawing/2014/main" id="{9662A1A9-731E-4BE0-BF7A-4A87480BC1A6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6;p41">
              <a:extLst>
                <a:ext uri="{FF2B5EF4-FFF2-40B4-BE49-F238E27FC236}">
                  <a16:creationId xmlns:a16="http://schemas.microsoft.com/office/drawing/2014/main" id="{612F70E2-05A1-44D7-A064-665A269AB05E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7;p41">
              <a:extLst>
                <a:ext uri="{FF2B5EF4-FFF2-40B4-BE49-F238E27FC236}">
                  <a16:creationId xmlns:a16="http://schemas.microsoft.com/office/drawing/2014/main" id="{6425676A-31C9-42FC-9A7F-5F05DFFE1E12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8;p41">
              <a:extLst>
                <a:ext uri="{FF2B5EF4-FFF2-40B4-BE49-F238E27FC236}">
                  <a16:creationId xmlns:a16="http://schemas.microsoft.com/office/drawing/2014/main" id="{11346EC3-B60A-4822-B14E-4CE383C2A780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9;p41">
              <a:extLst>
                <a:ext uri="{FF2B5EF4-FFF2-40B4-BE49-F238E27FC236}">
                  <a16:creationId xmlns:a16="http://schemas.microsoft.com/office/drawing/2014/main" id="{5CE39EC3-313D-4658-A24A-DC20F2F5349A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0;p41">
              <a:extLst>
                <a:ext uri="{FF2B5EF4-FFF2-40B4-BE49-F238E27FC236}">
                  <a16:creationId xmlns:a16="http://schemas.microsoft.com/office/drawing/2014/main" id="{7AED2E06-754E-457C-8A5F-971F627EC57F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1;p41">
              <a:extLst>
                <a:ext uri="{FF2B5EF4-FFF2-40B4-BE49-F238E27FC236}">
                  <a16:creationId xmlns:a16="http://schemas.microsoft.com/office/drawing/2014/main" id="{AB3674A9-73E6-407B-B6AB-069B59EF51A5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2;p41">
              <a:extLst>
                <a:ext uri="{FF2B5EF4-FFF2-40B4-BE49-F238E27FC236}">
                  <a16:creationId xmlns:a16="http://schemas.microsoft.com/office/drawing/2014/main" id="{80F1B957-C938-4882-9866-72AEB6EE2EFC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3;p41">
              <a:extLst>
                <a:ext uri="{FF2B5EF4-FFF2-40B4-BE49-F238E27FC236}">
                  <a16:creationId xmlns:a16="http://schemas.microsoft.com/office/drawing/2014/main" id="{AD233137-E76F-4794-B98C-84657AD5B63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4;p41">
              <a:extLst>
                <a:ext uri="{FF2B5EF4-FFF2-40B4-BE49-F238E27FC236}">
                  <a16:creationId xmlns:a16="http://schemas.microsoft.com/office/drawing/2014/main" id="{52BD8C40-7F49-4475-9F85-4229EC7047D0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5;p41">
              <a:extLst>
                <a:ext uri="{FF2B5EF4-FFF2-40B4-BE49-F238E27FC236}">
                  <a16:creationId xmlns:a16="http://schemas.microsoft.com/office/drawing/2014/main" id="{74F3B16A-CA71-4A78-998C-E1E1D494FAA1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06;p41">
              <a:extLst>
                <a:ext uri="{FF2B5EF4-FFF2-40B4-BE49-F238E27FC236}">
                  <a16:creationId xmlns:a16="http://schemas.microsoft.com/office/drawing/2014/main" id="{9C2D062E-7412-4A7F-8CA5-F8DED9365E58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7;p41">
              <a:extLst>
                <a:ext uri="{FF2B5EF4-FFF2-40B4-BE49-F238E27FC236}">
                  <a16:creationId xmlns:a16="http://schemas.microsoft.com/office/drawing/2014/main" id="{B17B56FF-8CFB-44E8-9EB7-4F199DB8E66C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08;p41">
              <a:extLst>
                <a:ext uri="{FF2B5EF4-FFF2-40B4-BE49-F238E27FC236}">
                  <a16:creationId xmlns:a16="http://schemas.microsoft.com/office/drawing/2014/main" id="{8658757C-098E-4B2C-9D38-17A505B859ED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09;p41">
              <a:extLst>
                <a:ext uri="{FF2B5EF4-FFF2-40B4-BE49-F238E27FC236}">
                  <a16:creationId xmlns:a16="http://schemas.microsoft.com/office/drawing/2014/main" id="{89499CA0-1CE6-4470-9969-C2D00A38B181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0;p41">
              <a:extLst>
                <a:ext uri="{FF2B5EF4-FFF2-40B4-BE49-F238E27FC236}">
                  <a16:creationId xmlns:a16="http://schemas.microsoft.com/office/drawing/2014/main" id="{BE221090-03A1-4228-9EE3-914FD50AB07B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1;p41">
              <a:extLst>
                <a:ext uri="{FF2B5EF4-FFF2-40B4-BE49-F238E27FC236}">
                  <a16:creationId xmlns:a16="http://schemas.microsoft.com/office/drawing/2014/main" id="{A2501645-00D4-4EB3-86F7-F91AE183831A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2;p41">
              <a:extLst>
                <a:ext uri="{FF2B5EF4-FFF2-40B4-BE49-F238E27FC236}">
                  <a16:creationId xmlns:a16="http://schemas.microsoft.com/office/drawing/2014/main" id="{C2E78D0A-2A97-4687-95E2-B3E40DA32BC7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3;p41">
              <a:extLst>
                <a:ext uri="{FF2B5EF4-FFF2-40B4-BE49-F238E27FC236}">
                  <a16:creationId xmlns:a16="http://schemas.microsoft.com/office/drawing/2014/main" id="{60BF4FF3-9EA6-4DD0-B294-9B94B2EFD4B7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4;p41">
              <a:extLst>
                <a:ext uri="{FF2B5EF4-FFF2-40B4-BE49-F238E27FC236}">
                  <a16:creationId xmlns:a16="http://schemas.microsoft.com/office/drawing/2014/main" id="{BCF345CE-F825-4D05-8341-460C1183C934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5;p41">
              <a:extLst>
                <a:ext uri="{FF2B5EF4-FFF2-40B4-BE49-F238E27FC236}">
                  <a16:creationId xmlns:a16="http://schemas.microsoft.com/office/drawing/2014/main" id="{5A2C2203-D926-468F-8534-3EE5EFDCDD0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16;p41">
              <a:extLst>
                <a:ext uri="{FF2B5EF4-FFF2-40B4-BE49-F238E27FC236}">
                  <a16:creationId xmlns:a16="http://schemas.microsoft.com/office/drawing/2014/main" id="{3FE7E5A1-D0A0-4C28-A056-3E3CD2874597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17;p41">
              <a:extLst>
                <a:ext uri="{FF2B5EF4-FFF2-40B4-BE49-F238E27FC236}">
                  <a16:creationId xmlns:a16="http://schemas.microsoft.com/office/drawing/2014/main" id="{265E0E0B-61CF-4B04-87E5-ED8A54356BFC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18;p41">
              <a:extLst>
                <a:ext uri="{FF2B5EF4-FFF2-40B4-BE49-F238E27FC236}">
                  <a16:creationId xmlns:a16="http://schemas.microsoft.com/office/drawing/2014/main" id="{8E411CCB-359B-45CC-972C-FC607DE056AA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19;p41">
              <a:extLst>
                <a:ext uri="{FF2B5EF4-FFF2-40B4-BE49-F238E27FC236}">
                  <a16:creationId xmlns:a16="http://schemas.microsoft.com/office/drawing/2014/main" id="{AD828AAF-731E-4101-82C3-86EF22089289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0;p41">
              <a:extLst>
                <a:ext uri="{FF2B5EF4-FFF2-40B4-BE49-F238E27FC236}">
                  <a16:creationId xmlns:a16="http://schemas.microsoft.com/office/drawing/2014/main" id="{44240F58-34A9-4185-87BF-090EC240E454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21;p41">
              <a:extLst>
                <a:ext uri="{FF2B5EF4-FFF2-40B4-BE49-F238E27FC236}">
                  <a16:creationId xmlns:a16="http://schemas.microsoft.com/office/drawing/2014/main" id="{A798486E-1A1C-48A1-B20D-17AEEB44F72B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22;p41">
              <a:extLst>
                <a:ext uri="{FF2B5EF4-FFF2-40B4-BE49-F238E27FC236}">
                  <a16:creationId xmlns:a16="http://schemas.microsoft.com/office/drawing/2014/main" id="{12DE3B8E-B6E2-42F0-81D6-CF8942839880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3;p41">
              <a:extLst>
                <a:ext uri="{FF2B5EF4-FFF2-40B4-BE49-F238E27FC236}">
                  <a16:creationId xmlns:a16="http://schemas.microsoft.com/office/drawing/2014/main" id="{E0DA55D6-A44B-4C20-A665-4FABBCA85F2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24;p41">
              <a:extLst>
                <a:ext uri="{FF2B5EF4-FFF2-40B4-BE49-F238E27FC236}">
                  <a16:creationId xmlns:a16="http://schemas.microsoft.com/office/drawing/2014/main" id="{89C8644C-FEFA-4F60-BD84-7804B8BFB737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25;p41">
              <a:extLst>
                <a:ext uri="{FF2B5EF4-FFF2-40B4-BE49-F238E27FC236}">
                  <a16:creationId xmlns:a16="http://schemas.microsoft.com/office/drawing/2014/main" id="{470D82E0-7D49-437D-AD86-70C1F61A7E4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26;p41">
              <a:extLst>
                <a:ext uri="{FF2B5EF4-FFF2-40B4-BE49-F238E27FC236}">
                  <a16:creationId xmlns:a16="http://schemas.microsoft.com/office/drawing/2014/main" id="{82661166-D4AE-48B8-AF23-17D34ABB35C2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27;p41">
              <a:extLst>
                <a:ext uri="{FF2B5EF4-FFF2-40B4-BE49-F238E27FC236}">
                  <a16:creationId xmlns:a16="http://schemas.microsoft.com/office/drawing/2014/main" id="{124F5F16-AC84-4ED2-99D2-11A792E14562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28;p41">
              <a:extLst>
                <a:ext uri="{FF2B5EF4-FFF2-40B4-BE49-F238E27FC236}">
                  <a16:creationId xmlns:a16="http://schemas.microsoft.com/office/drawing/2014/main" id="{B798BFC4-0665-4C90-B126-1B5A2BB38E7B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29;p41">
              <a:extLst>
                <a:ext uri="{FF2B5EF4-FFF2-40B4-BE49-F238E27FC236}">
                  <a16:creationId xmlns:a16="http://schemas.microsoft.com/office/drawing/2014/main" id="{56C294AB-F31F-4A4C-8229-3A338924E467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0;p41">
              <a:extLst>
                <a:ext uri="{FF2B5EF4-FFF2-40B4-BE49-F238E27FC236}">
                  <a16:creationId xmlns:a16="http://schemas.microsoft.com/office/drawing/2014/main" id="{26F9A86B-9D37-499E-9554-F2611CEDEA3E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1;p41">
              <a:extLst>
                <a:ext uri="{FF2B5EF4-FFF2-40B4-BE49-F238E27FC236}">
                  <a16:creationId xmlns:a16="http://schemas.microsoft.com/office/drawing/2014/main" id="{F6850AE7-4E36-42BB-A0CC-56D22D71DD73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2;p41">
              <a:extLst>
                <a:ext uri="{FF2B5EF4-FFF2-40B4-BE49-F238E27FC236}">
                  <a16:creationId xmlns:a16="http://schemas.microsoft.com/office/drawing/2014/main" id="{E52B1B7E-3C1F-457E-A1A7-56255E56DD55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3;p41">
              <a:extLst>
                <a:ext uri="{FF2B5EF4-FFF2-40B4-BE49-F238E27FC236}">
                  <a16:creationId xmlns:a16="http://schemas.microsoft.com/office/drawing/2014/main" id="{FF0AEF54-5E97-4852-98CF-C42DE1096EF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4;p41">
              <a:extLst>
                <a:ext uri="{FF2B5EF4-FFF2-40B4-BE49-F238E27FC236}">
                  <a16:creationId xmlns:a16="http://schemas.microsoft.com/office/drawing/2014/main" id="{59A0B437-C74B-47FD-8F02-168FC1277E39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5;p41">
              <a:extLst>
                <a:ext uri="{FF2B5EF4-FFF2-40B4-BE49-F238E27FC236}">
                  <a16:creationId xmlns:a16="http://schemas.microsoft.com/office/drawing/2014/main" id="{141C323E-5755-4B63-9951-691D654228AA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6;p41">
              <a:extLst>
                <a:ext uri="{FF2B5EF4-FFF2-40B4-BE49-F238E27FC236}">
                  <a16:creationId xmlns:a16="http://schemas.microsoft.com/office/drawing/2014/main" id="{84820C45-876B-4C68-896A-26A586EDD1AE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7;p41">
              <a:extLst>
                <a:ext uri="{FF2B5EF4-FFF2-40B4-BE49-F238E27FC236}">
                  <a16:creationId xmlns:a16="http://schemas.microsoft.com/office/drawing/2014/main" id="{2677BAB5-E70D-4461-BB9C-002549449711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38;p41">
              <a:extLst>
                <a:ext uri="{FF2B5EF4-FFF2-40B4-BE49-F238E27FC236}">
                  <a16:creationId xmlns:a16="http://schemas.microsoft.com/office/drawing/2014/main" id="{80D9439F-97C3-4800-AA0F-2027DC2D53A7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39;p41">
              <a:extLst>
                <a:ext uri="{FF2B5EF4-FFF2-40B4-BE49-F238E27FC236}">
                  <a16:creationId xmlns:a16="http://schemas.microsoft.com/office/drawing/2014/main" id="{ADAEF872-CE07-4598-B986-47483819C684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0;p41">
              <a:extLst>
                <a:ext uri="{FF2B5EF4-FFF2-40B4-BE49-F238E27FC236}">
                  <a16:creationId xmlns:a16="http://schemas.microsoft.com/office/drawing/2014/main" id="{82EA3F16-5FB1-4FD8-AF73-9C14AC605B14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41;p41">
              <a:extLst>
                <a:ext uri="{FF2B5EF4-FFF2-40B4-BE49-F238E27FC236}">
                  <a16:creationId xmlns:a16="http://schemas.microsoft.com/office/drawing/2014/main" id="{09E20A6D-7548-4784-93A1-D94FED0C2219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42;p41">
              <a:extLst>
                <a:ext uri="{FF2B5EF4-FFF2-40B4-BE49-F238E27FC236}">
                  <a16:creationId xmlns:a16="http://schemas.microsoft.com/office/drawing/2014/main" id="{2A853406-0B9D-4768-B70C-9203ED539006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43;p41">
              <a:extLst>
                <a:ext uri="{FF2B5EF4-FFF2-40B4-BE49-F238E27FC236}">
                  <a16:creationId xmlns:a16="http://schemas.microsoft.com/office/drawing/2014/main" id="{4CB7DDAD-EE12-4153-B676-02C0FEB24546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44;p41">
              <a:extLst>
                <a:ext uri="{FF2B5EF4-FFF2-40B4-BE49-F238E27FC236}">
                  <a16:creationId xmlns:a16="http://schemas.microsoft.com/office/drawing/2014/main" id="{55DA6506-87C5-4D5B-ABB5-F46554E12192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45;p41">
              <a:extLst>
                <a:ext uri="{FF2B5EF4-FFF2-40B4-BE49-F238E27FC236}">
                  <a16:creationId xmlns:a16="http://schemas.microsoft.com/office/drawing/2014/main" id="{57BB31F0-E133-4C55-A21E-CC651085DB07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46;p41">
              <a:extLst>
                <a:ext uri="{FF2B5EF4-FFF2-40B4-BE49-F238E27FC236}">
                  <a16:creationId xmlns:a16="http://schemas.microsoft.com/office/drawing/2014/main" id="{39278974-11B8-4AB5-AA41-8BD423523A32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47;p41">
              <a:extLst>
                <a:ext uri="{FF2B5EF4-FFF2-40B4-BE49-F238E27FC236}">
                  <a16:creationId xmlns:a16="http://schemas.microsoft.com/office/drawing/2014/main" id="{484F87D4-15A0-4E0A-96E4-5C9DB782D735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48;p41">
              <a:extLst>
                <a:ext uri="{FF2B5EF4-FFF2-40B4-BE49-F238E27FC236}">
                  <a16:creationId xmlns:a16="http://schemas.microsoft.com/office/drawing/2014/main" id="{E5B6A9EC-D549-4F60-B433-9926727BC232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49;p41">
              <a:extLst>
                <a:ext uri="{FF2B5EF4-FFF2-40B4-BE49-F238E27FC236}">
                  <a16:creationId xmlns:a16="http://schemas.microsoft.com/office/drawing/2014/main" id="{E2CFA3E8-EEAF-4171-9D89-8CD9138B86E0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0;p41">
              <a:extLst>
                <a:ext uri="{FF2B5EF4-FFF2-40B4-BE49-F238E27FC236}">
                  <a16:creationId xmlns:a16="http://schemas.microsoft.com/office/drawing/2014/main" id="{5A72F10F-1BBD-4677-A710-F6C0C223D416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51;p41">
              <a:extLst>
                <a:ext uri="{FF2B5EF4-FFF2-40B4-BE49-F238E27FC236}">
                  <a16:creationId xmlns:a16="http://schemas.microsoft.com/office/drawing/2014/main" id="{A1D35831-52FC-48DE-AEE4-1B55742448B1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52;p41">
              <a:extLst>
                <a:ext uri="{FF2B5EF4-FFF2-40B4-BE49-F238E27FC236}">
                  <a16:creationId xmlns:a16="http://schemas.microsoft.com/office/drawing/2014/main" id="{312C1333-8797-476B-9F85-7AD71A5D0B8F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DFAC2-F72F-4DFD-BD6A-5056B9FF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94" y="877875"/>
            <a:ext cx="6103816" cy="4265625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7FA88D98-7BD7-4EA7-8384-4B44A6188B40}"/>
              </a:ext>
            </a:extLst>
          </p:cNvPr>
          <p:cNvSpPr/>
          <p:nvPr/>
        </p:nvSpPr>
        <p:spPr>
          <a:xfrm rot="20400274">
            <a:off x="4217996" y="1934624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049268C8-8A95-49F5-9E69-B997DBAC969E}"/>
              </a:ext>
            </a:extLst>
          </p:cNvPr>
          <p:cNvSpPr/>
          <p:nvPr/>
        </p:nvSpPr>
        <p:spPr>
          <a:xfrm rot="16200000">
            <a:off x="5970596" y="3196686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E206E8DE-2143-43D7-A782-5AE7928B0FAE}"/>
              </a:ext>
            </a:extLst>
          </p:cNvPr>
          <p:cNvSpPr/>
          <p:nvPr/>
        </p:nvSpPr>
        <p:spPr>
          <a:xfrm rot="20400274">
            <a:off x="4284931" y="2539461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4FC14C34-10A4-4D2C-8D93-399461ED3316}"/>
              </a:ext>
            </a:extLst>
          </p:cNvPr>
          <p:cNvSpPr/>
          <p:nvPr/>
        </p:nvSpPr>
        <p:spPr>
          <a:xfrm rot="16200000">
            <a:off x="5970596" y="3514033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5CA1C16E-8340-4176-AEA1-B337FA147530}"/>
              </a:ext>
            </a:extLst>
          </p:cNvPr>
          <p:cNvSpPr/>
          <p:nvPr/>
        </p:nvSpPr>
        <p:spPr>
          <a:xfrm rot="20400274">
            <a:off x="4665930" y="443493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E52B0E6B-F63F-4D94-BC8D-49A667CD1F7A}"/>
              </a:ext>
            </a:extLst>
          </p:cNvPr>
          <p:cNvSpPr/>
          <p:nvPr/>
        </p:nvSpPr>
        <p:spPr>
          <a:xfrm rot="16200000">
            <a:off x="5970596" y="3806742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Undesidered Behaviour - Hacker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472A56-C4D6-445F-B016-63E1866A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18" y="783400"/>
            <a:ext cx="5915891" cy="421865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A3136FA9-954E-40B9-B8E3-219B73ADBFA8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2A679391-56D0-49A7-8CB7-744F1C503BA3}"/>
              </a:ext>
            </a:extLst>
          </p:cNvPr>
          <p:cNvSpPr/>
          <p:nvPr/>
        </p:nvSpPr>
        <p:spPr>
          <a:xfrm rot="16200000">
            <a:off x="5799146" y="2163223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4DFF8352-A5C0-4141-8E36-B96E7D566FCB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61365D2-824F-4A43-8472-F07570C78683}"/>
              </a:ext>
            </a:extLst>
          </p:cNvPr>
          <p:cNvSpPr/>
          <p:nvPr/>
        </p:nvSpPr>
        <p:spPr>
          <a:xfrm rot="16200000">
            <a:off x="5799146" y="3390803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3999997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2"/>
                </a:solidFill>
              </a:rPr>
              <a:t>Scenario </a:t>
            </a:r>
            <a:r>
              <a:rPr lang="it-IT" sz="2400" dirty="0" err="1">
                <a:solidFill>
                  <a:schemeClr val="lt2"/>
                </a:solidFill>
              </a:rPr>
              <a:t>Overview</a:t>
            </a:r>
            <a:endParaRPr lang="it-IT" sz="2400"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04351"/>
            <a:ext cx="3999996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Actors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lt2"/>
                </a:solidFill>
              </a:rPr>
              <a:t>Attacker’s</a:t>
            </a:r>
            <a:r>
              <a:rPr lang="it-IT" dirty="0">
                <a:solidFill>
                  <a:schemeClr val="lt2"/>
                </a:solidFill>
              </a:rPr>
              <a:t> </a:t>
            </a:r>
            <a:r>
              <a:rPr lang="it-IT" dirty="0" err="1">
                <a:solidFill>
                  <a:schemeClr val="lt2"/>
                </a:solidFill>
              </a:rPr>
              <a:t>Profile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2" y="3495275"/>
            <a:ext cx="3999995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Simulation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2" y="3893500"/>
            <a:ext cx="4080679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Results</a:t>
            </a:r>
            <a:endParaRPr lang="it-IT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Observations</a:t>
            </a:r>
            <a:endParaRPr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4571999" y="1961020"/>
            <a:ext cx="4000004" cy="552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Objectives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4571999" y="2355524"/>
            <a:ext cx="4000004" cy="72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2"/>
                </a:solidFill>
              </a:rPr>
              <a:t>Goals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>
                <a:solidFill>
                  <a:schemeClr val="lt2"/>
                </a:solidFill>
              </a:rPr>
              <a:t>Countermeasures</a:t>
            </a:r>
            <a:endParaRPr lang="it-IT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lt2"/>
                </a:solidFill>
              </a:rPr>
              <a:t>Attack </a:t>
            </a:r>
            <a:r>
              <a:rPr lang="it-IT" dirty="0" err="1">
                <a:solidFill>
                  <a:schemeClr val="lt2"/>
                </a:solidFill>
              </a:rPr>
              <a:t>Tree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607;p34">
            <a:extLst>
              <a:ext uri="{FF2B5EF4-FFF2-40B4-BE49-F238E27FC236}">
                <a16:creationId xmlns:a16="http://schemas.microsoft.com/office/drawing/2014/main" id="{CF1D5B66-B402-4D71-A102-EF50A32BBFE6}"/>
              </a:ext>
            </a:extLst>
          </p:cNvPr>
          <p:cNvSpPr txBox="1">
            <a:spLocks/>
          </p:cNvSpPr>
          <p:nvPr/>
        </p:nvSpPr>
        <p:spPr>
          <a:xfrm>
            <a:off x="5349712" y="666629"/>
            <a:ext cx="75525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01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sym typeface="Viga"/>
            </a:endParaRPr>
          </a:p>
        </p:txBody>
      </p:sp>
      <p:sp>
        <p:nvSpPr>
          <p:cNvPr id="50" name="Google Shape;607;p34">
            <a:extLst>
              <a:ext uri="{FF2B5EF4-FFF2-40B4-BE49-F238E27FC236}">
                <a16:creationId xmlns:a16="http://schemas.microsoft.com/office/drawing/2014/main" id="{E439E8D9-A52A-4068-BD4D-AC3070F16C7A}"/>
              </a:ext>
            </a:extLst>
          </p:cNvPr>
          <p:cNvSpPr txBox="1">
            <a:spLocks/>
          </p:cNvSpPr>
          <p:nvPr/>
        </p:nvSpPr>
        <p:spPr>
          <a:xfrm>
            <a:off x="3117503" y="2124987"/>
            <a:ext cx="76421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02</a:t>
            </a:r>
          </a:p>
        </p:txBody>
      </p:sp>
      <p:sp>
        <p:nvSpPr>
          <p:cNvPr id="51" name="Google Shape;607;p34">
            <a:extLst>
              <a:ext uri="{FF2B5EF4-FFF2-40B4-BE49-F238E27FC236}">
                <a16:creationId xmlns:a16="http://schemas.microsoft.com/office/drawing/2014/main" id="{0CD2B006-FB81-47D2-833B-D9A2F02C131D}"/>
              </a:ext>
            </a:extLst>
          </p:cNvPr>
          <p:cNvSpPr txBox="1">
            <a:spLocks/>
          </p:cNvSpPr>
          <p:nvPr/>
        </p:nvSpPr>
        <p:spPr>
          <a:xfrm>
            <a:off x="5340749" y="3555349"/>
            <a:ext cx="76421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0FC5D1-7BDD-431C-9FC7-F038C35B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7" y="877875"/>
            <a:ext cx="5901853" cy="414650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3AE17325-BB36-4A2E-B435-3CC160FF536A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CBC85DCE-19DF-444B-8BC9-3C77D81349DA}"/>
              </a:ext>
            </a:extLst>
          </p:cNvPr>
          <p:cNvSpPr/>
          <p:nvPr/>
        </p:nvSpPr>
        <p:spPr>
          <a:xfrm rot="16200000">
            <a:off x="5799146" y="2234661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801C0A61-1C18-4A2E-B863-FFE036D04F25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B43C686A-6188-459B-A59A-DA78243B6BCA}"/>
              </a:ext>
            </a:extLst>
          </p:cNvPr>
          <p:cNvSpPr/>
          <p:nvPr/>
        </p:nvSpPr>
        <p:spPr>
          <a:xfrm rot="16200000">
            <a:off x="5799146" y="3465688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30510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Countermeasures Against Hacker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makes slower the attacks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Impact heavily on the effectiveness of the attacks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Why</a:t>
            </a:r>
            <a:r>
              <a:rPr lang="it-IT" dirty="0"/>
              <a:t> Not Data Leakage?</a:t>
            </a:r>
            <a:endParaRPr dirty="0"/>
          </a:p>
        </p:txBody>
      </p:sp>
      <p:sp>
        <p:nvSpPr>
          <p:cNvPr id="10" name="Google Shape;520;p33">
            <a:extLst>
              <a:ext uri="{FF2B5EF4-FFF2-40B4-BE49-F238E27FC236}">
                <a16:creationId xmlns:a16="http://schemas.microsoft.com/office/drawing/2014/main" id="{DCE28CB7-3F11-4364-953D-820A4F7A2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115" y="825159"/>
            <a:ext cx="8058260" cy="105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Insider and the Physical Intruder choice the attack paying very attention about the </a:t>
            </a:r>
            <a:r>
              <a:rPr lang="en" b="1" dirty="0"/>
              <a:t>risk of being Detected</a:t>
            </a:r>
            <a:r>
              <a:rPr lang="en" dirty="0"/>
              <a:t>. For this reason they will avoid the Data Breach Attack.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D13209-41EC-4E6F-83A8-66135C6116B4}"/>
              </a:ext>
            </a:extLst>
          </p:cNvPr>
          <p:cNvSpPr txBox="1"/>
          <p:nvPr/>
        </p:nvSpPr>
        <p:spPr>
          <a:xfrm>
            <a:off x="459115" y="4543715"/>
            <a:ext cx="797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Thus the only goal that they try to reach is the 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Vehicle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Undesidered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Behaviour</a:t>
            </a:r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.</a:t>
            </a:r>
          </a:p>
          <a:p>
            <a:endParaRPr lang="it-IT" dirty="0"/>
          </a:p>
        </p:txBody>
      </p:sp>
      <p:graphicFrame>
        <p:nvGraphicFramePr>
          <p:cNvPr id="13" name="Google Shape;1644;p43">
            <a:extLst>
              <a:ext uri="{FF2B5EF4-FFF2-40B4-BE49-F238E27FC236}">
                <a16:creationId xmlns:a16="http://schemas.microsoft.com/office/drawing/2014/main" id="{ED1CE7B0-3177-4849-B664-897DCF45D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71260"/>
              </p:ext>
            </p:extLst>
          </p:nvPr>
        </p:nvGraphicFramePr>
        <p:xfrm>
          <a:off x="1268483" y="2002105"/>
          <a:ext cx="6607034" cy="2415232"/>
        </p:xfrm>
        <a:graphic>
          <a:graphicData uri="http://schemas.openxmlformats.org/drawingml/2006/table">
            <a:tbl>
              <a:tblPr>
                <a:noFill/>
                <a:tableStyleId>{B72CF5ED-95B8-42B6-86C4-E769B0208DF4}</a:tableStyleId>
              </a:tblPr>
              <a:tblGrid>
                <a:gridCol w="182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Goals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</a:t>
                      </a:r>
                      <a:r>
                        <a:rPr lang="it-IT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. Of Success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Prob. Of Detection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Reward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Breach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Vehicle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Undesidered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Behaviour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DoS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 &amp; Insider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6A7926-B6B8-4ED0-9B18-0A4D0D4A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" y="1373331"/>
            <a:ext cx="4469468" cy="31172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58B132-E310-4562-8603-A6A612DB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07968"/>
            <a:ext cx="4469468" cy="3117273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93FA04A9-1750-4D70-8C86-F160A02738A3}"/>
              </a:ext>
            </a:extLst>
          </p:cNvPr>
          <p:cNvSpPr/>
          <p:nvPr/>
        </p:nvSpPr>
        <p:spPr>
          <a:xfrm>
            <a:off x="512325" y="391875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57E8711-F32E-4406-B613-E9061F495DB1}"/>
              </a:ext>
            </a:extLst>
          </p:cNvPr>
          <p:cNvSpPr/>
          <p:nvPr/>
        </p:nvSpPr>
        <p:spPr>
          <a:xfrm>
            <a:off x="4855725" y="397209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0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45503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 Against Insider &amp; Physical Intruder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discourages the attacks because the risk of being detected is too high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CONLUSION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225674" y="3465873"/>
            <a:ext cx="313528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" dirty="0"/>
              <a:t>Good Firewall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Code Obfuscation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Intrusion Detection System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How</a:t>
            </a:r>
            <a:r>
              <a:rPr lang="en" dirty="0"/>
              <a:t> we can improve the security of the overall system?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uiExpand="1" build="p"/>
      <p:bldP spid="628" grpId="0"/>
      <p:bldP spid="629" grpId="0" build="p"/>
      <p:bldP spid="6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779818" y="526350"/>
            <a:ext cx="350575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" name="Google Shape;520;p33">
            <a:extLst>
              <a:ext uri="{FF2B5EF4-FFF2-40B4-BE49-F238E27FC236}">
                <a16:creationId xmlns:a16="http://schemas.microsoft.com/office/drawing/2014/main" id="{98F61E2F-3B73-4C0F-BD73-6D493DDEE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870" y="951414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it-IT" dirty="0"/>
              <a:t>Agreement </a:t>
            </a:r>
            <a:r>
              <a:rPr lang="en-US" dirty="0"/>
              <a:t>Concerning the Adoption of Harmonized Technical United Nations Regulations for Wheeled Vehicles, Equipment and Parts which can be Fitted and/or be Used on Wheeled Vehicles and the Conditions for Reciprocal Recognition of Approvals Granted on the Basis of these United Nations Regulations</a:t>
            </a:r>
            <a:r>
              <a:rPr lang="en" dirty="0"/>
              <a:t>” – United Nations – March 2021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dirty="0"/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en-US" dirty="0"/>
              <a:t>A Survey of Autonomous Driving: Common Practices and Emerging Technologies</a:t>
            </a:r>
            <a:r>
              <a:rPr lang="en" dirty="0"/>
              <a:t>” – Yurtsever et al. – March 2020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6010460" y="515615"/>
            <a:ext cx="2882527" cy="2440590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3" y="369892"/>
            <a:ext cx="3573409" cy="50822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solidFill>
                  <a:schemeClr val="lt2"/>
                </a:solidFill>
              </a:rPr>
              <a:t>Scenario </a:t>
            </a:r>
            <a:r>
              <a:rPr lang="it-IT" sz="3200" dirty="0" err="1">
                <a:solidFill>
                  <a:schemeClr val="lt2"/>
                </a:solidFill>
              </a:rPr>
              <a:t>Overview</a:t>
            </a:r>
            <a:endParaRPr sz="3200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1039906"/>
            <a:ext cx="3710070" cy="3544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Self-driving vehicles </a:t>
            </a:r>
            <a:r>
              <a:rPr lang="en-US" dirty="0">
                <a:solidFill>
                  <a:schemeClr val="accent1"/>
                </a:solidFill>
              </a:rPr>
              <a:t>are managed by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back-end servers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</a:rPr>
              <a:t>Attackers will try to introduce in the system in order to reach some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goals</a:t>
            </a:r>
          </a:p>
          <a:p>
            <a:pPr marL="285750" indent="-285750">
              <a:spcBef>
                <a:spcPts val="2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Attackers will try </a:t>
            </a:r>
            <a:r>
              <a:rPr lang="en-US" b="1" dirty="0">
                <a:solidFill>
                  <a:schemeClr val="tx1"/>
                </a:solidFill>
              </a:rPr>
              <a:t>to steal information</a:t>
            </a:r>
            <a:r>
              <a:rPr lang="en-US" dirty="0">
                <a:solidFill>
                  <a:schemeClr val="tx1"/>
                </a:solidFill>
              </a:rPr>
              <a:t> and/or </a:t>
            </a:r>
            <a:r>
              <a:rPr lang="en-US" b="1" dirty="0">
                <a:solidFill>
                  <a:schemeClr val="tx1"/>
                </a:solidFill>
              </a:rPr>
              <a:t>cause a malfunction </a:t>
            </a:r>
            <a:endParaRPr b="1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9" name="Google Shape;12528;p76">
            <a:extLst>
              <a:ext uri="{FF2B5EF4-FFF2-40B4-BE49-F238E27FC236}">
                <a16:creationId xmlns:a16="http://schemas.microsoft.com/office/drawing/2014/main" id="{A21CF3EC-2686-4DE7-AFC1-CD0ACAD266B1}"/>
              </a:ext>
            </a:extLst>
          </p:cNvPr>
          <p:cNvGrpSpPr/>
          <p:nvPr/>
        </p:nvGrpSpPr>
        <p:grpSpPr>
          <a:xfrm>
            <a:off x="4847820" y="1556487"/>
            <a:ext cx="1729724" cy="947950"/>
            <a:chOff x="5727616" y="4204699"/>
            <a:chExt cx="440505" cy="290018"/>
          </a:xfrm>
          <a:solidFill>
            <a:schemeClr val="accent1"/>
          </a:solidFill>
        </p:grpSpPr>
        <p:sp>
          <p:nvSpPr>
            <p:cNvPr id="190" name="Google Shape;12529;p76">
              <a:extLst>
                <a:ext uri="{FF2B5EF4-FFF2-40B4-BE49-F238E27FC236}">
                  <a16:creationId xmlns:a16="http://schemas.microsoft.com/office/drawing/2014/main" id="{DD0D9AD3-B378-4C6E-9F38-819BF0D97878}"/>
                </a:ext>
              </a:extLst>
            </p:cNvPr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2530;p76">
              <a:extLst>
                <a:ext uri="{FF2B5EF4-FFF2-40B4-BE49-F238E27FC236}">
                  <a16:creationId xmlns:a16="http://schemas.microsoft.com/office/drawing/2014/main" id="{7A39E3B7-A0BD-443E-BC3A-F19E7C64DAF2}"/>
                </a:ext>
              </a:extLst>
            </p:cNvPr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2531;p76">
              <a:extLst>
                <a:ext uri="{FF2B5EF4-FFF2-40B4-BE49-F238E27FC236}">
                  <a16:creationId xmlns:a16="http://schemas.microsoft.com/office/drawing/2014/main" id="{B3C588C9-7C56-4D85-8839-F995EB69B6A9}"/>
                </a:ext>
              </a:extLst>
            </p:cNvPr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2532;p76">
              <a:extLst>
                <a:ext uri="{FF2B5EF4-FFF2-40B4-BE49-F238E27FC236}">
                  <a16:creationId xmlns:a16="http://schemas.microsoft.com/office/drawing/2014/main" id="{F279383F-66FA-4CF7-9A9D-B211135C4E75}"/>
                </a:ext>
              </a:extLst>
            </p:cNvPr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2533;p76">
              <a:extLst>
                <a:ext uri="{FF2B5EF4-FFF2-40B4-BE49-F238E27FC236}">
                  <a16:creationId xmlns:a16="http://schemas.microsoft.com/office/drawing/2014/main" id="{B8C5A30A-5294-4D70-9585-F12A51F6CBB8}"/>
                </a:ext>
              </a:extLst>
            </p:cNvPr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2534;p76">
              <a:extLst>
                <a:ext uri="{FF2B5EF4-FFF2-40B4-BE49-F238E27FC236}">
                  <a16:creationId xmlns:a16="http://schemas.microsoft.com/office/drawing/2014/main" id="{28419712-1503-46CE-B039-5720476DB7A5}"/>
                </a:ext>
              </a:extLst>
            </p:cNvPr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2535;p76">
              <a:extLst>
                <a:ext uri="{FF2B5EF4-FFF2-40B4-BE49-F238E27FC236}">
                  <a16:creationId xmlns:a16="http://schemas.microsoft.com/office/drawing/2014/main" id="{34D046BB-3EBD-4C05-9844-BE804B32551E}"/>
                </a:ext>
              </a:extLst>
            </p:cNvPr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2536;p76">
              <a:extLst>
                <a:ext uri="{FF2B5EF4-FFF2-40B4-BE49-F238E27FC236}">
                  <a16:creationId xmlns:a16="http://schemas.microsoft.com/office/drawing/2014/main" id="{F62350AC-6822-409C-9426-522970C1621A}"/>
                </a:ext>
              </a:extLst>
            </p:cNvPr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2520;p76">
            <a:extLst>
              <a:ext uri="{FF2B5EF4-FFF2-40B4-BE49-F238E27FC236}">
                <a16:creationId xmlns:a16="http://schemas.microsoft.com/office/drawing/2014/main" id="{5A796CD0-E289-4571-837C-B128D0307AEA}"/>
              </a:ext>
            </a:extLst>
          </p:cNvPr>
          <p:cNvGrpSpPr/>
          <p:nvPr/>
        </p:nvGrpSpPr>
        <p:grpSpPr>
          <a:xfrm>
            <a:off x="6676796" y="1378492"/>
            <a:ext cx="1745935" cy="961858"/>
            <a:chOff x="5206262" y="4174817"/>
            <a:chExt cx="397763" cy="262804"/>
          </a:xfrm>
          <a:solidFill>
            <a:schemeClr val="accent1"/>
          </a:solidFill>
        </p:grpSpPr>
        <p:sp>
          <p:nvSpPr>
            <p:cNvPr id="199" name="Google Shape;12521;p76">
              <a:extLst>
                <a:ext uri="{FF2B5EF4-FFF2-40B4-BE49-F238E27FC236}">
                  <a16:creationId xmlns:a16="http://schemas.microsoft.com/office/drawing/2014/main" id="{3C3D78D9-CD1B-4671-BA19-F655AEBEAD0D}"/>
                </a:ext>
              </a:extLst>
            </p:cNvPr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12522;p76">
              <a:extLst>
                <a:ext uri="{FF2B5EF4-FFF2-40B4-BE49-F238E27FC236}">
                  <a16:creationId xmlns:a16="http://schemas.microsoft.com/office/drawing/2014/main" id="{92B0CD06-DF7A-4AC1-BD53-2730B8F305BF}"/>
                </a:ext>
              </a:extLst>
            </p:cNvPr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12523;p76">
              <a:extLst>
                <a:ext uri="{FF2B5EF4-FFF2-40B4-BE49-F238E27FC236}">
                  <a16:creationId xmlns:a16="http://schemas.microsoft.com/office/drawing/2014/main" id="{B001F1FE-67C5-435C-800A-D7D87BEA73B0}"/>
                </a:ext>
              </a:extLst>
            </p:cNvPr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12524;p76">
              <a:extLst>
                <a:ext uri="{FF2B5EF4-FFF2-40B4-BE49-F238E27FC236}">
                  <a16:creationId xmlns:a16="http://schemas.microsoft.com/office/drawing/2014/main" id="{DB276814-9AD7-4273-92DD-31829BABE747}"/>
                </a:ext>
              </a:extLst>
            </p:cNvPr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12525;p76">
              <a:extLst>
                <a:ext uri="{FF2B5EF4-FFF2-40B4-BE49-F238E27FC236}">
                  <a16:creationId xmlns:a16="http://schemas.microsoft.com/office/drawing/2014/main" id="{29BE225C-4080-4CB9-9697-92D511C9E963}"/>
                </a:ext>
              </a:extLst>
            </p:cNvPr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12526;p76">
              <a:extLst>
                <a:ext uri="{FF2B5EF4-FFF2-40B4-BE49-F238E27FC236}">
                  <a16:creationId xmlns:a16="http://schemas.microsoft.com/office/drawing/2014/main" id="{1BBEDC76-5826-440B-95BE-02253AE35C4C}"/>
                </a:ext>
              </a:extLst>
            </p:cNvPr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12527;p76">
              <a:extLst>
                <a:ext uri="{FF2B5EF4-FFF2-40B4-BE49-F238E27FC236}">
                  <a16:creationId xmlns:a16="http://schemas.microsoft.com/office/drawing/2014/main" id="{5F7DD7AD-E95F-4D4A-85B5-C555BF350B68}"/>
                </a:ext>
              </a:extLst>
            </p:cNvPr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3133;p64">
            <a:extLst>
              <a:ext uri="{FF2B5EF4-FFF2-40B4-BE49-F238E27FC236}">
                <a16:creationId xmlns:a16="http://schemas.microsoft.com/office/drawing/2014/main" id="{7E2E6B0F-C497-4D88-B591-79B2D85D8847}"/>
              </a:ext>
            </a:extLst>
          </p:cNvPr>
          <p:cNvGrpSpPr/>
          <p:nvPr/>
        </p:nvGrpSpPr>
        <p:grpSpPr>
          <a:xfrm>
            <a:off x="5585872" y="2622534"/>
            <a:ext cx="1884669" cy="2083937"/>
            <a:chOff x="1252700" y="238400"/>
            <a:chExt cx="5219700" cy="5237775"/>
          </a:xfrm>
        </p:grpSpPr>
        <p:sp>
          <p:nvSpPr>
            <p:cNvPr id="207" name="Google Shape;3134;p64">
              <a:extLst>
                <a:ext uri="{FF2B5EF4-FFF2-40B4-BE49-F238E27FC236}">
                  <a16:creationId xmlns:a16="http://schemas.microsoft.com/office/drawing/2014/main" id="{C6675F11-0F37-434D-97A7-9F288E4E08A2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3135;p64">
              <a:extLst>
                <a:ext uri="{FF2B5EF4-FFF2-40B4-BE49-F238E27FC236}">
                  <a16:creationId xmlns:a16="http://schemas.microsoft.com/office/drawing/2014/main" id="{6FFC54DA-C9B7-40BB-BBD6-48CDC1437B3A}"/>
                </a:ext>
              </a:extLst>
            </p:cNvPr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3136;p64">
              <a:extLst>
                <a:ext uri="{FF2B5EF4-FFF2-40B4-BE49-F238E27FC236}">
                  <a16:creationId xmlns:a16="http://schemas.microsoft.com/office/drawing/2014/main" id="{BA0D0BAE-6C45-4E22-A012-33D93A53BA4C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3137;p64">
              <a:extLst>
                <a:ext uri="{FF2B5EF4-FFF2-40B4-BE49-F238E27FC236}">
                  <a16:creationId xmlns:a16="http://schemas.microsoft.com/office/drawing/2014/main" id="{F913C826-56D3-4D93-97FB-26B9AFCC54A0}"/>
                </a:ext>
              </a:extLst>
            </p:cNvPr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3138;p64">
              <a:extLst>
                <a:ext uri="{FF2B5EF4-FFF2-40B4-BE49-F238E27FC236}">
                  <a16:creationId xmlns:a16="http://schemas.microsoft.com/office/drawing/2014/main" id="{95EB3624-3BD3-4573-8B22-149FB8BD360C}"/>
                </a:ext>
              </a:extLst>
            </p:cNvPr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3139;p64">
              <a:extLst>
                <a:ext uri="{FF2B5EF4-FFF2-40B4-BE49-F238E27FC236}">
                  <a16:creationId xmlns:a16="http://schemas.microsoft.com/office/drawing/2014/main" id="{E2682C37-AC73-4056-8C18-50CE5BFD02AC}"/>
                </a:ext>
              </a:extLst>
            </p:cNvPr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3140;p64">
              <a:extLst>
                <a:ext uri="{FF2B5EF4-FFF2-40B4-BE49-F238E27FC236}">
                  <a16:creationId xmlns:a16="http://schemas.microsoft.com/office/drawing/2014/main" id="{6F2676E3-35F9-41F3-A09B-26F75535F498}"/>
                </a:ext>
              </a:extLst>
            </p:cNvPr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3141;p64">
              <a:extLst>
                <a:ext uri="{FF2B5EF4-FFF2-40B4-BE49-F238E27FC236}">
                  <a16:creationId xmlns:a16="http://schemas.microsoft.com/office/drawing/2014/main" id="{F27146CB-960D-4F95-A8FB-620D2BB5EC87}"/>
                </a:ext>
              </a:extLst>
            </p:cNvPr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3142;p64">
              <a:extLst>
                <a:ext uri="{FF2B5EF4-FFF2-40B4-BE49-F238E27FC236}">
                  <a16:creationId xmlns:a16="http://schemas.microsoft.com/office/drawing/2014/main" id="{EF2DB615-D224-4C73-9C79-212233E0151E}"/>
                </a:ext>
              </a:extLst>
            </p:cNvPr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3143;p64">
              <a:extLst>
                <a:ext uri="{FF2B5EF4-FFF2-40B4-BE49-F238E27FC236}">
                  <a16:creationId xmlns:a16="http://schemas.microsoft.com/office/drawing/2014/main" id="{6255D542-8261-4F81-A83C-8E8E3F095D4D}"/>
                </a:ext>
              </a:extLst>
            </p:cNvPr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3144;p64">
              <a:extLst>
                <a:ext uri="{FF2B5EF4-FFF2-40B4-BE49-F238E27FC236}">
                  <a16:creationId xmlns:a16="http://schemas.microsoft.com/office/drawing/2014/main" id="{991082DE-364A-47DA-BF98-A3AB88E4A118}"/>
                </a:ext>
              </a:extLst>
            </p:cNvPr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3145;p64">
              <a:extLst>
                <a:ext uri="{FF2B5EF4-FFF2-40B4-BE49-F238E27FC236}">
                  <a16:creationId xmlns:a16="http://schemas.microsoft.com/office/drawing/2014/main" id="{8F7207EB-11B9-4FCA-9B0E-A9D9264C1BF0}"/>
                </a:ext>
              </a:extLst>
            </p:cNvPr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3146;p64">
              <a:extLst>
                <a:ext uri="{FF2B5EF4-FFF2-40B4-BE49-F238E27FC236}">
                  <a16:creationId xmlns:a16="http://schemas.microsoft.com/office/drawing/2014/main" id="{D3DFFCE4-806D-47CD-A884-83925C68EFEA}"/>
                </a:ext>
              </a:extLst>
            </p:cNvPr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3147;p64">
              <a:extLst>
                <a:ext uri="{FF2B5EF4-FFF2-40B4-BE49-F238E27FC236}">
                  <a16:creationId xmlns:a16="http://schemas.microsoft.com/office/drawing/2014/main" id="{16C1770D-43B4-472F-B7EA-1B05E68E9C30}"/>
                </a:ext>
              </a:extLst>
            </p:cNvPr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3148;p64">
              <a:extLst>
                <a:ext uri="{FF2B5EF4-FFF2-40B4-BE49-F238E27FC236}">
                  <a16:creationId xmlns:a16="http://schemas.microsoft.com/office/drawing/2014/main" id="{FBA11FA3-4604-4598-B0D6-523F57BE5074}"/>
                </a:ext>
              </a:extLst>
            </p:cNvPr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3149;p64">
              <a:extLst>
                <a:ext uri="{FF2B5EF4-FFF2-40B4-BE49-F238E27FC236}">
                  <a16:creationId xmlns:a16="http://schemas.microsoft.com/office/drawing/2014/main" id="{07674D6B-7E0A-44A6-86EA-7F7E2D98108F}"/>
                </a:ext>
              </a:extLst>
            </p:cNvPr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3150;p64">
              <a:extLst>
                <a:ext uri="{FF2B5EF4-FFF2-40B4-BE49-F238E27FC236}">
                  <a16:creationId xmlns:a16="http://schemas.microsoft.com/office/drawing/2014/main" id="{CAA92A55-468F-4D37-B14A-23379AE876EE}"/>
                </a:ext>
              </a:extLst>
            </p:cNvPr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3151;p64">
              <a:extLst>
                <a:ext uri="{FF2B5EF4-FFF2-40B4-BE49-F238E27FC236}">
                  <a16:creationId xmlns:a16="http://schemas.microsoft.com/office/drawing/2014/main" id="{A14ECB5A-ABBE-4166-B722-BF4E9884359C}"/>
                </a:ext>
              </a:extLst>
            </p:cNvPr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3152;p64">
              <a:extLst>
                <a:ext uri="{FF2B5EF4-FFF2-40B4-BE49-F238E27FC236}">
                  <a16:creationId xmlns:a16="http://schemas.microsoft.com/office/drawing/2014/main" id="{F23C4281-3FFD-402E-9790-B0F012B87A39}"/>
                </a:ext>
              </a:extLst>
            </p:cNvPr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3153;p64">
              <a:extLst>
                <a:ext uri="{FF2B5EF4-FFF2-40B4-BE49-F238E27FC236}">
                  <a16:creationId xmlns:a16="http://schemas.microsoft.com/office/drawing/2014/main" id="{C9E671EC-57C9-4955-B12C-ABB7ED726C63}"/>
                </a:ext>
              </a:extLst>
            </p:cNvPr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3154;p64">
              <a:extLst>
                <a:ext uri="{FF2B5EF4-FFF2-40B4-BE49-F238E27FC236}">
                  <a16:creationId xmlns:a16="http://schemas.microsoft.com/office/drawing/2014/main" id="{4265B5B0-440B-42CD-B514-01A938179EF4}"/>
                </a:ext>
              </a:extLst>
            </p:cNvPr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3155;p64">
              <a:extLst>
                <a:ext uri="{FF2B5EF4-FFF2-40B4-BE49-F238E27FC236}">
                  <a16:creationId xmlns:a16="http://schemas.microsoft.com/office/drawing/2014/main" id="{281B34F9-C814-4CFC-B99C-7C4D9D400ED0}"/>
                </a:ext>
              </a:extLst>
            </p:cNvPr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3156;p64">
              <a:extLst>
                <a:ext uri="{FF2B5EF4-FFF2-40B4-BE49-F238E27FC236}">
                  <a16:creationId xmlns:a16="http://schemas.microsoft.com/office/drawing/2014/main" id="{98AD15A2-489F-49F5-A171-89DDF1EB0805}"/>
                </a:ext>
              </a:extLst>
            </p:cNvPr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3157;p64">
              <a:extLst>
                <a:ext uri="{FF2B5EF4-FFF2-40B4-BE49-F238E27FC236}">
                  <a16:creationId xmlns:a16="http://schemas.microsoft.com/office/drawing/2014/main" id="{58865CAB-22D1-4DD8-8E73-58A232E39350}"/>
                </a:ext>
              </a:extLst>
            </p:cNvPr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3158;p64">
              <a:extLst>
                <a:ext uri="{FF2B5EF4-FFF2-40B4-BE49-F238E27FC236}">
                  <a16:creationId xmlns:a16="http://schemas.microsoft.com/office/drawing/2014/main" id="{56B57F93-37EC-40B2-8C8B-8A80C92D2187}"/>
                </a:ext>
              </a:extLst>
            </p:cNvPr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3159;p64">
              <a:extLst>
                <a:ext uri="{FF2B5EF4-FFF2-40B4-BE49-F238E27FC236}">
                  <a16:creationId xmlns:a16="http://schemas.microsoft.com/office/drawing/2014/main" id="{39B5F92C-5B99-4FC1-B051-120AA9C85140}"/>
                </a:ext>
              </a:extLst>
            </p:cNvPr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3160;p64">
              <a:extLst>
                <a:ext uri="{FF2B5EF4-FFF2-40B4-BE49-F238E27FC236}">
                  <a16:creationId xmlns:a16="http://schemas.microsoft.com/office/drawing/2014/main" id="{482ECA94-A792-4A5F-88D9-A65941826835}"/>
                </a:ext>
              </a:extLst>
            </p:cNvPr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3161;p64">
              <a:extLst>
                <a:ext uri="{FF2B5EF4-FFF2-40B4-BE49-F238E27FC236}">
                  <a16:creationId xmlns:a16="http://schemas.microsoft.com/office/drawing/2014/main" id="{9D96802B-5D17-43B8-ADB3-97BED42D101B}"/>
                </a:ext>
              </a:extLst>
            </p:cNvPr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3162;p64">
              <a:extLst>
                <a:ext uri="{FF2B5EF4-FFF2-40B4-BE49-F238E27FC236}">
                  <a16:creationId xmlns:a16="http://schemas.microsoft.com/office/drawing/2014/main" id="{354B6459-97F2-4509-B156-59AFAFBC8051}"/>
                </a:ext>
              </a:extLst>
            </p:cNvPr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3163;p64">
              <a:extLst>
                <a:ext uri="{FF2B5EF4-FFF2-40B4-BE49-F238E27FC236}">
                  <a16:creationId xmlns:a16="http://schemas.microsoft.com/office/drawing/2014/main" id="{AA482BAF-1A48-4DBC-B190-5CA2710FA8BE}"/>
                </a:ext>
              </a:extLst>
            </p:cNvPr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3164;p64">
              <a:extLst>
                <a:ext uri="{FF2B5EF4-FFF2-40B4-BE49-F238E27FC236}">
                  <a16:creationId xmlns:a16="http://schemas.microsoft.com/office/drawing/2014/main" id="{38E90AB6-5C85-4AC8-A132-85DAE5FE22C3}"/>
                </a:ext>
              </a:extLst>
            </p:cNvPr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3165;p64">
              <a:extLst>
                <a:ext uri="{FF2B5EF4-FFF2-40B4-BE49-F238E27FC236}">
                  <a16:creationId xmlns:a16="http://schemas.microsoft.com/office/drawing/2014/main" id="{449DF250-8497-4A9B-A0C1-9FC2014F395F}"/>
                </a:ext>
              </a:extLst>
            </p:cNvPr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3166;p64">
              <a:extLst>
                <a:ext uri="{FF2B5EF4-FFF2-40B4-BE49-F238E27FC236}">
                  <a16:creationId xmlns:a16="http://schemas.microsoft.com/office/drawing/2014/main" id="{DA4FE69F-D5D7-4872-BBEB-72E7DB254BAD}"/>
                </a:ext>
              </a:extLst>
            </p:cNvPr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3167;p64">
              <a:extLst>
                <a:ext uri="{FF2B5EF4-FFF2-40B4-BE49-F238E27FC236}">
                  <a16:creationId xmlns:a16="http://schemas.microsoft.com/office/drawing/2014/main" id="{2F3F1A6B-D328-4F48-9183-66E57FF43139}"/>
                </a:ext>
              </a:extLst>
            </p:cNvPr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3168;p64">
              <a:extLst>
                <a:ext uri="{FF2B5EF4-FFF2-40B4-BE49-F238E27FC236}">
                  <a16:creationId xmlns:a16="http://schemas.microsoft.com/office/drawing/2014/main" id="{15BD17F1-61D5-495A-81C2-5F9619B40AE0}"/>
                </a:ext>
              </a:extLst>
            </p:cNvPr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3169;p64">
              <a:extLst>
                <a:ext uri="{FF2B5EF4-FFF2-40B4-BE49-F238E27FC236}">
                  <a16:creationId xmlns:a16="http://schemas.microsoft.com/office/drawing/2014/main" id="{7B7B56D6-AF82-4FF4-B65C-9E2EB050FA32}"/>
                </a:ext>
              </a:extLst>
            </p:cNvPr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3170;p64">
              <a:extLst>
                <a:ext uri="{FF2B5EF4-FFF2-40B4-BE49-F238E27FC236}">
                  <a16:creationId xmlns:a16="http://schemas.microsoft.com/office/drawing/2014/main" id="{3DE84D17-E380-4F46-B18F-377DAC7D1E9D}"/>
                </a:ext>
              </a:extLst>
            </p:cNvPr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3171;p64">
              <a:extLst>
                <a:ext uri="{FF2B5EF4-FFF2-40B4-BE49-F238E27FC236}">
                  <a16:creationId xmlns:a16="http://schemas.microsoft.com/office/drawing/2014/main" id="{D1793CEF-AE2D-4C3B-9FEA-56128ABB9464}"/>
                </a:ext>
              </a:extLst>
            </p:cNvPr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3172;p64">
              <a:extLst>
                <a:ext uri="{FF2B5EF4-FFF2-40B4-BE49-F238E27FC236}">
                  <a16:creationId xmlns:a16="http://schemas.microsoft.com/office/drawing/2014/main" id="{D761C224-0096-4844-9E1D-594444DF582F}"/>
                </a:ext>
              </a:extLst>
            </p:cNvPr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3173;p64">
              <a:extLst>
                <a:ext uri="{FF2B5EF4-FFF2-40B4-BE49-F238E27FC236}">
                  <a16:creationId xmlns:a16="http://schemas.microsoft.com/office/drawing/2014/main" id="{82EA6CEC-9F96-4440-9526-A14DBCCBD6CD}"/>
                </a:ext>
              </a:extLst>
            </p:cNvPr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3174;p64">
              <a:extLst>
                <a:ext uri="{FF2B5EF4-FFF2-40B4-BE49-F238E27FC236}">
                  <a16:creationId xmlns:a16="http://schemas.microsoft.com/office/drawing/2014/main" id="{C9FB8F4C-5079-4204-9193-85D50ED1F86D}"/>
                </a:ext>
              </a:extLst>
            </p:cNvPr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3175;p64">
              <a:extLst>
                <a:ext uri="{FF2B5EF4-FFF2-40B4-BE49-F238E27FC236}">
                  <a16:creationId xmlns:a16="http://schemas.microsoft.com/office/drawing/2014/main" id="{6BD6A743-55F1-4CA7-8DB7-6F5EA1B30A0E}"/>
                </a:ext>
              </a:extLst>
            </p:cNvPr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3176;p64">
              <a:extLst>
                <a:ext uri="{FF2B5EF4-FFF2-40B4-BE49-F238E27FC236}">
                  <a16:creationId xmlns:a16="http://schemas.microsoft.com/office/drawing/2014/main" id="{10C1D732-E454-40FC-A3CF-FD7ED2D39765}"/>
                </a:ext>
              </a:extLst>
            </p:cNvPr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3177;p64">
              <a:extLst>
                <a:ext uri="{FF2B5EF4-FFF2-40B4-BE49-F238E27FC236}">
                  <a16:creationId xmlns:a16="http://schemas.microsoft.com/office/drawing/2014/main" id="{DF27F173-2327-44B6-8204-AB3C302F66EB}"/>
                </a:ext>
              </a:extLst>
            </p:cNvPr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3178;p64">
              <a:extLst>
                <a:ext uri="{FF2B5EF4-FFF2-40B4-BE49-F238E27FC236}">
                  <a16:creationId xmlns:a16="http://schemas.microsoft.com/office/drawing/2014/main" id="{F917A94B-4457-42B5-ACDE-5DCF3B80E97F}"/>
                </a:ext>
              </a:extLst>
            </p:cNvPr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3179;p64">
              <a:extLst>
                <a:ext uri="{FF2B5EF4-FFF2-40B4-BE49-F238E27FC236}">
                  <a16:creationId xmlns:a16="http://schemas.microsoft.com/office/drawing/2014/main" id="{EF7C1130-281D-4C16-B15E-76D4B7434978}"/>
                </a:ext>
              </a:extLst>
            </p:cNvPr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3180;p64">
              <a:extLst>
                <a:ext uri="{FF2B5EF4-FFF2-40B4-BE49-F238E27FC236}">
                  <a16:creationId xmlns:a16="http://schemas.microsoft.com/office/drawing/2014/main" id="{B5233E3D-A507-488F-BD6F-B4743770A294}"/>
                </a:ext>
              </a:extLst>
            </p:cNvPr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3181;p64">
              <a:extLst>
                <a:ext uri="{FF2B5EF4-FFF2-40B4-BE49-F238E27FC236}">
                  <a16:creationId xmlns:a16="http://schemas.microsoft.com/office/drawing/2014/main" id="{BA4769DF-71F8-4BBE-8638-B75127ECD451}"/>
                </a:ext>
              </a:extLst>
            </p:cNvPr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3182;p64">
              <a:extLst>
                <a:ext uri="{FF2B5EF4-FFF2-40B4-BE49-F238E27FC236}">
                  <a16:creationId xmlns:a16="http://schemas.microsoft.com/office/drawing/2014/main" id="{A0196530-BACF-482B-86DB-05CB96F3356D}"/>
                </a:ext>
              </a:extLst>
            </p:cNvPr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3183;p64">
              <a:extLst>
                <a:ext uri="{FF2B5EF4-FFF2-40B4-BE49-F238E27FC236}">
                  <a16:creationId xmlns:a16="http://schemas.microsoft.com/office/drawing/2014/main" id="{91F63F34-ED72-4CB2-8F5C-674D92A5DC3F}"/>
                </a:ext>
              </a:extLst>
            </p:cNvPr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3184;p64">
              <a:extLst>
                <a:ext uri="{FF2B5EF4-FFF2-40B4-BE49-F238E27FC236}">
                  <a16:creationId xmlns:a16="http://schemas.microsoft.com/office/drawing/2014/main" id="{307AEF19-A7F3-40D4-9866-4559500DEA81}"/>
                </a:ext>
              </a:extLst>
            </p:cNvPr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3185;p64">
              <a:extLst>
                <a:ext uri="{FF2B5EF4-FFF2-40B4-BE49-F238E27FC236}">
                  <a16:creationId xmlns:a16="http://schemas.microsoft.com/office/drawing/2014/main" id="{D529FFD1-4196-4D17-BE08-BA115C33D0B2}"/>
                </a:ext>
              </a:extLst>
            </p:cNvPr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3186;p64">
              <a:extLst>
                <a:ext uri="{FF2B5EF4-FFF2-40B4-BE49-F238E27FC236}">
                  <a16:creationId xmlns:a16="http://schemas.microsoft.com/office/drawing/2014/main" id="{CB8326AB-29CA-4408-8ECD-B6337E1211E2}"/>
                </a:ext>
              </a:extLst>
            </p:cNvPr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3187;p64">
              <a:extLst>
                <a:ext uri="{FF2B5EF4-FFF2-40B4-BE49-F238E27FC236}">
                  <a16:creationId xmlns:a16="http://schemas.microsoft.com/office/drawing/2014/main" id="{505D37A3-297D-4F40-A9E7-364F476488D2}"/>
                </a:ext>
              </a:extLst>
            </p:cNvPr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3188;p64">
              <a:extLst>
                <a:ext uri="{FF2B5EF4-FFF2-40B4-BE49-F238E27FC236}">
                  <a16:creationId xmlns:a16="http://schemas.microsoft.com/office/drawing/2014/main" id="{0A7FDDAA-7700-4476-8A78-240B5D0B8744}"/>
                </a:ext>
              </a:extLst>
            </p:cNvPr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3189;p64">
              <a:extLst>
                <a:ext uri="{FF2B5EF4-FFF2-40B4-BE49-F238E27FC236}">
                  <a16:creationId xmlns:a16="http://schemas.microsoft.com/office/drawing/2014/main" id="{AD5C20CB-0BFD-4296-8265-C703B3AC87B3}"/>
                </a:ext>
              </a:extLst>
            </p:cNvPr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3190;p64">
              <a:extLst>
                <a:ext uri="{FF2B5EF4-FFF2-40B4-BE49-F238E27FC236}">
                  <a16:creationId xmlns:a16="http://schemas.microsoft.com/office/drawing/2014/main" id="{5F951530-8FCF-4F73-B0AD-709353444CAD}"/>
                </a:ext>
              </a:extLst>
            </p:cNvPr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3191;p64">
              <a:extLst>
                <a:ext uri="{FF2B5EF4-FFF2-40B4-BE49-F238E27FC236}">
                  <a16:creationId xmlns:a16="http://schemas.microsoft.com/office/drawing/2014/main" id="{AB61A321-90F6-4828-B8D2-646FB4E8E2CA}"/>
                </a:ext>
              </a:extLst>
            </p:cNvPr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3192;p64">
              <a:extLst>
                <a:ext uri="{FF2B5EF4-FFF2-40B4-BE49-F238E27FC236}">
                  <a16:creationId xmlns:a16="http://schemas.microsoft.com/office/drawing/2014/main" id="{7C393833-FF48-46F0-BC44-112106BD79E6}"/>
                </a:ext>
              </a:extLst>
            </p:cNvPr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3193;p64">
              <a:extLst>
                <a:ext uri="{FF2B5EF4-FFF2-40B4-BE49-F238E27FC236}">
                  <a16:creationId xmlns:a16="http://schemas.microsoft.com/office/drawing/2014/main" id="{F1CB0251-389D-495D-89C4-D46B615D4762}"/>
                </a:ext>
              </a:extLst>
            </p:cNvPr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3194;p64">
              <a:extLst>
                <a:ext uri="{FF2B5EF4-FFF2-40B4-BE49-F238E27FC236}">
                  <a16:creationId xmlns:a16="http://schemas.microsoft.com/office/drawing/2014/main" id="{CE6F33DA-F294-48B9-9C43-F7528464DAAF}"/>
                </a:ext>
              </a:extLst>
            </p:cNvPr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3195;p64">
              <a:extLst>
                <a:ext uri="{FF2B5EF4-FFF2-40B4-BE49-F238E27FC236}">
                  <a16:creationId xmlns:a16="http://schemas.microsoft.com/office/drawing/2014/main" id="{436D3204-7A1E-4EFB-B9EB-58EEB4B510C8}"/>
                </a:ext>
              </a:extLst>
            </p:cNvPr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3196;p64">
              <a:extLst>
                <a:ext uri="{FF2B5EF4-FFF2-40B4-BE49-F238E27FC236}">
                  <a16:creationId xmlns:a16="http://schemas.microsoft.com/office/drawing/2014/main" id="{5B2876B8-E51C-4B9F-9C74-DE7E4FFDAC60}"/>
                </a:ext>
              </a:extLst>
            </p:cNvPr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3197;p64">
              <a:extLst>
                <a:ext uri="{FF2B5EF4-FFF2-40B4-BE49-F238E27FC236}">
                  <a16:creationId xmlns:a16="http://schemas.microsoft.com/office/drawing/2014/main" id="{437DECC0-8EC4-4A10-9EA7-DB5A93763EB4}"/>
                </a:ext>
              </a:extLst>
            </p:cNvPr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3198;p64">
              <a:extLst>
                <a:ext uri="{FF2B5EF4-FFF2-40B4-BE49-F238E27FC236}">
                  <a16:creationId xmlns:a16="http://schemas.microsoft.com/office/drawing/2014/main" id="{3DC47C61-DF4A-4CB2-90CC-DD0803A4761A}"/>
                </a:ext>
              </a:extLst>
            </p:cNvPr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3199;p64">
              <a:extLst>
                <a:ext uri="{FF2B5EF4-FFF2-40B4-BE49-F238E27FC236}">
                  <a16:creationId xmlns:a16="http://schemas.microsoft.com/office/drawing/2014/main" id="{F9D3383D-6A67-493D-A562-164F5EFB7CD9}"/>
                </a:ext>
              </a:extLst>
            </p:cNvPr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3200;p64">
              <a:extLst>
                <a:ext uri="{FF2B5EF4-FFF2-40B4-BE49-F238E27FC236}">
                  <a16:creationId xmlns:a16="http://schemas.microsoft.com/office/drawing/2014/main" id="{1A8DB07E-9E58-4E84-9451-B1692F7DD6A2}"/>
                </a:ext>
              </a:extLst>
            </p:cNvPr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3201;p64">
              <a:extLst>
                <a:ext uri="{FF2B5EF4-FFF2-40B4-BE49-F238E27FC236}">
                  <a16:creationId xmlns:a16="http://schemas.microsoft.com/office/drawing/2014/main" id="{478F8D84-12CA-4EE4-9A86-F366A842F827}"/>
                </a:ext>
              </a:extLst>
            </p:cNvPr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3202;p64">
              <a:extLst>
                <a:ext uri="{FF2B5EF4-FFF2-40B4-BE49-F238E27FC236}">
                  <a16:creationId xmlns:a16="http://schemas.microsoft.com/office/drawing/2014/main" id="{80A43581-B5B3-46EC-8A56-EAB5A71C463F}"/>
                </a:ext>
              </a:extLst>
            </p:cNvPr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3203;p64">
              <a:extLst>
                <a:ext uri="{FF2B5EF4-FFF2-40B4-BE49-F238E27FC236}">
                  <a16:creationId xmlns:a16="http://schemas.microsoft.com/office/drawing/2014/main" id="{83C8CA79-8C4A-4EFA-A3F3-EC9CAFF6D360}"/>
                </a:ext>
              </a:extLst>
            </p:cNvPr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3204;p64">
              <a:extLst>
                <a:ext uri="{FF2B5EF4-FFF2-40B4-BE49-F238E27FC236}">
                  <a16:creationId xmlns:a16="http://schemas.microsoft.com/office/drawing/2014/main" id="{F5EF2385-1787-43B8-964F-19CF423084D4}"/>
                </a:ext>
              </a:extLst>
            </p:cNvPr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3205;p64">
              <a:extLst>
                <a:ext uri="{FF2B5EF4-FFF2-40B4-BE49-F238E27FC236}">
                  <a16:creationId xmlns:a16="http://schemas.microsoft.com/office/drawing/2014/main" id="{32F951D6-9811-47AC-9456-8EF4717623C0}"/>
                </a:ext>
              </a:extLst>
            </p:cNvPr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3206;p64">
              <a:extLst>
                <a:ext uri="{FF2B5EF4-FFF2-40B4-BE49-F238E27FC236}">
                  <a16:creationId xmlns:a16="http://schemas.microsoft.com/office/drawing/2014/main" id="{D10B8901-583C-4F87-8A84-189139735420}"/>
                </a:ext>
              </a:extLst>
            </p:cNvPr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3207;p64">
              <a:extLst>
                <a:ext uri="{FF2B5EF4-FFF2-40B4-BE49-F238E27FC236}">
                  <a16:creationId xmlns:a16="http://schemas.microsoft.com/office/drawing/2014/main" id="{C7174CFF-939F-4ADC-B9C3-B1258E1A30BA}"/>
                </a:ext>
              </a:extLst>
            </p:cNvPr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3208;p64">
              <a:extLst>
                <a:ext uri="{FF2B5EF4-FFF2-40B4-BE49-F238E27FC236}">
                  <a16:creationId xmlns:a16="http://schemas.microsoft.com/office/drawing/2014/main" id="{13A7E482-FA88-439B-903C-3BF3C6DE607D}"/>
                </a:ext>
              </a:extLst>
            </p:cNvPr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3209;p64">
              <a:extLst>
                <a:ext uri="{FF2B5EF4-FFF2-40B4-BE49-F238E27FC236}">
                  <a16:creationId xmlns:a16="http://schemas.microsoft.com/office/drawing/2014/main" id="{B4183307-75C6-46F1-8B18-E870763C06E6}"/>
                </a:ext>
              </a:extLst>
            </p:cNvPr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3210;p64">
              <a:extLst>
                <a:ext uri="{FF2B5EF4-FFF2-40B4-BE49-F238E27FC236}">
                  <a16:creationId xmlns:a16="http://schemas.microsoft.com/office/drawing/2014/main" id="{764006EF-8E2D-4B7E-984B-F1BBBFC73B59}"/>
                </a:ext>
              </a:extLst>
            </p:cNvPr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3211;p64">
              <a:extLst>
                <a:ext uri="{FF2B5EF4-FFF2-40B4-BE49-F238E27FC236}">
                  <a16:creationId xmlns:a16="http://schemas.microsoft.com/office/drawing/2014/main" id="{856144E1-03CB-4CC8-8B99-3982996C40BC}"/>
                </a:ext>
              </a:extLst>
            </p:cNvPr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3212;p64">
              <a:extLst>
                <a:ext uri="{FF2B5EF4-FFF2-40B4-BE49-F238E27FC236}">
                  <a16:creationId xmlns:a16="http://schemas.microsoft.com/office/drawing/2014/main" id="{AF121802-6092-466F-943A-B6599285643B}"/>
                </a:ext>
              </a:extLst>
            </p:cNvPr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3213;p64">
              <a:extLst>
                <a:ext uri="{FF2B5EF4-FFF2-40B4-BE49-F238E27FC236}">
                  <a16:creationId xmlns:a16="http://schemas.microsoft.com/office/drawing/2014/main" id="{893A50AE-F9BA-4CA6-8197-20EE0CFDB478}"/>
                </a:ext>
              </a:extLst>
            </p:cNvPr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3214;p64">
              <a:extLst>
                <a:ext uri="{FF2B5EF4-FFF2-40B4-BE49-F238E27FC236}">
                  <a16:creationId xmlns:a16="http://schemas.microsoft.com/office/drawing/2014/main" id="{87ADCBBD-EBA4-4A12-91FE-CF2AE7BC62BE}"/>
                </a:ext>
              </a:extLst>
            </p:cNvPr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3215;p64">
              <a:extLst>
                <a:ext uri="{FF2B5EF4-FFF2-40B4-BE49-F238E27FC236}">
                  <a16:creationId xmlns:a16="http://schemas.microsoft.com/office/drawing/2014/main" id="{5F1C23CF-BBE8-4291-938D-54BA242A7E5D}"/>
                </a:ext>
              </a:extLst>
            </p:cNvPr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3216;p64">
              <a:extLst>
                <a:ext uri="{FF2B5EF4-FFF2-40B4-BE49-F238E27FC236}">
                  <a16:creationId xmlns:a16="http://schemas.microsoft.com/office/drawing/2014/main" id="{A7BC055E-7584-4DA4-9D4B-E47025FA9653}"/>
                </a:ext>
              </a:extLst>
            </p:cNvPr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3217;p64">
              <a:extLst>
                <a:ext uri="{FF2B5EF4-FFF2-40B4-BE49-F238E27FC236}">
                  <a16:creationId xmlns:a16="http://schemas.microsoft.com/office/drawing/2014/main" id="{8A50D697-D035-416F-B6A3-6F77D0F2096D}"/>
                </a:ext>
              </a:extLst>
            </p:cNvPr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3218;p64">
              <a:extLst>
                <a:ext uri="{FF2B5EF4-FFF2-40B4-BE49-F238E27FC236}">
                  <a16:creationId xmlns:a16="http://schemas.microsoft.com/office/drawing/2014/main" id="{2EF0FB08-8028-4A52-A953-DE8DAE7A75FE}"/>
                </a:ext>
              </a:extLst>
            </p:cNvPr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3219;p64">
              <a:extLst>
                <a:ext uri="{FF2B5EF4-FFF2-40B4-BE49-F238E27FC236}">
                  <a16:creationId xmlns:a16="http://schemas.microsoft.com/office/drawing/2014/main" id="{E9358DF5-0249-421B-9C87-38B2634671B8}"/>
                </a:ext>
              </a:extLst>
            </p:cNvPr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3220;p64">
              <a:extLst>
                <a:ext uri="{FF2B5EF4-FFF2-40B4-BE49-F238E27FC236}">
                  <a16:creationId xmlns:a16="http://schemas.microsoft.com/office/drawing/2014/main" id="{432627B5-5726-471C-8CD9-48C97D598E94}"/>
                </a:ext>
              </a:extLst>
            </p:cNvPr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3221;p64">
              <a:extLst>
                <a:ext uri="{FF2B5EF4-FFF2-40B4-BE49-F238E27FC236}">
                  <a16:creationId xmlns:a16="http://schemas.microsoft.com/office/drawing/2014/main" id="{EB3E2440-61A8-462D-98A4-12F5477940AA}"/>
                </a:ext>
              </a:extLst>
            </p:cNvPr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3222;p64">
              <a:extLst>
                <a:ext uri="{FF2B5EF4-FFF2-40B4-BE49-F238E27FC236}">
                  <a16:creationId xmlns:a16="http://schemas.microsoft.com/office/drawing/2014/main" id="{03041F2A-2158-4230-9DE2-5A0237CC5B6B}"/>
                </a:ext>
              </a:extLst>
            </p:cNvPr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3223;p64">
              <a:extLst>
                <a:ext uri="{FF2B5EF4-FFF2-40B4-BE49-F238E27FC236}">
                  <a16:creationId xmlns:a16="http://schemas.microsoft.com/office/drawing/2014/main" id="{17D614D1-CD0C-4634-A188-17D3BB9DE1AF}"/>
                </a:ext>
              </a:extLst>
            </p:cNvPr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3224;p64">
              <a:extLst>
                <a:ext uri="{FF2B5EF4-FFF2-40B4-BE49-F238E27FC236}">
                  <a16:creationId xmlns:a16="http://schemas.microsoft.com/office/drawing/2014/main" id="{D8F1468F-80E6-4874-838F-996D50DC0253}"/>
                </a:ext>
              </a:extLst>
            </p:cNvPr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3225;p64">
              <a:extLst>
                <a:ext uri="{FF2B5EF4-FFF2-40B4-BE49-F238E27FC236}">
                  <a16:creationId xmlns:a16="http://schemas.microsoft.com/office/drawing/2014/main" id="{567D4848-5F54-4057-B88E-7FD1A5AB4F78}"/>
                </a:ext>
              </a:extLst>
            </p:cNvPr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3226;p64">
              <a:extLst>
                <a:ext uri="{FF2B5EF4-FFF2-40B4-BE49-F238E27FC236}">
                  <a16:creationId xmlns:a16="http://schemas.microsoft.com/office/drawing/2014/main" id="{8499BE50-55BA-48DD-81EE-FAF8C81C9A86}"/>
                </a:ext>
              </a:extLst>
            </p:cNvPr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227;p64">
              <a:extLst>
                <a:ext uri="{FF2B5EF4-FFF2-40B4-BE49-F238E27FC236}">
                  <a16:creationId xmlns:a16="http://schemas.microsoft.com/office/drawing/2014/main" id="{12256A2F-5E0A-49BB-AD75-86E9D5832A81}"/>
                </a:ext>
              </a:extLst>
            </p:cNvPr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228;p64">
              <a:extLst>
                <a:ext uri="{FF2B5EF4-FFF2-40B4-BE49-F238E27FC236}">
                  <a16:creationId xmlns:a16="http://schemas.microsoft.com/office/drawing/2014/main" id="{BF0B7A12-4A31-4701-817E-B2961A3C1741}"/>
                </a:ext>
              </a:extLst>
            </p:cNvPr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229;p64">
              <a:extLst>
                <a:ext uri="{FF2B5EF4-FFF2-40B4-BE49-F238E27FC236}">
                  <a16:creationId xmlns:a16="http://schemas.microsoft.com/office/drawing/2014/main" id="{B5B9737E-E34B-494B-A962-C9BE6488363D}"/>
                </a:ext>
              </a:extLst>
            </p:cNvPr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230;p64">
              <a:extLst>
                <a:ext uri="{FF2B5EF4-FFF2-40B4-BE49-F238E27FC236}">
                  <a16:creationId xmlns:a16="http://schemas.microsoft.com/office/drawing/2014/main" id="{098E9DF5-14FC-4128-B2FA-C434ED0E9107}"/>
                </a:ext>
              </a:extLst>
            </p:cNvPr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231;p64">
              <a:extLst>
                <a:ext uri="{FF2B5EF4-FFF2-40B4-BE49-F238E27FC236}">
                  <a16:creationId xmlns:a16="http://schemas.microsoft.com/office/drawing/2014/main" id="{2AF3DC90-5FA1-4F88-92D7-A6E3AC7A8255}"/>
                </a:ext>
              </a:extLst>
            </p:cNvPr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232;p64">
              <a:extLst>
                <a:ext uri="{FF2B5EF4-FFF2-40B4-BE49-F238E27FC236}">
                  <a16:creationId xmlns:a16="http://schemas.microsoft.com/office/drawing/2014/main" id="{79A820B6-E261-47E2-89CB-27DB0D5FD6E4}"/>
                </a:ext>
              </a:extLst>
            </p:cNvPr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233;p64">
              <a:extLst>
                <a:ext uri="{FF2B5EF4-FFF2-40B4-BE49-F238E27FC236}">
                  <a16:creationId xmlns:a16="http://schemas.microsoft.com/office/drawing/2014/main" id="{9FD1C005-3211-4CF6-A38F-40772213962E}"/>
                </a:ext>
              </a:extLst>
            </p:cNvPr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234;p64">
              <a:extLst>
                <a:ext uri="{FF2B5EF4-FFF2-40B4-BE49-F238E27FC236}">
                  <a16:creationId xmlns:a16="http://schemas.microsoft.com/office/drawing/2014/main" id="{7EC844F8-9EA7-49D9-B77C-F0A5C624E00E}"/>
                </a:ext>
              </a:extLst>
            </p:cNvPr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235;p64">
              <a:extLst>
                <a:ext uri="{FF2B5EF4-FFF2-40B4-BE49-F238E27FC236}">
                  <a16:creationId xmlns:a16="http://schemas.microsoft.com/office/drawing/2014/main" id="{AE736F25-323C-4EBD-A0CB-3E79347BFBBF}"/>
                </a:ext>
              </a:extLst>
            </p:cNvPr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236;p64">
              <a:extLst>
                <a:ext uri="{FF2B5EF4-FFF2-40B4-BE49-F238E27FC236}">
                  <a16:creationId xmlns:a16="http://schemas.microsoft.com/office/drawing/2014/main" id="{29E880D7-7962-401F-A6AC-CF5BB5B3C337}"/>
                </a:ext>
              </a:extLst>
            </p:cNvPr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237;p64">
              <a:extLst>
                <a:ext uri="{FF2B5EF4-FFF2-40B4-BE49-F238E27FC236}">
                  <a16:creationId xmlns:a16="http://schemas.microsoft.com/office/drawing/2014/main" id="{08523941-4EE2-41C0-A837-581B2437D03D}"/>
                </a:ext>
              </a:extLst>
            </p:cNvPr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238;p64">
              <a:extLst>
                <a:ext uri="{FF2B5EF4-FFF2-40B4-BE49-F238E27FC236}">
                  <a16:creationId xmlns:a16="http://schemas.microsoft.com/office/drawing/2014/main" id="{803EB52A-83FC-47C0-9275-FD23CCA761EF}"/>
                </a:ext>
              </a:extLst>
            </p:cNvPr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239;p64">
              <a:extLst>
                <a:ext uri="{FF2B5EF4-FFF2-40B4-BE49-F238E27FC236}">
                  <a16:creationId xmlns:a16="http://schemas.microsoft.com/office/drawing/2014/main" id="{984CBC1C-E0B9-450C-AEC6-A44AD50303B0}"/>
                </a:ext>
              </a:extLst>
            </p:cNvPr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240;p64">
              <a:extLst>
                <a:ext uri="{FF2B5EF4-FFF2-40B4-BE49-F238E27FC236}">
                  <a16:creationId xmlns:a16="http://schemas.microsoft.com/office/drawing/2014/main" id="{C4F2EFB3-009F-4FAB-95E8-28BF57759510}"/>
                </a:ext>
              </a:extLst>
            </p:cNvPr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241;p64">
              <a:extLst>
                <a:ext uri="{FF2B5EF4-FFF2-40B4-BE49-F238E27FC236}">
                  <a16:creationId xmlns:a16="http://schemas.microsoft.com/office/drawing/2014/main" id="{B52FA38C-4EF0-49BA-951E-1EF9D369D263}"/>
                </a:ext>
              </a:extLst>
            </p:cNvPr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242;p64">
              <a:extLst>
                <a:ext uri="{FF2B5EF4-FFF2-40B4-BE49-F238E27FC236}">
                  <a16:creationId xmlns:a16="http://schemas.microsoft.com/office/drawing/2014/main" id="{7CCD01C3-CD7B-4164-9F0D-A5CAA650FE58}"/>
                </a:ext>
              </a:extLst>
            </p:cNvPr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243;p64">
              <a:extLst>
                <a:ext uri="{FF2B5EF4-FFF2-40B4-BE49-F238E27FC236}">
                  <a16:creationId xmlns:a16="http://schemas.microsoft.com/office/drawing/2014/main" id="{D703774C-5AE3-4DE1-993D-9C353050E30A}"/>
                </a:ext>
              </a:extLst>
            </p:cNvPr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244;p64">
              <a:extLst>
                <a:ext uri="{FF2B5EF4-FFF2-40B4-BE49-F238E27FC236}">
                  <a16:creationId xmlns:a16="http://schemas.microsoft.com/office/drawing/2014/main" id="{617B46DF-EC4D-436D-BB59-7FF03736BA71}"/>
                </a:ext>
              </a:extLst>
            </p:cNvPr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245;p64">
              <a:extLst>
                <a:ext uri="{FF2B5EF4-FFF2-40B4-BE49-F238E27FC236}">
                  <a16:creationId xmlns:a16="http://schemas.microsoft.com/office/drawing/2014/main" id="{A813BD70-DCBA-4A34-8414-594CF28DB82C}"/>
                </a:ext>
              </a:extLst>
            </p:cNvPr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246;p64">
              <a:extLst>
                <a:ext uri="{FF2B5EF4-FFF2-40B4-BE49-F238E27FC236}">
                  <a16:creationId xmlns:a16="http://schemas.microsoft.com/office/drawing/2014/main" id="{35A82876-2339-47A8-B00E-E52CD890673B}"/>
                </a:ext>
              </a:extLst>
            </p:cNvPr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47;p64">
              <a:extLst>
                <a:ext uri="{FF2B5EF4-FFF2-40B4-BE49-F238E27FC236}">
                  <a16:creationId xmlns:a16="http://schemas.microsoft.com/office/drawing/2014/main" id="{B7B27BEB-1BCE-41BF-B4BB-EEE271849004}"/>
                </a:ext>
              </a:extLst>
            </p:cNvPr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48;p64">
              <a:extLst>
                <a:ext uri="{FF2B5EF4-FFF2-40B4-BE49-F238E27FC236}">
                  <a16:creationId xmlns:a16="http://schemas.microsoft.com/office/drawing/2014/main" id="{5F40AE7F-355F-49B1-B794-D61B6599E6B6}"/>
                </a:ext>
              </a:extLst>
            </p:cNvPr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49;p64">
              <a:extLst>
                <a:ext uri="{FF2B5EF4-FFF2-40B4-BE49-F238E27FC236}">
                  <a16:creationId xmlns:a16="http://schemas.microsoft.com/office/drawing/2014/main" id="{C4A4B003-C82C-4C07-8BBF-38428AD0EA65}"/>
                </a:ext>
              </a:extLst>
            </p:cNvPr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50;p64">
              <a:extLst>
                <a:ext uri="{FF2B5EF4-FFF2-40B4-BE49-F238E27FC236}">
                  <a16:creationId xmlns:a16="http://schemas.microsoft.com/office/drawing/2014/main" id="{91A3596A-19DC-4217-BC26-9BA475CCC710}"/>
                </a:ext>
              </a:extLst>
            </p:cNvPr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51;p64">
              <a:extLst>
                <a:ext uri="{FF2B5EF4-FFF2-40B4-BE49-F238E27FC236}">
                  <a16:creationId xmlns:a16="http://schemas.microsoft.com/office/drawing/2014/main" id="{E7E5C966-BDA4-4E20-B2B5-0345E5799094}"/>
                </a:ext>
              </a:extLst>
            </p:cNvPr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2;p64">
              <a:extLst>
                <a:ext uri="{FF2B5EF4-FFF2-40B4-BE49-F238E27FC236}">
                  <a16:creationId xmlns:a16="http://schemas.microsoft.com/office/drawing/2014/main" id="{19CADB09-DF0E-48D9-A387-E7828E021D0E}"/>
                </a:ext>
              </a:extLst>
            </p:cNvPr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53;p64">
              <a:extLst>
                <a:ext uri="{FF2B5EF4-FFF2-40B4-BE49-F238E27FC236}">
                  <a16:creationId xmlns:a16="http://schemas.microsoft.com/office/drawing/2014/main" id="{0EF77D68-595C-4577-8E79-C703E2717357}"/>
                </a:ext>
              </a:extLst>
            </p:cNvPr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54;p64">
              <a:extLst>
                <a:ext uri="{FF2B5EF4-FFF2-40B4-BE49-F238E27FC236}">
                  <a16:creationId xmlns:a16="http://schemas.microsoft.com/office/drawing/2014/main" id="{A7BC3AE7-59BB-4BFE-9438-BC61525FD640}"/>
                </a:ext>
              </a:extLst>
            </p:cNvPr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3255;p64">
              <a:extLst>
                <a:ext uri="{FF2B5EF4-FFF2-40B4-BE49-F238E27FC236}">
                  <a16:creationId xmlns:a16="http://schemas.microsoft.com/office/drawing/2014/main" id="{7DA36625-4BC1-4282-91D5-12FB6EC9F927}"/>
                </a:ext>
              </a:extLst>
            </p:cNvPr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3256;p64">
              <a:extLst>
                <a:ext uri="{FF2B5EF4-FFF2-40B4-BE49-F238E27FC236}">
                  <a16:creationId xmlns:a16="http://schemas.microsoft.com/office/drawing/2014/main" id="{80D47E8A-18DB-4D0E-81EF-2DB217244A34}"/>
                </a:ext>
              </a:extLst>
            </p:cNvPr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3257;p64">
              <a:extLst>
                <a:ext uri="{FF2B5EF4-FFF2-40B4-BE49-F238E27FC236}">
                  <a16:creationId xmlns:a16="http://schemas.microsoft.com/office/drawing/2014/main" id="{6CF090DB-E159-4ADF-BD0E-121C46481A21}"/>
                </a:ext>
              </a:extLst>
            </p:cNvPr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3258;p64">
              <a:extLst>
                <a:ext uri="{FF2B5EF4-FFF2-40B4-BE49-F238E27FC236}">
                  <a16:creationId xmlns:a16="http://schemas.microsoft.com/office/drawing/2014/main" id="{A2EF26B9-B17C-41A6-9866-12798C1DBCB1}"/>
                </a:ext>
              </a:extLst>
            </p:cNvPr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3259;p64">
              <a:extLst>
                <a:ext uri="{FF2B5EF4-FFF2-40B4-BE49-F238E27FC236}">
                  <a16:creationId xmlns:a16="http://schemas.microsoft.com/office/drawing/2014/main" id="{5A4C2139-D14A-4188-9E4D-561D7091B956}"/>
                </a:ext>
              </a:extLst>
            </p:cNvPr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3260;p64">
              <a:extLst>
                <a:ext uri="{FF2B5EF4-FFF2-40B4-BE49-F238E27FC236}">
                  <a16:creationId xmlns:a16="http://schemas.microsoft.com/office/drawing/2014/main" id="{0E0AE474-5858-463E-A8D3-3B741B06CFB4}"/>
                </a:ext>
              </a:extLst>
            </p:cNvPr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3261;p64">
              <a:extLst>
                <a:ext uri="{FF2B5EF4-FFF2-40B4-BE49-F238E27FC236}">
                  <a16:creationId xmlns:a16="http://schemas.microsoft.com/office/drawing/2014/main" id="{14D62DCD-100F-4307-A6DB-4BA901B4DE60}"/>
                </a:ext>
              </a:extLst>
            </p:cNvPr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3262;p64">
              <a:extLst>
                <a:ext uri="{FF2B5EF4-FFF2-40B4-BE49-F238E27FC236}">
                  <a16:creationId xmlns:a16="http://schemas.microsoft.com/office/drawing/2014/main" id="{A7ABE392-E6FF-494C-8904-C02236B087C5}"/>
                </a:ext>
              </a:extLst>
            </p:cNvPr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3263;p64">
              <a:extLst>
                <a:ext uri="{FF2B5EF4-FFF2-40B4-BE49-F238E27FC236}">
                  <a16:creationId xmlns:a16="http://schemas.microsoft.com/office/drawing/2014/main" id="{213B87A2-01FE-4574-BA56-FDED623A7DF8}"/>
                </a:ext>
              </a:extLst>
            </p:cNvPr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3264;p64">
              <a:extLst>
                <a:ext uri="{FF2B5EF4-FFF2-40B4-BE49-F238E27FC236}">
                  <a16:creationId xmlns:a16="http://schemas.microsoft.com/office/drawing/2014/main" id="{61324337-D85A-4D4D-83E3-6A673126B63D}"/>
                </a:ext>
              </a:extLst>
            </p:cNvPr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3265;p64">
              <a:extLst>
                <a:ext uri="{FF2B5EF4-FFF2-40B4-BE49-F238E27FC236}">
                  <a16:creationId xmlns:a16="http://schemas.microsoft.com/office/drawing/2014/main" id="{C5E135D3-B9EB-4AA7-9C13-FCF31C52A613}"/>
                </a:ext>
              </a:extLst>
            </p:cNvPr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3266;p64">
              <a:extLst>
                <a:ext uri="{FF2B5EF4-FFF2-40B4-BE49-F238E27FC236}">
                  <a16:creationId xmlns:a16="http://schemas.microsoft.com/office/drawing/2014/main" id="{DE5D2A0D-06BE-4C2C-A68D-AA66B84FEA80}"/>
                </a:ext>
              </a:extLst>
            </p:cNvPr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3267;p64">
              <a:extLst>
                <a:ext uri="{FF2B5EF4-FFF2-40B4-BE49-F238E27FC236}">
                  <a16:creationId xmlns:a16="http://schemas.microsoft.com/office/drawing/2014/main" id="{502A242C-407C-4720-B491-3DDED78C2CBE}"/>
                </a:ext>
              </a:extLst>
            </p:cNvPr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3268;p64">
              <a:extLst>
                <a:ext uri="{FF2B5EF4-FFF2-40B4-BE49-F238E27FC236}">
                  <a16:creationId xmlns:a16="http://schemas.microsoft.com/office/drawing/2014/main" id="{6EC1EC19-63DB-40FF-A183-F659C830C1B0}"/>
                </a:ext>
              </a:extLst>
            </p:cNvPr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3269;p64">
              <a:extLst>
                <a:ext uri="{FF2B5EF4-FFF2-40B4-BE49-F238E27FC236}">
                  <a16:creationId xmlns:a16="http://schemas.microsoft.com/office/drawing/2014/main" id="{9CBD5473-B0BB-4A9A-A898-9FD971BA72D0}"/>
                </a:ext>
              </a:extLst>
            </p:cNvPr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3270;p64">
              <a:extLst>
                <a:ext uri="{FF2B5EF4-FFF2-40B4-BE49-F238E27FC236}">
                  <a16:creationId xmlns:a16="http://schemas.microsoft.com/office/drawing/2014/main" id="{374D6667-E214-4C0F-AFD4-B85276285298}"/>
                </a:ext>
              </a:extLst>
            </p:cNvPr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3271;p64">
              <a:extLst>
                <a:ext uri="{FF2B5EF4-FFF2-40B4-BE49-F238E27FC236}">
                  <a16:creationId xmlns:a16="http://schemas.microsoft.com/office/drawing/2014/main" id="{3F4B42C7-6E10-405E-9408-5E1EA508391C}"/>
                </a:ext>
              </a:extLst>
            </p:cNvPr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3272;p64">
              <a:extLst>
                <a:ext uri="{FF2B5EF4-FFF2-40B4-BE49-F238E27FC236}">
                  <a16:creationId xmlns:a16="http://schemas.microsoft.com/office/drawing/2014/main" id="{5039B900-2407-4761-9257-3FBDB1EBE80E}"/>
                </a:ext>
              </a:extLst>
            </p:cNvPr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3273;p64">
              <a:extLst>
                <a:ext uri="{FF2B5EF4-FFF2-40B4-BE49-F238E27FC236}">
                  <a16:creationId xmlns:a16="http://schemas.microsoft.com/office/drawing/2014/main" id="{BE2E1F02-B59F-4EB7-8C63-2DF7A0FEC9A1}"/>
                </a:ext>
              </a:extLst>
            </p:cNvPr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3274;p64">
              <a:extLst>
                <a:ext uri="{FF2B5EF4-FFF2-40B4-BE49-F238E27FC236}">
                  <a16:creationId xmlns:a16="http://schemas.microsoft.com/office/drawing/2014/main" id="{992F89EA-DDFE-4100-B8AE-0A4EE6FBFF6D}"/>
                </a:ext>
              </a:extLst>
            </p:cNvPr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3275;p64">
              <a:extLst>
                <a:ext uri="{FF2B5EF4-FFF2-40B4-BE49-F238E27FC236}">
                  <a16:creationId xmlns:a16="http://schemas.microsoft.com/office/drawing/2014/main" id="{72EF8290-1180-430A-9D12-C0EAA8F3DCAF}"/>
                </a:ext>
              </a:extLst>
            </p:cNvPr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3276;p64">
              <a:extLst>
                <a:ext uri="{FF2B5EF4-FFF2-40B4-BE49-F238E27FC236}">
                  <a16:creationId xmlns:a16="http://schemas.microsoft.com/office/drawing/2014/main" id="{F1112EA7-F7F4-41A4-B8BC-0D4B4D8DC373}"/>
                </a:ext>
              </a:extLst>
            </p:cNvPr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3277;p64">
              <a:extLst>
                <a:ext uri="{FF2B5EF4-FFF2-40B4-BE49-F238E27FC236}">
                  <a16:creationId xmlns:a16="http://schemas.microsoft.com/office/drawing/2014/main" id="{8C790A40-EAE6-4FDD-B530-304BA1A787D2}"/>
                </a:ext>
              </a:extLst>
            </p:cNvPr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3278;p64">
              <a:extLst>
                <a:ext uri="{FF2B5EF4-FFF2-40B4-BE49-F238E27FC236}">
                  <a16:creationId xmlns:a16="http://schemas.microsoft.com/office/drawing/2014/main" id="{05E1564A-2782-4E93-B02E-2624EC507A6F}"/>
                </a:ext>
              </a:extLst>
            </p:cNvPr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3279;p64">
              <a:extLst>
                <a:ext uri="{FF2B5EF4-FFF2-40B4-BE49-F238E27FC236}">
                  <a16:creationId xmlns:a16="http://schemas.microsoft.com/office/drawing/2014/main" id="{FBC5044A-B4E6-4E4A-B9AB-EF5EB01E7858}"/>
                </a:ext>
              </a:extLst>
            </p:cNvPr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3280;p64">
              <a:extLst>
                <a:ext uri="{FF2B5EF4-FFF2-40B4-BE49-F238E27FC236}">
                  <a16:creationId xmlns:a16="http://schemas.microsoft.com/office/drawing/2014/main" id="{7F4B0CFE-B0AC-4900-B5E4-18ACC0BCDC8A}"/>
                </a:ext>
              </a:extLst>
            </p:cNvPr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3281;p64">
              <a:extLst>
                <a:ext uri="{FF2B5EF4-FFF2-40B4-BE49-F238E27FC236}">
                  <a16:creationId xmlns:a16="http://schemas.microsoft.com/office/drawing/2014/main" id="{C3D70C31-4575-4FB3-BAF9-18A951C71800}"/>
                </a:ext>
              </a:extLst>
            </p:cNvPr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3282;p64">
              <a:extLst>
                <a:ext uri="{FF2B5EF4-FFF2-40B4-BE49-F238E27FC236}">
                  <a16:creationId xmlns:a16="http://schemas.microsoft.com/office/drawing/2014/main" id="{45AE73A4-BFFB-4C20-BCF9-CABA79B55829}"/>
                </a:ext>
              </a:extLst>
            </p:cNvPr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3283;p64">
              <a:extLst>
                <a:ext uri="{FF2B5EF4-FFF2-40B4-BE49-F238E27FC236}">
                  <a16:creationId xmlns:a16="http://schemas.microsoft.com/office/drawing/2014/main" id="{72800181-29D2-4771-A594-A889225B917E}"/>
                </a:ext>
              </a:extLst>
            </p:cNvPr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3284;p64">
              <a:extLst>
                <a:ext uri="{FF2B5EF4-FFF2-40B4-BE49-F238E27FC236}">
                  <a16:creationId xmlns:a16="http://schemas.microsoft.com/office/drawing/2014/main" id="{3966E8A6-6F17-4B4B-A557-1C7E84A98865}"/>
                </a:ext>
              </a:extLst>
            </p:cNvPr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3285;p64">
              <a:extLst>
                <a:ext uri="{FF2B5EF4-FFF2-40B4-BE49-F238E27FC236}">
                  <a16:creationId xmlns:a16="http://schemas.microsoft.com/office/drawing/2014/main" id="{6F0C6688-4344-47D4-92FE-8B8200DDF01E}"/>
                </a:ext>
              </a:extLst>
            </p:cNvPr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3286;p64">
              <a:extLst>
                <a:ext uri="{FF2B5EF4-FFF2-40B4-BE49-F238E27FC236}">
                  <a16:creationId xmlns:a16="http://schemas.microsoft.com/office/drawing/2014/main" id="{994F819C-D058-49E9-850C-052F602ABE00}"/>
                </a:ext>
              </a:extLst>
            </p:cNvPr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3287;p64">
              <a:extLst>
                <a:ext uri="{FF2B5EF4-FFF2-40B4-BE49-F238E27FC236}">
                  <a16:creationId xmlns:a16="http://schemas.microsoft.com/office/drawing/2014/main" id="{5D9B68E2-0658-44CD-80E3-926A42B50E58}"/>
                </a:ext>
              </a:extLst>
            </p:cNvPr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3288;p64">
              <a:extLst>
                <a:ext uri="{FF2B5EF4-FFF2-40B4-BE49-F238E27FC236}">
                  <a16:creationId xmlns:a16="http://schemas.microsoft.com/office/drawing/2014/main" id="{4E5FAFF5-D5C0-45C2-BFAC-75125AD884BC}"/>
                </a:ext>
              </a:extLst>
            </p:cNvPr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3289;p64">
              <a:extLst>
                <a:ext uri="{FF2B5EF4-FFF2-40B4-BE49-F238E27FC236}">
                  <a16:creationId xmlns:a16="http://schemas.microsoft.com/office/drawing/2014/main" id="{D94F6759-03C1-4CE3-BDDD-B6C5F88BC0C1}"/>
                </a:ext>
              </a:extLst>
            </p:cNvPr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3290;p64">
              <a:extLst>
                <a:ext uri="{FF2B5EF4-FFF2-40B4-BE49-F238E27FC236}">
                  <a16:creationId xmlns:a16="http://schemas.microsoft.com/office/drawing/2014/main" id="{63E81F5D-C68F-4B4D-A659-7E11752189F9}"/>
                </a:ext>
              </a:extLst>
            </p:cNvPr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3291;p64">
              <a:extLst>
                <a:ext uri="{FF2B5EF4-FFF2-40B4-BE49-F238E27FC236}">
                  <a16:creationId xmlns:a16="http://schemas.microsoft.com/office/drawing/2014/main" id="{C59A4160-D6E4-4CE0-BA26-A47C13C361C8}"/>
                </a:ext>
              </a:extLst>
            </p:cNvPr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3292;p64">
              <a:extLst>
                <a:ext uri="{FF2B5EF4-FFF2-40B4-BE49-F238E27FC236}">
                  <a16:creationId xmlns:a16="http://schemas.microsoft.com/office/drawing/2014/main" id="{D004E71F-42FF-4771-91AA-699B81A33FB1}"/>
                </a:ext>
              </a:extLst>
            </p:cNvPr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3293;p64">
              <a:extLst>
                <a:ext uri="{FF2B5EF4-FFF2-40B4-BE49-F238E27FC236}">
                  <a16:creationId xmlns:a16="http://schemas.microsoft.com/office/drawing/2014/main" id="{703860C4-5D9E-4562-907E-DD034D68E565}"/>
                </a:ext>
              </a:extLst>
            </p:cNvPr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3294;p64">
              <a:extLst>
                <a:ext uri="{FF2B5EF4-FFF2-40B4-BE49-F238E27FC236}">
                  <a16:creationId xmlns:a16="http://schemas.microsoft.com/office/drawing/2014/main" id="{20BFF490-0C5C-423B-AAFD-7E49E243A25B}"/>
                </a:ext>
              </a:extLst>
            </p:cNvPr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3295;p64">
              <a:extLst>
                <a:ext uri="{FF2B5EF4-FFF2-40B4-BE49-F238E27FC236}">
                  <a16:creationId xmlns:a16="http://schemas.microsoft.com/office/drawing/2014/main" id="{C106ED31-CADE-4A18-80DD-3C1459515A4E}"/>
                </a:ext>
              </a:extLst>
            </p:cNvPr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3296;p64">
              <a:extLst>
                <a:ext uri="{FF2B5EF4-FFF2-40B4-BE49-F238E27FC236}">
                  <a16:creationId xmlns:a16="http://schemas.microsoft.com/office/drawing/2014/main" id="{657568B8-0A38-4332-9299-CC3CAD11A36D}"/>
                </a:ext>
              </a:extLst>
            </p:cNvPr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3297;p64">
              <a:extLst>
                <a:ext uri="{FF2B5EF4-FFF2-40B4-BE49-F238E27FC236}">
                  <a16:creationId xmlns:a16="http://schemas.microsoft.com/office/drawing/2014/main" id="{AEDA9D58-9531-45AC-B75C-0981E75B0510}"/>
                </a:ext>
              </a:extLst>
            </p:cNvPr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3298;p64">
              <a:extLst>
                <a:ext uri="{FF2B5EF4-FFF2-40B4-BE49-F238E27FC236}">
                  <a16:creationId xmlns:a16="http://schemas.microsoft.com/office/drawing/2014/main" id="{CCA3C2EC-04B8-4D23-9012-19EB6BF143D4}"/>
                </a:ext>
              </a:extLst>
            </p:cNvPr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3299;p64">
              <a:extLst>
                <a:ext uri="{FF2B5EF4-FFF2-40B4-BE49-F238E27FC236}">
                  <a16:creationId xmlns:a16="http://schemas.microsoft.com/office/drawing/2014/main" id="{61C84008-3A96-414B-AC2C-90A4EEE12021}"/>
                </a:ext>
              </a:extLst>
            </p:cNvPr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3300;p64">
              <a:extLst>
                <a:ext uri="{FF2B5EF4-FFF2-40B4-BE49-F238E27FC236}">
                  <a16:creationId xmlns:a16="http://schemas.microsoft.com/office/drawing/2014/main" id="{D3BBD33C-A498-4E32-96A1-BFA7D8A2388C}"/>
                </a:ext>
              </a:extLst>
            </p:cNvPr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3301;p64">
              <a:extLst>
                <a:ext uri="{FF2B5EF4-FFF2-40B4-BE49-F238E27FC236}">
                  <a16:creationId xmlns:a16="http://schemas.microsoft.com/office/drawing/2014/main" id="{F6AD6DB7-04AF-4859-9797-3F7ADD1C1260}"/>
                </a:ext>
              </a:extLst>
            </p:cNvPr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3302;p64">
              <a:extLst>
                <a:ext uri="{FF2B5EF4-FFF2-40B4-BE49-F238E27FC236}">
                  <a16:creationId xmlns:a16="http://schemas.microsoft.com/office/drawing/2014/main" id="{FF2EBDDA-7F81-4774-ACB5-D2CF84D06177}"/>
                </a:ext>
              </a:extLst>
            </p:cNvPr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3303;p64">
              <a:extLst>
                <a:ext uri="{FF2B5EF4-FFF2-40B4-BE49-F238E27FC236}">
                  <a16:creationId xmlns:a16="http://schemas.microsoft.com/office/drawing/2014/main" id="{81350413-F996-4271-B856-5A0EEFFCFD63}"/>
                </a:ext>
              </a:extLst>
            </p:cNvPr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3304;p64">
              <a:extLst>
                <a:ext uri="{FF2B5EF4-FFF2-40B4-BE49-F238E27FC236}">
                  <a16:creationId xmlns:a16="http://schemas.microsoft.com/office/drawing/2014/main" id="{A09B4DFB-80F1-41FA-A535-09A83C3E71E2}"/>
                </a:ext>
              </a:extLst>
            </p:cNvPr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3305;p64">
              <a:extLst>
                <a:ext uri="{FF2B5EF4-FFF2-40B4-BE49-F238E27FC236}">
                  <a16:creationId xmlns:a16="http://schemas.microsoft.com/office/drawing/2014/main" id="{AB06AE0E-083B-4BAB-BA61-72FCF87E052C}"/>
                </a:ext>
              </a:extLst>
            </p:cNvPr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3306;p64">
              <a:extLst>
                <a:ext uri="{FF2B5EF4-FFF2-40B4-BE49-F238E27FC236}">
                  <a16:creationId xmlns:a16="http://schemas.microsoft.com/office/drawing/2014/main" id="{336A6AE7-F2FC-468E-BFB4-967D203C2B63}"/>
                </a:ext>
              </a:extLst>
            </p:cNvPr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3307;p64">
              <a:extLst>
                <a:ext uri="{FF2B5EF4-FFF2-40B4-BE49-F238E27FC236}">
                  <a16:creationId xmlns:a16="http://schemas.microsoft.com/office/drawing/2014/main" id="{668815B0-EBFD-464E-8508-7F38C46D5AAF}"/>
                </a:ext>
              </a:extLst>
            </p:cNvPr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3308;p64">
              <a:extLst>
                <a:ext uri="{FF2B5EF4-FFF2-40B4-BE49-F238E27FC236}">
                  <a16:creationId xmlns:a16="http://schemas.microsoft.com/office/drawing/2014/main" id="{72CD0F51-FA8F-45C4-A7A1-25F587000B71}"/>
                </a:ext>
              </a:extLst>
            </p:cNvPr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3309;p64">
              <a:extLst>
                <a:ext uri="{FF2B5EF4-FFF2-40B4-BE49-F238E27FC236}">
                  <a16:creationId xmlns:a16="http://schemas.microsoft.com/office/drawing/2014/main" id="{211BB095-9A83-4472-9509-3DF0B986C339}"/>
                </a:ext>
              </a:extLst>
            </p:cNvPr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3310;p64">
              <a:extLst>
                <a:ext uri="{FF2B5EF4-FFF2-40B4-BE49-F238E27FC236}">
                  <a16:creationId xmlns:a16="http://schemas.microsoft.com/office/drawing/2014/main" id="{E30C822C-C65A-45ED-A860-D077B17FFE1E}"/>
                </a:ext>
              </a:extLst>
            </p:cNvPr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3311;p64">
              <a:extLst>
                <a:ext uri="{FF2B5EF4-FFF2-40B4-BE49-F238E27FC236}">
                  <a16:creationId xmlns:a16="http://schemas.microsoft.com/office/drawing/2014/main" id="{BA6C6F49-59D0-4E96-A9F9-4080D1D16E6C}"/>
                </a:ext>
              </a:extLst>
            </p:cNvPr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3312;p64">
              <a:extLst>
                <a:ext uri="{FF2B5EF4-FFF2-40B4-BE49-F238E27FC236}">
                  <a16:creationId xmlns:a16="http://schemas.microsoft.com/office/drawing/2014/main" id="{0903301B-2C2D-47AE-819A-81BACD6C6404}"/>
                </a:ext>
              </a:extLst>
            </p:cNvPr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3313;p64">
              <a:extLst>
                <a:ext uri="{FF2B5EF4-FFF2-40B4-BE49-F238E27FC236}">
                  <a16:creationId xmlns:a16="http://schemas.microsoft.com/office/drawing/2014/main" id="{EC149BFC-641D-479D-9D5F-278F4F8B7FBD}"/>
                </a:ext>
              </a:extLst>
            </p:cNvPr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3314;p64">
              <a:extLst>
                <a:ext uri="{FF2B5EF4-FFF2-40B4-BE49-F238E27FC236}">
                  <a16:creationId xmlns:a16="http://schemas.microsoft.com/office/drawing/2014/main" id="{E333A2F9-1CBD-41D0-B582-C2AABEA378AC}"/>
                </a:ext>
              </a:extLst>
            </p:cNvPr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3315;p64">
              <a:extLst>
                <a:ext uri="{FF2B5EF4-FFF2-40B4-BE49-F238E27FC236}">
                  <a16:creationId xmlns:a16="http://schemas.microsoft.com/office/drawing/2014/main" id="{D9E6DDF0-4AEB-468A-B2E0-88FD077F29AB}"/>
                </a:ext>
              </a:extLst>
            </p:cNvPr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3316;p64">
              <a:extLst>
                <a:ext uri="{FF2B5EF4-FFF2-40B4-BE49-F238E27FC236}">
                  <a16:creationId xmlns:a16="http://schemas.microsoft.com/office/drawing/2014/main" id="{B39456DB-F6B9-44AC-A571-9DF782BE4603}"/>
                </a:ext>
              </a:extLst>
            </p:cNvPr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3317;p64">
              <a:extLst>
                <a:ext uri="{FF2B5EF4-FFF2-40B4-BE49-F238E27FC236}">
                  <a16:creationId xmlns:a16="http://schemas.microsoft.com/office/drawing/2014/main" id="{58286B74-FFAB-4A71-AF99-6A8BB3AF4D9D}"/>
                </a:ext>
              </a:extLst>
            </p:cNvPr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3318;p64">
              <a:extLst>
                <a:ext uri="{FF2B5EF4-FFF2-40B4-BE49-F238E27FC236}">
                  <a16:creationId xmlns:a16="http://schemas.microsoft.com/office/drawing/2014/main" id="{E4429106-B929-40E4-A2FB-C701310DB4A7}"/>
                </a:ext>
              </a:extLst>
            </p:cNvPr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3319;p64">
              <a:extLst>
                <a:ext uri="{FF2B5EF4-FFF2-40B4-BE49-F238E27FC236}">
                  <a16:creationId xmlns:a16="http://schemas.microsoft.com/office/drawing/2014/main" id="{ACD3D30D-4C8E-4711-AFFA-A67AEE2A94E0}"/>
                </a:ext>
              </a:extLst>
            </p:cNvPr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53186" y="31018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ACTORS</a:t>
            </a:r>
            <a:endParaRPr sz="2800"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5000" y="3596084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Someone who have </a:t>
            </a:r>
            <a:r>
              <a:rPr lang="en-US" dirty="0"/>
              <a:t>direct access to a server room</a:t>
            </a:r>
            <a:r>
              <a:rPr lang="en" dirty="0"/>
              <a:t> 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556081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24231" y="3579002"/>
            <a:ext cx="2214000" cy="684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Someone</a:t>
            </a:r>
            <a:r>
              <a:rPr lang="it-IT" dirty="0"/>
              <a:t> who </a:t>
            </a:r>
            <a:r>
              <a:rPr lang="en-NZ" dirty="0"/>
              <a:t>belongs</a:t>
            </a:r>
            <a:r>
              <a:rPr lang="it-IT" dirty="0"/>
              <a:t> to the company or works for </a:t>
            </a:r>
            <a:r>
              <a:rPr lang="en-GB" dirty="0"/>
              <a:t>it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6124061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Hacker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80145" y="3579002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with </a:t>
            </a:r>
            <a:r>
              <a:rPr lang="it-IT" dirty="0" err="1"/>
              <a:t>penetration</a:t>
            </a:r>
            <a:r>
              <a:rPr lang="it-IT" dirty="0"/>
              <a:t> skills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prior</a:t>
            </a:r>
            <a:r>
              <a:rPr lang="it-IT" dirty="0"/>
              <a:t> knowledges or accesses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849855" y="305961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Insider</a:t>
            </a:r>
            <a:endParaRPr dirty="0"/>
          </a:p>
        </p:txBody>
      </p:sp>
      <p:grpSp>
        <p:nvGrpSpPr>
          <p:cNvPr id="884" name="Google Shape;884;p37"/>
          <p:cNvGrpSpPr/>
          <p:nvPr/>
        </p:nvGrpSpPr>
        <p:grpSpPr>
          <a:xfrm>
            <a:off x="6881837" y="1926712"/>
            <a:ext cx="639868" cy="685078"/>
            <a:chOff x="7055134" y="2919170"/>
            <a:chExt cx="290321" cy="310820"/>
          </a:xfrm>
        </p:grpSpPr>
        <p:sp>
          <p:nvSpPr>
            <p:cNvPr id="88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1604013" y="2015763"/>
            <a:ext cx="676401" cy="506963"/>
            <a:chOff x="1817317" y="2480330"/>
            <a:chExt cx="350958" cy="263043"/>
          </a:xfrm>
        </p:grpSpPr>
        <p:sp>
          <p:nvSpPr>
            <p:cNvPr id="900" name="Google Shape;900;p37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37"/>
          <p:cNvGrpSpPr/>
          <p:nvPr/>
        </p:nvGrpSpPr>
        <p:grpSpPr>
          <a:xfrm>
            <a:off x="4256808" y="2002241"/>
            <a:ext cx="630391" cy="534017"/>
            <a:chOff x="2770052" y="2009628"/>
            <a:chExt cx="327085" cy="277080"/>
          </a:xfrm>
        </p:grpSpPr>
        <p:sp>
          <p:nvSpPr>
            <p:cNvPr id="906" name="Google Shape;906;p37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925F244A-0F52-4040-BBC7-A2582D76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19327" y="1541380"/>
            <a:ext cx="1542352" cy="1542352"/>
          </a:xfrm>
          <a:prstGeom prst="rect">
            <a:avLst/>
          </a:prstGeom>
          <a:ln>
            <a:noFill/>
          </a:ln>
        </p:spPr>
      </p:pic>
      <p:pic>
        <p:nvPicPr>
          <p:cNvPr id="5" name="Elemento grafico 4" descr="Elettricista maschio con riempimento a tinta unita">
            <a:extLst>
              <a:ext uri="{FF2B5EF4-FFF2-40B4-BE49-F238E27FC236}">
                <a16:creationId xmlns:a16="http://schemas.microsoft.com/office/drawing/2014/main" id="{BA19E8E5-943C-411B-9C37-F71FEB04E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7476" y="1572704"/>
            <a:ext cx="1430694" cy="1430694"/>
          </a:xfrm>
          <a:prstGeom prst="rect">
            <a:avLst/>
          </a:prstGeom>
        </p:spPr>
      </p:pic>
      <p:pic>
        <p:nvPicPr>
          <p:cNvPr id="7" name="Elemento grafico 6" descr="Impiegato con riempimento a tinta unita">
            <a:extLst>
              <a:ext uri="{FF2B5EF4-FFF2-40B4-BE49-F238E27FC236}">
                <a16:creationId xmlns:a16="http://schemas.microsoft.com/office/drawing/2014/main" id="{7C240EDC-0D17-47BE-A5B2-ED887EAE4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4405" y="1523241"/>
            <a:ext cx="1542353" cy="1542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" grpId="0" build="p"/>
      <p:bldP spid="876" grpId="0"/>
      <p:bldP spid="877" grpId="0" build="p"/>
      <p:bldP spid="878" grpId="0"/>
      <p:bldP spid="879" grpId="0" build="p"/>
      <p:bldP spid="8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719931" y="1005422"/>
            <a:ext cx="4634519" cy="392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level</a:t>
            </a:r>
            <a:r>
              <a:rPr lang="it-IT" b="1" dirty="0"/>
              <a:t> IT skills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it-IT" dirty="0"/>
              <a:t>He know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en-US" b="1" dirty="0"/>
              <a:t>login credentials</a:t>
            </a:r>
            <a:r>
              <a:rPr lang="en-US" dirty="0"/>
              <a:t> (website, LAN, VPN, DB), </a:t>
            </a:r>
            <a:r>
              <a:rPr lang="en-US" b="1" dirty="0"/>
              <a:t>employees info</a:t>
            </a:r>
            <a:r>
              <a:rPr lang="en-US" dirty="0"/>
              <a:t>, </a:t>
            </a:r>
            <a:r>
              <a:rPr lang="en-US" b="1" dirty="0"/>
              <a:t>vulnerabilities</a:t>
            </a:r>
            <a:r>
              <a:rPr lang="en-US" dirty="0"/>
              <a:t> in company’s security system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 has some </a:t>
            </a:r>
            <a:r>
              <a:rPr lang="en-US" b="1" dirty="0"/>
              <a:t>unprivileged access</a:t>
            </a:r>
            <a:r>
              <a:rPr lang="en-US" dirty="0"/>
              <a:t> to the </a:t>
            </a:r>
            <a:r>
              <a:rPr lang="en-US" b="1" dirty="0"/>
              <a:t>Internal Network </a:t>
            </a:r>
            <a:r>
              <a:rPr lang="en-US" dirty="0"/>
              <a:t>and to the </a:t>
            </a:r>
            <a:r>
              <a:rPr lang="en-US" b="1" dirty="0"/>
              <a:t>target servers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Will care </a:t>
            </a:r>
            <a:r>
              <a:rPr lang="en-US" b="1" dirty="0"/>
              <a:t>10%</a:t>
            </a:r>
            <a:r>
              <a:rPr lang="en-US" dirty="0"/>
              <a:t> about the attack cost, </a:t>
            </a:r>
            <a:r>
              <a:rPr lang="en-US" b="1" dirty="0"/>
              <a:t>40% </a:t>
            </a:r>
            <a:r>
              <a:rPr lang="en-US" dirty="0"/>
              <a:t>of not being discovered and </a:t>
            </a:r>
            <a:r>
              <a:rPr lang="en-US" b="1" dirty="0"/>
              <a:t>50%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24835" y="1385214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5024713" y="735572"/>
            <a:ext cx="394537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Viga"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INSIDER</a:t>
            </a:r>
          </a:p>
        </p:txBody>
      </p:sp>
      <p:pic>
        <p:nvPicPr>
          <p:cNvPr id="13" name="Elemento grafico 12" descr="Impiegato con riempimento a tinta unita">
            <a:extLst>
              <a:ext uri="{FF2B5EF4-FFF2-40B4-BE49-F238E27FC236}">
                <a16:creationId xmlns:a16="http://schemas.microsoft.com/office/drawing/2014/main" id="{73CEB346-A9FB-4BC7-ACF3-570D73FC2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848" y="1627901"/>
            <a:ext cx="2315107" cy="231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3971" y="933373"/>
            <a:ext cx="4634519" cy="3776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Has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 err="1"/>
              <a:t>basic</a:t>
            </a:r>
            <a:r>
              <a:rPr lang="it-IT" b="1" dirty="0"/>
              <a:t> </a:t>
            </a:r>
            <a:r>
              <a:rPr lang="it-IT" b="1" dirty="0" err="1"/>
              <a:t>level</a:t>
            </a:r>
            <a:r>
              <a:rPr lang="it-IT" b="1" dirty="0"/>
              <a:t> IT skills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He </a:t>
            </a:r>
            <a:r>
              <a:rPr lang="it-IT" dirty="0" err="1"/>
              <a:t>only</a:t>
            </a:r>
            <a:r>
              <a:rPr lang="it-IT" dirty="0"/>
              <a:t> know public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en-US" dirty="0"/>
              <a:t>company’s systems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He has access to </a:t>
            </a:r>
            <a:r>
              <a:rPr lang="en-US" b="1" dirty="0"/>
              <a:t>buildings </a:t>
            </a:r>
            <a:r>
              <a:rPr lang="en-US" dirty="0"/>
              <a:t>and</a:t>
            </a:r>
            <a:r>
              <a:rPr lang="en-US" b="1" dirty="0"/>
              <a:t> rooms </a:t>
            </a:r>
            <a:r>
              <a:rPr lang="en-US" dirty="0"/>
              <a:t>with one or more </a:t>
            </a:r>
            <a:r>
              <a:rPr lang="en-US" b="1" dirty="0"/>
              <a:t>computers</a:t>
            </a:r>
            <a:r>
              <a:rPr lang="en-US" dirty="0"/>
              <a:t> connected to the </a:t>
            </a:r>
            <a:r>
              <a:rPr lang="en-US" b="1" dirty="0"/>
              <a:t>Internal Network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Will care </a:t>
            </a:r>
            <a:r>
              <a:rPr lang="en-US" b="1" dirty="0"/>
              <a:t>20%</a:t>
            </a:r>
            <a:r>
              <a:rPr lang="en-US" dirty="0"/>
              <a:t> about the attack cost, </a:t>
            </a:r>
            <a:r>
              <a:rPr lang="en-US" b="1" dirty="0"/>
              <a:t>30% </a:t>
            </a:r>
            <a:r>
              <a:rPr lang="en-US" dirty="0"/>
              <a:t>of not being discovered and </a:t>
            </a:r>
            <a:r>
              <a:rPr lang="en-US" b="1" dirty="0"/>
              <a:t>50%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24835" y="1385214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4826348" y="713437"/>
            <a:ext cx="41928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Viga"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PHYSICAL INTRUDER</a:t>
            </a:r>
          </a:p>
        </p:txBody>
      </p:sp>
      <p:pic>
        <p:nvPicPr>
          <p:cNvPr id="7" name="Elemento grafico 6" descr="Elettricista maschio con riempimento a tinta unita">
            <a:extLst>
              <a:ext uri="{FF2B5EF4-FFF2-40B4-BE49-F238E27FC236}">
                <a16:creationId xmlns:a16="http://schemas.microsoft.com/office/drawing/2014/main" id="{B9326498-16F4-4EFE-8D57-E719D5B7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6839" y="1643160"/>
            <a:ext cx="2357288" cy="23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39453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PROFILES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626625" y="778725"/>
            <a:ext cx="4634519" cy="39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Has </a:t>
            </a:r>
            <a:r>
              <a:rPr lang="it-IT" b="1" dirty="0" err="1"/>
              <a:t>advanced</a:t>
            </a:r>
            <a:r>
              <a:rPr lang="it-IT" b="1" dirty="0"/>
              <a:t> IT skills</a:t>
            </a:r>
            <a:r>
              <a:rPr lang="it-IT" dirty="0"/>
              <a:t>, like </a:t>
            </a:r>
            <a:r>
              <a:rPr lang="it-IT" b="1" dirty="0"/>
              <a:t>scripting</a:t>
            </a:r>
            <a:r>
              <a:rPr lang="it-IT" dirty="0"/>
              <a:t>  and </a:t>
            </a:r>
            <a:r>
              <a:rPr lang="it-IT" b="1" dirty="0"/>
              <a:t>reverse engineering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He </a:t>
            </a:r>
            <a:r>
              <a:rPr lang="it-IT" dirty="0" err="1"/>
              <a:t>only</a:t>
            </a:r>
            <a:r>
              <a:rPr lang="it-IT" dirty="0"/>
              <a:t> know public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en-US" dirty="0"/>
              <a:t>company’s systems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He has access to a copy of the </a:t>
            </a:r>
            <a:r>
              <a:rPr lang="en-US" b="1" dirty="0"/>
              <a:t>firmware</a:t>
            </a:r>
            <a:r>
              <a:rPr lang="en-US" dirty="0"/>
              <a:t> from one or more vehicles. Only the binary, without source code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Will care </a:t>
            </a:r>
            <a:r>
              <a:rPr lang="en-US" b="1" dirty="0"/>
              <a:t>10%</a:t>
            </a:r>
            <a:r>
              <a:rPr lang="en-US" dirty="0"/>
              <a:t> about the attack cost, </a:t>
            </a:r>
            <a:r>
              <a:rPr lang="en-US" b="1" dirty="0"/>
              <a:t>10% </a:t>
            </a:r>
            <a:r>
              <a:rPr lang="en-US" dirty="0"/>
              <a:t>of not being discovered and </a:t>
            </a:r>
            <a:r>
              <a:rPr lang="en-US" b="1" dirty="0"/>
              <a:t>80%</a:t>
            </a:r>
            <a:r>
              <a:rPr lang="en-US" dirty="0"/>
              <a:t> about the final reward </a:t>
            </a: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295702" y="1341073"/>
            <a:ext cx="3871610" cy="3244888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9;p33">
            <a:extLst>
              <a:ext uri="{FF2B5EF4-FFF2-40B4-BE49-F238E27FC236}">
                <a16:creationId xmlns:a16="http://schemas.microsoft.com/office/drawing/2014/main" id="{FAFD875F-4FB8-4F3E-91D2-92A61F55C094}"/>
              </a:ext>
            </a:extLst>
          </p:cNvPr>
          <p:cNvSpPr txBox="1">
            <a:spLocks/>
          </p:cNvSpPr>
          <p:nvPr/>
        </p:nvSpPr>
        <p:spPr>
          <a:xfrm>
            <a:off x="4989075" y="711692"/>
            <a:ext cx="419281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Viga"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HACKER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A19C112-7751-47DA-9E1B-704ADF51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89908" y="1642187"/>
            <a:ext cx="2533226" cy="25332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6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olo"/>
          <p:cNvSpPr txBox="1">
            <a:spLocks noGrp="1"/>
          </p:cNvSpPr>
          <p:nvPr>
            <p:ph type="title"/>
          </p:nvPr>
        </p:nvSpPr>
        <p:spPr>
          <a:xfrm>
            <a:off x="604357" y="295647"/>
            <a:ext cx="793528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GOALS</a:t>
            </a:r>
            <a:endParaRPr sz="3200" dirty="0"/>
          </a:p>
        </p:txBody>
      </p:sp>
      <p:sp>
        <p:nvSpPr>
          <p:cNvPr id="876" name="Testo2"/>
          <p:cNvSpPr txBox="1">
            <a:spLocks noGrp="1"/>
          </p:cNvSpPr>
          <p:nvPr>
            <p:ph type="title" idx="2"/>
          </p:nvPr>
        </p:nvSpPr>
        <p:spPr>
          <a:xfrm>
            <a:off x="3430475" y="3253577"/>
            <a:ext cx="2214000" cy="444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</a:t>
            </a:r>
            <a:endParaRPr dirty="0"/>
          </a:p>
        </p:txBody>
      </p:sp>
      <p:sp>
        <p:nvSpPr>
          <p:cNvPr id="878" name="Testo1"/>
          <p:cNvSpPr txBox="1">
            <a:spLocks noGrp="1"/>
          </p:cNvSpPr>
          <p:nvPr>
            <p:ph type="title" idx="4"/>
          </p:nvPr>
        </p:nvSpPr>
        <p:spPr>
          <a:xfrm>
            <a:off x="789708" y="3247916"/>
            <a:ext cx="2214000" cy="44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Denial of Service</a:t>
            </a:r>
            <a:endParaRPr dirty="0"/>
          </a:p>
        </p:txBody>
      </p:sp>
      <p:sp>
        <p:nvSpPr>
          <p:cNvPr id="880" name="Testo3"/>
          <p:cNvSpPr txBox="1">
            <a:spLocks noGrp="1"/>
          </p:cNvSpPr>
          <p:nvPr>
            <p:ph type="title" idx="6"/>
          </p:nvPr>
        </p:nvSpPr>
        <p:spPr>
          <a:xfrm>
            <a:off x="5249075" y="3255243"/>
            <a:ext cx="3894925" cy="4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undesired behaviour</a:t>
            </a:r>
            <a:endParaRPr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D13CF06-690C-4DC0-8615-45F9F82E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200" y="1952726"/>
            <a:ext cx="1125016" cy="1125016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DA74D41-96BF-42C1-8FFB-65B8D230E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4270" y="1952726"/>
            <a:ext cx="1125016" cy="1125016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34BD43A2-EC55-4B66-8969-51E3903B7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0200" y="1949679"/>
            <a:ext cx="1406271" cy="112501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D1BF5C-C470-49D7-86EB-A1B777D165C5}"/>
              </a:ext>
            </a:extLst>
          </p:cNvPr>
          <p:cNvSpPr txBox="1"/>
          <p:nvPr/>
        </p:nvSpPr>
        <p:spPr>
          <a:xfrm>
            <a:off x="659127" y="4507108"/>
            <a:ext cx="73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  <a:hlinkClick r:id="rId9"/>
              </a:rPr>
              <a:t>https://unece.org/sites/default/files/2021-03/R155e.docx</a:t>
            </a: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(p. 20 </a:t>
            </a:r>
            <a:r>
              <a:rPr kumimoji="0" lang="it-IT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table</a:t>
            </a: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A1)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D13CF06-690C-4DC0-8615-45F9F82E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1373" y="1751394"/>
            <a:ext cx="1660805" cy="1660805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32DC44-C85D-4328-B336-EACAD4FB3742}"/>
              </a:ext>
            </a:extLst>
          </p:cNvPr>
          <p:cNvSpPr txBox="1"/>
          <p:nvPr/>
        </p:nvSpPr>
        <p:spPr>
          <a:xfrm>
            <a:off x="626625" y="1593265"/>
            <a:ext cx="5659283" cy="2822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The service from the back-end server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disrupted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,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affecting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operation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of the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vehicles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Usually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obtained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by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flooding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the servers with a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huge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number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of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requests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Availability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is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cs typeface="Arial"/>
                <a:sym typeface="Viga"/>
              </a:rPr>
              <a:t>lost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1F1C51"/>
              </a:solidFill>
              <a:effectLst/>
              <a:uLnTx/>
              <a:uFillTx/>
              <a:latin typeface="Viga"/>
              <a:cs typeface="Arial"/>
              <a:sym typeface="Viga"/>
            </a:endParaRPr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54E6289F-8E3A-440D-A708-2416313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Denial</a:t>
            </a:r>
            <a:r>
              <a:rPr lang="it-IT" sz="3200" dirty="0"/>
              <a:t> of Service (</a:t>
            </a:r>
            <a:r>
              <a:rPr lang="it-IT" sz="3200" dirty="0" err="1"/>
              <a:t>DoS</a:t>
            </a:r>
            <a:r>
              <a:rPr lang="it-IT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797</Words>
  <Application>Microsoft Office PowerPoint</Application>
  <PresentationFormat>Presentazione su schermo (16:9)</PresentationFormat>
  <Paragraphs>134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Viga</vt:lpstr>
      <vt:lpstr>Arial</vt:lpstr>
      <vt:lpstr>Times New Roman</vt:lpstr>
      <vt:lpstr>DM Sans</vt:lpstr>
      <vt:lpstr>Cyber Security Business Plan</vt:lpstr>
      <vt:lpstr>1_Cyber Security Business Plan</vt:lpstr>
      <vt:lpstr>ADVISE model for attacks on autonomous vehicles back-end servers</vt:lpstr>
      <vt:lpstr>Scenario Overview</vt:lpstr>
      <vt:lpstr>Scenario Overview</vt:lpstr>
      <vt:lpstr>ACTORS</vt:lpstr>
      <vt:lpstr>PROFILES</vt:lpstr>
      <vt:lpstr>PROFILES</vt:lpstr>
      <vt:lpstr>PROFILES</vt:lpstr>
      <vt:lpstr>GOALS</vt:lpstr>
      <vt:lpstr>Denial of Service (DoS)</vt:lpstr>
      <vt:lpstr>Data Breach</vt:lpstr>
      <vt:lpstr>Vehicle undesired behaviour</vt:lpstr>
      <vt:lpstr>COUNTERMEASURES</vt:lpstr>
      <vt:lpstr>Code obfuscation</vt:lpstr>
      <vt:lpstr>Intrusion Detection System (IDS)</vt:lpstr>
      <vt:lpstr>Firewall</vt:lpstr>
      <vt:lpstr>Attack tree</vt:lpstr>
      <vt:lpstr>SIMULATION ENVIRONMENT</vt:lpstr>
      <vt:lpstr>DoS - Hacker</vt:lpstr>
      <vt:lpstr>Vehicle Undesidered Behaviour - Hacker</vt:lpstr>
      <vt:lpstr>Data Breach - Hacker</vt:lpstr>
      <vt:lpstr>Countermeasures Against Hacker</vt:lpstr>
      <vt:lpstr>Why Not Data Leakage?</vt:lpstr>
      <vt:lpstr>Physical Intruder &amp; Insider</vt:lpstr>
      <vt:lpstr>Countermeasure Against Insider &amp; Physical Intruder</vt:lpstr>
      <vt:lpstr>CONLUSION</vt:lpstr>
      <vt:lpstr>THANKS! Any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ADVISE model for attacks on autonomous</dc:title>
  <dc:creator>Francesco Iemma</dc:creator>
  <cp:lastModifiedBy>Francesco Iemma</cp:lastModifiedBy>
  <cp:revision>16</cp:revision>
  <dcterms:modified xsi:type="dcterms:W3CDTF">2021-07-18T17:45:42Z</dcterms:modified>
</cp:coreProperties>
</file>