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8" r:id="rId3"/>
    <p:sldId id="259" r:id="rId4"/>
    <p:sldId id="264" r:id="rId5"/>
    <p:sldId id="260" r:id="rId6"/>
    <p:sldId id="311" r:id="rId7"/>
    <p:sldId id="312" r:id="rId8"/>
  </p:sldIdLst>
  <p:sldSz cx="9144000" cy="5143500" type="screen16x9"/>
  <p:notesSz cx="6858000" cy="9144000"/>
  <p:embeddedFontLst>
    <p:embeddedFont>
      <p:font typeface="DM Sans" panose="020B0604020202020204" charset="0"/>
      <p:regular r:id="rId10"/>
      <p:bold r:id="rId11"/>
      <p:italic r:id="rId12"/>
      <p:boldItalic r:id="rId13"/>
    </p:embeddedFont>
    <p:embeddedFont>
      <p:font typeface="Viga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101531-9D7A-4456-BDBB-D740F63EC1D8}">
  <a:tblStyle styleId="{83101531-9D7A-4456-BDBB-D740F63EC1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5" autoAdjust="0"/>
    <p:restoredTop sz="89941" autoAdjust="0"/>
  </p:normalViewPr>
  <p:slideViewPr>
    <p:cSldViewPr snapToGrid="0">
      <p:cViewPr varScale="1">
        <p:scale>
          <a:sx n="103" d="100"/>
          <a:sy n="103" d="100"/>
        </p:scale>
        <p:origin x="72" y="17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clipground.com/hacker-icon-clipar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lipground.com/hacker-icon-clipar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650586" y="325644"/>
            <a:ext cx="4519275" cy="3298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2"/>
                </a:solidFill>
              </a:rPr>
              <a:t>ADVISE model for attacks on autonomous</a:t>
            </a:r>
            <a:br>
              <a:rPr lang="en-US" sz="4000" dirty="0">
                <a:solidFill>
                  <a:schemeClr val="lt2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vehicles back-end servers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692207" y="3790301"/>
            <a:ext cx="3876300" cy="112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2"/>
                </a:solidFill>
              </a:rPr>
              <a:t>Yuri Mazzuoli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2"/>
                </a:solidFill>
              </a:rPr>
              <a:t>Francesco Iemma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2"/>
                </a:solidFill>
              </a:rPr>
              <a:t>Marco Pinna</a:t>
            </a:r>
            <a:endParaRPr b="1"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8" y="89647"/>
            <a:ext cx="4100213" cy="4975412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AC127AD7-0F9E-4FD3-82AA-FA8F14C7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372" y="3298943"/>
            <a:ext cx="1590861" cy="16200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3999997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lt2"/>
                </a:solidFill>
              </a:rPr>
              <a:t>Scenario </a:t>
            </a:r>
            <a:r>
              <a:rPr lang="it-IT" sz="2400" dirty="0" err="1">
                <a:solidFill>
                  <a:schemeClr val="lt2"/>
                </a:solidFill>
              </a:rPr>
              <a:t>Overview</a:t>
            </a:r>
            <a:endParaRPr lang="it-IT" sz="2400"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04351"/>
            <a:ext cx="3999996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Actors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lt2"/>
                </a:solidFill>
              </a:rPr>
              <a:t>Attacker’s</a:t>
            </a:r>
            <a:r>
              <a:rPr lang="it-IT" dirty="0">
                <a:solidFill>
                  <a:schemeClr val="lt2"/>
                </a:solidFill>
              </a:rPr>
              <a:t> </a:t>
            </a:r>
            <a:r>
              <a:rPr lang="it-IT" dirty="0" err="1">
                <a:solidFill>
                  <a:schemeClr val="lt2"/>
                </a:solidFill>
              </a:rPr>
              <a:t>Profile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2" y="3495275"/>
            <a:ext cx="3999995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Simulation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2" y="3893500"/>
            <a:ext cx="4080679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>
                <a:solidFill>
                  <a:schemeClr val="lt2"/>
                </a:solidFill>
              </a:rPr>
              <a:t>Results</a:t>
            </a:r>
            <a:endParaRPr lang="it-IT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>
                <a:solidFill>
                  <a:schemeClr val="lt2"/>
                </a:solidFill>
              </a:rPr>
              <a:t>Observations</a:t>
            </a:r>
            <a:endParaRPr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4571999" y="1961020"/>
            <a:ext cx="4000004" cy="552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Objectives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4571999" y="2355524"/>
            <a:ext cx="4000004" cy="729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lt2"/>
                </a:solidFill>
              </a:rPr>
              <a:t>Goals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>
                <a:solidFill>
                  <a:schemeClr val="lt2"/>
                </a:solidFill>
              </a:rPr>
              <a:t>Countermeasures</a:t>
            </a:r>
            <a:endParaRPr lang="it-IT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lt2"/>
                </a:solidFill>
              </a:rPr>
              <a:t>Attack </a:t>
            </a:r>
            <a:r>
              <a:rPr lang="it-IT" dirty="0" err="1">
                <a:solidFill>
                  <a:schemeClr val="lt2"/>
                </a:solidFill>
              </a:rPr>
              <a:t>Tree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" name="Google Shape;607;p34">
            <a:extLst>
              <a:ext uri="{FF2B5EF4-FFF2-40B4-BE49-F238E27FC236}">
                <a16:creationId xmlns:a16="http://schemas.microsoft.com/office/drawing/2014/main" id="{CF1D5B66-B402-4D71-A102-EF50A32BBFE6}"/>
              </a:ext>
            </a:extLst>
          </p:cNvPr>
          <p:cNvSpPr txBox="1">
            <a:spLocks/>
          </p:cNvSpPr>
          <p:nvPr/>
        </p:nvSpPr>
        <p:spPr>
          <a:xfrm>
            <a:off x="5349712" y="666629"/>
            <a:ext cx="755252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4000" dirty="0"/>
              <a:t>01</a:t>
            </a:r>
            <a:endParaRPr lang="en" dirty="0"/>
          </a:p>
        </p:txBody>
      </p:sp>
      <p:sp>
        <p:nvSpPr>
          <p:cNvPr id="50" name="Google Shape;607;p34">
            <a:extLst>
              <a:ext uri="{FF2B5EF4-FFF2-40B4-BE49-F238E27FC236}">
                <a16:creationId xmlns:a16="http://schemas.microsoft.com/office/drawing/2014/main" id="{E439E8D9-A52A-4068-BD4D-AC3070F16C7A}"/>
              </a:ext>
            </a:extLst>
          </p:cNvPr>
          <p:cNvSpPr txBox="1">
            <a:spLocks/>
          </p:cNvSpPr>
          <p:nvPr/>
        </p:nvSpPr>
        <p:spPr>
          <a:xfrm>
            <a:off x="3117503" y="2124987"/>
            <a:ext cx="764215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4000" dirty="0"/>
              <a:t>02</a:t>
            </a:r>
          </a:p>
        </p:txBody>
      </p:sp>
      <p:sp>
        <p:nvSpPr>
          <p:cNvPr id="51" name="Google Shape;607;p34">
            <a:extLst>
              <a:ext uri="{FF2B5EF4-FFF2-40B4-BE49-F238E27FC236}">
                <a16:creationId xmlns:a16="http://schemas.microsoft.com/office/drawing/2014/main" id="{0CD2B006-FB81-47D2-833B-D9A2F02C131D}"/>
              </a:ext>
            </a:extLst>
          </p:cNvPr>
          <p:cNvSpPr txBox="1">
            <a:spLocks/>
          </p:cNvSpPr>
          <p:nvPr/>
        </p:nvSpPr>
        <p:spPr>
          <a:xfrm>
            <a:off x="5340749" y="3555349"/>
            <a:ext cx="764215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4000" dirty="0"/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/>
          <p:nvPr/>
        </p:nvSpPr>
        <p:spPr>
          <a:xfrm>
            <a:off x="6010460" y="515615"/>
            <a:ext cx="2882527" cy="2440590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3" y="369892"/>
            <a:ext cx="3573409" cy="50822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chemeClr val="lt2"/>
                </a:solidFill>
              </a:rPr>
              <a:t>Scenario </a:t>
            </a:r>
            <a:r>
              <a:rPr lang="it-IT" sz="3200" dirty="0" err="1">
                <a:solidFill>
                  <a:schemeClr val="lt2"/>
                </a:solidFill>
              </a:rPr>
              <a:t>Overview</a:t>
            </a:r>
            <a:endParaRPr sz="3200"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4" y="1039906"/>
            <a:ext cx="3710070" cy="3544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2400"/>
              </a:spcBef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Self-driving vehicles </a:t>
            </a:r>
            <a:r>
              <a:rPr lang="en-US" dirty="0">
                <a:solidFill>
                  <a:schemeClr val="accent1"/>
                </a:solidFill>
              </a:rPr>
              <a:t>are managed by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back-end servers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spcBef>
                <a:spcPts val="2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</a:rPr>
              <a:t>Attackers will try to introduce in the system in order to reach some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goals</a:t>
            </a:r>
          </a:p>
          <a:p>
            <a:pPr marL="285750" indent="-285750">
              <a:spcBef>
                <a:spcPts val="2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Attackers will try </a:t>
            </a:r>
            <a:r>
              <a:rPr lang="en-US" b="1" dirty="0">
                <a:solidFill>
                  <a:schemeClr val="tx1"/>
                </a:solidFill>
              </a:rPr>
              <a:t>to steal information</a:t>
            </a:r>
            <a:r>
              <a:rPr lang="en-US" dirty="0">
                <a:solidFill>
                  <a:schemeClr val="tx1"/>
                </a:solidFill>
              </a:rPr>
              <a:t> and/or </a:t>
            </a:r>
            <a:r>
              <a:rPr lang="en-US" b="1" dirty="0">
                <a:solidFill>
                  <a:schemeClr val="tx1"/>
                </a:solidFill>
              </a:rPr>
              <a:t>cause a malfunction </a:t>
            </a:r>
            <a:endParaRPr b="1"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2528;p76">
            <a:extLst>
              <a:ext uri="{FF2B5EF4-FFF2-40B4-BE49-F238E27FC236}">
                <a16:creationId xmlns:a16="http://schemas.microsoft.com/office/drawing/2014/main" id="{A21CF3EC-2686-4DE7-AFC1-CD0ACAD266B1}"/>
              </a:ext>
            </a:extLst>
          </p:cNvPr>
          <p:cNvGrpSpPr/>
          <p:nvPr/>
        </p:nvGrpSpPr>
        <p:grpSpPr>
          <a:xfrm>
            <a:off x="4847820" y="1556487"/>
            <a:ext cx="1729724" cy="947950"/>
            <a:chOff x="5727616" y="4204699"/>
            <a:chExt cx="440505" cy="290018"/>
          </a:xfrm>
          <a:solidFill>
            <a:schemeClr val="accent1"/>
          </a:solidFill>
        </p:grpSpPr>
        <p:sp>
          <p:nvSpPr>
            <p:cNvPr id="190" name="Google Shape;12529;p76">
              <a:extLst>
                <a:ext uri="{FF2B5EF4-FFF2-40B4-BE49-F238E27FC236}">
                  <a16:creationId xmlns:a16="http://schemas.microsoft.com/office/drawing/2014/main" id="{DD0D9AD3-B378-4C6E-9F38-819BF0D97878}"/>
                </a:ext>
              </a:extLst>
            </p:cNvPr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1" name="Google Shape;12530;p76">
              <a:extLst>
                <a:ext uri="{FF2B5EF4-FFF2-40B4-BE49-F238E27FC236}">
                  <a16:creationId xmlns:a16="http://schemas.microsoft.com/office/drawing/2014/main" id="{7A39E3B7-A0BD-443E-BC3A-F19E7C64DAF2}"/>
                </a:ext>
              </a:extLst>
            </p:cNvPr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2" name="Google Shape;12531;p76">
              <a:extLst>
                <a:ext uri="{FF2B5EF4-FFF2-40B4-BE49-F238E27FC236}">
                  <a16:creationId xmlns:a16="http://schemas.microsoft.com/office/drawing/2014/main" id="{B3C588C9-7C56-4D85-8839-F995EB69B6A9}"/>
                </a:ext>
              </a:extLst>
            </p:cNvPr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3" name="Google Shape;12532;p76">
              <a:extLst>
                <a:ext uri="{FF2B5EF4-FFF2-40B4-BE49-F238E27FC236}">
                  <a16:creationId xmlns:a16="http://schemas.microsoft.com/office/drawing/2014/main" id="{F279383F-66FA-4CF7-9A9D-B211135C4E75}"/>
                </a:ext>
              </a:extLst>
            </p:cNvPr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4" name="Google Shape;12533;p76">
              <a:extLst>
                <a:ext uri="{FF2B5EF4-FFF2-40B4-BE49-F238E27FC236}">
                  <a16:creationId xmlns:a16="http://schemas.microsoft.com/office/drawing/2014/main" id="{B8C5A30A-5294-4D70-9585-F12A51F6CBB8}"/>
                </a:ext>
              </a:extLst>
            </p:cNvPr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5" name="Google Shape;12534;p76">
              <a:extLst>
                <a:ext uri="{FF2B5EF4-FFF2-40B4-BE49-F238E27FC236}">
                  <a16:creationId xmlns:a16="http://schemas.microsoft.com/office/drawing/2014/main" id="{28419712-1503-46CE-B039-5720476DB7A5}"/>
                </a:ext>
              </a:extLst>
            </p:cNvPr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6" name="Google Shape;12535;p76">
              <a:extLst>
                <a:ext uri="{FF2B5EF4-FFF2-40B4-BE49-F238E27FC236}">
                  <a16:creationId xmlns:a16="http://schemas.microsoft.com/office/drawing/2014/main" id="{34D046BB-3EBD-4C05-9844-BE804B32551E}"/>
                </a:ext>
              </a:extLst>
            </p:cNvPr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7" name="Google Shape;12536;p76">
              <a:extLst>
                <a:ext uri="{FF2B5EF4-FFF2-40B4-BE49-F238E27FC236}">
                  <a16:creationId xmlns:a16="http://schemas.microsoft.com/office/drawing/2014/main" id="{F62350AC-6822-409C-9426-522970C1621A}"/>
                </a:ext>
              </a:extLst>
            </p:cNvPr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8" name="Google Shape;12520;p76">
            <a:extLst>
              <a:ext uri="{FF2B5EF4-FFF2-40B4-BE49-F238E27FC236}">
                <a16:creationId xmlns:a16="http://schemas.microsoft.com/office/drawing/2014/main" id="{5A796CD0-E289-4571-837C-B128D0307AEA}"/>
              </a:ext>
            </a:extLst>
          </p:cNvPr>
          <p:cNvGrpSpPr/>
          <p:nvPr/>
        </p:nvGrpSpPr>
        <p:grpSpPr>
          <a:xfrm>
            <a:off x="6676796" y="1378492"/>
            <a:ext cx="1745935" cy="961858"/>
            <a:chOff x="5206262" y="4174817"/>
            <a:chExt cx="397763" cy="262804"/>
          </a:xfrm>
          <a:solidFill>
            <a:schemeClr val="accent1"/>
          </a:solidFill>
        </p:grpSpPr>
        <p:sp>
          <p:nvSpPr>
            <p:cNvPr id="199" name="Google Shape;12521;p76">
              <a:extLst>
                <a:ext uri="{FF2B5EF4-FFF2-40B4-BE49-F238E27FC236}">
                  <a16:creationId xmlns:a16="http://schemas.microsoft.com/office/drawing/2014/main" id="{3C3D78D9-CD1B-4671-BA19-F655AEBEAD0D}"/>
                </a:ext>
              </a:extLst>
            </p:cNvPr>
            <p:cNvSpPr/>
            <p:nvPr/>
          </p:nvSpPr>
          <p:spPr>
            <a:xfrm>
              <a:off x="5206262" y="4177104"/>
              <a:ext cx="397763" cy="260518"/>
            </a:xfrm>
            <a:custGeom>
              <a:avLst/>
              <a:gdLst/>
              <a:ahLst/>
              <a:cxnLst/>
              <a:rect l="l" t="t" r="r" b="b"/>
              <a:pathLst>
                <a:path w="12526" h="8204" extrusionOk="0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2522;p76">
              <a:extLst>
                <a:ext uri="{FF2B5EF4-FFF2-40B4-BE49-F238E27FC236}">
                  <a16:creationId xmlns:a16="http://schemas.microsoft.com/office/drawing/2014/main" id="{92B0CD06-DF7A-4AC1-BD53-2730B8F305BF}"/>
                </a:ext>
              </a:extLst>
            </p:cNvPr>
            <p:cNvSpPr/>
            <p:nvPr/>
          </p:nvSpPr>
          <p:spPr>
            <a:xfrm>
              <a:off x="5434231" y="4174817"/>
              <a:ext cx="167539" cy="70369"/>
            </a:xfrm>
            <a:custGeom>
              <a:avLst/>
              <a:gdLst/>
              <a:ahLst/>
              <a:cxnLst/>
              <a:rect l="l" t="t" r="r" b="b"/>
              <a:pathLst>
                <a:path w="5276" h="2216" extrusionOk="0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2523;p76">
              <a:extLst>
                <a:ext uri="{FF2B5EF4-FFF2-40B4-BE49-F238E27FC236}">
                  <a16:creationId xmlns:a16="http://schemas.microsoft.com/office/drawing/2014/main" id="{B001F1FE-67C5-435C-800A-D7D87BEA73B0}"/>
                </a:ext>
              </a:extLst>
            </p:cNvPr>
            <p:cNvSpPr/>
            <p:nvPr/>
          </p:nvSpPr>
          <p:spPr>
            <a:xfrm>
              <a:off x="536087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2524;p76">
              <a:extLst>
                <a:ext uri="{FF2B5EF4-FFF2-40B4-BE49-F238E27FC236}">
                  <a16:creationId xmlns:a16="http://schemas.microsoft.com/office/drawing/2014/main" id="{DB276814-9AD7-4273-92DD-31829BABE747}"/>
                </a:ext>
              </a:extLst>
            </p:cNvPr>
            <p:cNvSpPr/>
            <p:nvPr/>
          </p:nvSpPr>
          <p:spPr>
            <a:xfrm>
              <a:off x="5329503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2525;p76">
              <a:extLst>
                <a:ext uri="{FF2B5EF4-FFF2-40B4-BE49-F238E27FC236}">
                  <a16:creationId xmlns:a16="http://schemas.microsoft.com/office/drawing/2014/main" id="{29BE225C-4080-4CB9-9697-92D511C9E963}"/>
                </a:ext>
              </a:extLst>
            </p:cNvPr>
            <p:cNvSpPr/>
            <p:nvPr/>
          </p:nvSpPr>
          <p:spPr>
            <a:xfrm>
              <a:off x="5298511" y="4299202"/>
              <a:ext cx="14766" cy="15179"/>
            </a:xfrm>
            <a:custGeom>
              <a:avLst/>
              <a:gdLst/>
              <a:ahLst/>
              <a:cxnLst/>
              <a:rect l="l" t="t" r="r" b="b"/>
              <a:pathLst>
                <a:path w="465" h="478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2526;p76">
              <a:extLst>
                <a:ext uri="{FF2B5EF4-FFF2-40B4-BE49-F238E27FC236}">
                  <a16:creationId xmlns:a16="http://schemas.microsoft.com/office/drawing/2014/main" id="{1BBEDC76-5826-440B-95BE-02253AE35C4C}"/>
                </a:ext>
              </a:extLst>
            </p:cNvPr>
            <p:cNvSpPr/>
            <p:nvPr/>
          </p:nvSpPr>
          <p:spPr>
            <a:xfrm>
              <a:off x="526713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2527;p76">
              <a:extLst>
                <a:ext uri="{FF2B5EF4-FFF2-40B4-BE49-F238E27FC236}">
                  <a16:creationId xmlns:a16="http://schemas.microsoft.com/office/drawing/2014/main" id="{5F7DD7AD-E95F-4D4A-85B5-C555BF350B68}"/>
                </a:ext>
              </a:extLst>
            </p:cNvPr>
            <p:cNvSpPr/>
            <p:nvPr/>
          </p:nvSpPr>
          <p:spPr>
            <a:xfrm>
              <a:off x="5492470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3133;p64">
            <a:extLst>
              <a:ext uri="{FF2B5EF4-FFF2-40B4-BE49-F238E27FC236}">
                <a16:creationId xmlns:a16="http://schemas.microsoft.com/office/drawing/2014/main" id="{7E2E6B0F-C497-4D88-B591-79B2D85D8847}"/>
              </a:ext>
            </a:extLst>
          </p:cNvPr>
          <p:cNvGrpSpPr/>
          <p:nvPr/>
        </p:nvGrpSpPr>
        <p:grpSpPr>
          <a:xfrm>
            <a:off x="5585872" y="2622534"/>
            <a:ext cx="1884669" cy="2083937"/>
            <a:chOff x="1252700" y="238400"/>
            <a:chExt cx="5219700" cy="5237775"/>
          </a:xfrm>
        </p:grpSpPr>
        <p:sp>
          <p:nvSpPr>
            <p:cNvPr id="207" name="Google Shape;3134;p64">
              <a:extLst>
                <a:ext uri="{FF2B5EF4-FFF2-40B4-BE49-F238E27FC236}">
                  <a16:creationId xmlns:a16="http://schemas.microsoft.com/office/drawing/2014/main" id="{C6675F11-0F37-434D-97A7-9F288E4E08A2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135;p64">
              <a:extLst>
                <a:ext uri="{FF2B5EF4-FFF2-40B4-BE49-F238E27FC236}">
                  <a16:creationId xmlns:a16="http://schemas.microsoft.com/office/drawing/2014/main" id="{6FFC54DA-C9B7-40BB-BBD6-48CDC1437B3A}"/>
                </a:ext>
              </a:extLst>
            </p:cNvPr>
            <p:cNvSpPr/>
            <p:nvPr/>
          </p:nvSpPr>
          <p:spPr>
            <a:xfrm>
              <a:off x="1252700" y="693600"/>
              <a:ext cx="5219700" cy="3620175"/>
            </a:xfrm>
            <a:custGeom>
              <a:avLst/>
              <a:gdLst/>
              <a:ahLst/>
              <a:cxnLst/>
              <a:rect l="l" t="t" r="r" b="b"/>
              <a:pathLst>
                <a:path w="208788" h="144807" extrusionOk="0">
                  <a:moveTo>
                    <a:pt x="166787" y="50315"/>
                  </a:moveTo>
                  <a:cubicBezTo>
                    <a:pt x="166836" y="50315"/>
                    <a:pt x="166886" y="50317"/>
                    <a:pt x="166937" y="50322"/>
                  </a:cubicBezTo>
                  <a:cubicBezTo>
                    <a:pt x="167741" y="50397"/>
                    <a:pt x="168355" y="51073"/>
                    <a:pt x="168355" y="51882"/>
                  </a:cubicBezTo>
                  <a:cubicBezTo>
                    <a:pt x="168355" y="52690"/>
                    <a:pt x="167741" y="53366"/>
                    <a:pt x="166937" y="53441"/>
                  </a:cubicBezTo>
                  <a:cubicBezTo>
                    <a:pt x="166886" y="53446"/>
                    <a:pt x="166836" y="53449"/>
                    <a:pt x="166787" y="53449"/>
                  </a:cubicBezTo>
                  <a:cubicBezTo>
                    <a:pt x="166043" y="53449"/>
                    <a:pt x="165392" y="52920"/>
                    <a:pt x="165250" y="52176"/>
                  </a:cubicBezTo>
                  <a:lnTo>
                    <a:pt x="145519" y="52176"/>
                  </a:lnTo>
                  <a:lnTo>
                    <a:pt x="145519" y="51587"/>
                  </a:lnTo>
                  <a:lnTo>
                    <a:pt x="165250" y="51587"/>
                  </a:lnTo>
                  <a:cubicBezTo>
                    <a:pt x="165392" y="50843"/>
                    <a:pt x="166043" y="50315"/>
                    <a:pt x="166787" y="50315"/>
                  </a:cubicBezTo>
                  <a:close/>
                  <a:moveTo>
                    <a:pt x="39992" y="50314"/>
                  </a:moveTo>
                  <a:cubicBezTo>
                    <a:pt x="39997" y="50314"/>
                    <a:pt x="40002" y="50314"/>
                    <a:pt x="40006" y="50314"/>
                  </a:cubicBezTo>
                  <a:cubicBezTo>
                    <a:pt x="40814" y="50314"/>
                    <a:pt x="41471" y="50928"/>
                    <a:pt x="41557" y="51713"/>
                  </a:cubicBezTo>
                  <a:lnTo>
                    <a:pt x="70690" y="51713"/>
                  </a:lnTo>
                  <a:lnTo>
                    <a:pt x="70690" y="52302"/>
                  </a:lnTo>
                  <a:lnTo>
                    <a:pt x="41510" y="52302"/>
                  </a:lnTo>
                  <a:cubicBezTo>
                    <a:pt x="41324" y="52962"/>
                    <a:pt x="40726" y="53449"/>
                    <a:pt x="40006" y="53449"/>
                  </a:cubicBezTo>
                  <a:cubicBezTo>
                    <a:pt x="40002" y="53449"/>
                    <a:pt x="39997" y="53449"/>
                    <a:pt x="39992" y="53449"/>
                  </a:cubicBezTo>
                  <a:cubicBezTo>
                    <a:pt x="39127" y="53449"/>
                    <a:pt x="38424" y="52748"/>
                    <a:pt x="38424" y="51882"/>
                  </a:cubicBezTo>
                  <a:cubicBezTo>
                    <a:pt x="38424" y="51015"/>
                    <a:pt x="39127" y="50314"/>
                    <a:pt x="39992" y="50314"/>
                  </a:cubicBezTo>
                  <a:close/>
                  <a:moveTo>
                    <a:pt x="189267" y="65419"/>
                  </a:moveTo>
                  <a:cubicBezTo>
                    <a:pt x="190075" y="65419"/>
                    <a:pt x="190750" y="66033"/>
                    <a:pt x="190827" y="66837"/>
                  </a:cubicBezTo>
                  <a:cubicBezTo>
                    <a:pt x="190904" y="67642"/>
                    <a:pt x="190355" y="68373"/>
                    <a:pt x="189561" y="68524"/>
                  </a:cubicBezTo>
                  <a:lnTo>
                    <a:pt x="189561" y="84816"/>
                  </a:lnTo>
                  <a:lnTo>
                    <a:pt x="180120" y="84816"/>
                  </a:lnTo>
                  <a:lnTo>
                    <a:pt x="180120" y="95311"/>
                  </a:lnTo>
                  <a:lnTo>
                    <a:pt x="179530" y="95311"/>
                  </a:lnTo>
                  <a:lnTo>
                    <a:pt x="179530" y="84226"/>
                  </a:lnTo>
                  <a:lnTo>
                    <a:pt x="188972" y="84226"/>
                  </a:lnTo>
                  <a:lnTo>
                    <a:pt x="188972" y="68524"/>
                  </a:lnTo>
                  <a:cubicBezTo>
                    <a:pt x="188178" y="68373"/>
                    <a:pt x="187629" y="67642"/>
                    <a:pt x="187706" y="66837"/>
                  </a:cubicBezTo>
                  <a:cubicBezTo>
                    <a:pt x="187782" y="66033"/>
                    <a:pt x="188458" y="65419"/>
                    <a:pt x="189267" y="65419"/>
                  </a:cubicBezTo>
                  <a:close/>
                  <a:moveTo>
                    <a:pt x="15147" y="88090"/>
                  </a:moveTo>
                  <a:cubicBezTo>
                    <a:pt x="15152" y="88090"/>
                    <a:pt x="15158" y="88090"/>
                    <a:pt x="15163" y="88090"/>
                  </a:cubicBezTo>
                  <a:cubicBezTo>
                    <a:pt x="15858" y="88090"/>
                    <a:pt x="16440" y="88545"/>
                    <a:pt x="16646" y="89172"/>
                  </a:cubicBezTo>
                  <a:lnTo>
                    <a:pt x="30860" y="89172"/>
                  </a:lnTo>
                  <a:lnTo>
                    <a:pt x="30860" y="94304"/>
                  </a:lnTo>
                  <a:cubicBezTo>
                    <a:pt x="31360" y="94499"/>
                    <a:pt x="31725" y="94938"/>
                    <a:pt x="31827" y="95467"/>
                  </a:cubicBezTo>
                  <a:lnTo>
                    <a:pt x="191326" y="95467"/>
                  </a:lnTo>
                  <a:cubicBezTo>
                    <a:pt x="191468" y="94722"/>
                    <a:pt x="192120" y="94193"/>
                    <a:pt x="192864" y="94193"/>
                  </a:cubicBezTo>
                  <a:cubicBezTo>
                    <a:pt x="192913" y="94193"/>
                    <a:pt x="192963" y="94195"/>
                    <a:pt x="193012" y="94200"/>
                  </a:cubicBezTo>
                  <a:cubicBezTo>
                    <a:pt x="193817" y="94277"/>
                    <a:pt x="194431" y="94952"/>
                    <a:pt x="194431" y="95760"/>
                  </a:cubicBezTo>
                  <a:cubicBezTo>
                    <a:pt x="194431" y="96569"/>
                    <a:pt x="193817" y="97244"/>
                    <a:pt x="193012" y="97321"/>
                  </a:cubicBezTo>
                  <a:cubicBezTo>
                    <a:pt x="192962" y="97326"/>
                    <a:pt x="192912" y="97328"/>
                    <a:pt x="192862" y="97328"/>
                  </a:cubicBezTo>
                  <a:cubicBezTo>
                    <a:pt x="192119" y="97328"/>
                    <a:pt x="191468" y="96800"/>
                    <a:pt x="191326" y="96055"/>
                  </a:cubicBezTo>
                  <a:lnTo>
                    <a:pt x="31826" y="96055"/>
                  </a:lnTo>
                  <a:cubicBezTo>
                    <a:pt x="31686" y="96793"/>
                    <a:pt x="31040" y="97327"/>
                    <a:pt x="30289" y="97327"/>
                  </a:cubicBezTo>
                  <a:cubicBezTo>
                    <a:pt x="29538" y="97327"/>
                    <a:pt x="28892" y="96793"/>
                    <a:pt x="28751" y="96055"/>
                  </a:cubicBezTo>
                  <a:lnTo>
                    <a:pt x="23560" y="96055"/>
                  </a:lnTo>
                  <a:cubicBezTo>
                    <a:pt x="23418" y="96800"/>
                    <a:pt x="22767" y="97328"/>
                    <a:pt x="22023" y="97328"/>
                  </a:cubicBezTo>
                  <a:cubicBezTo>
                    <a:pt x="21973" y="97328"/>
                    <a:pt x="21923" y="97326"/>
                    <a:pt x="21873" y="97321"/>
                  </a:cubicBezTo>
                  <a:cubicBezTo>
                    <a:pt x="21069" y="97244"/>
                    <a:pt x="20455" y="96569"/>
                    <a:pt x="20455" y="95760"/>
                  </a:cubicBezTo>
                  <a:cubicBezTo>
                    <a:pt x="20455" y="94952"/>
                    <a:pt x="21069" y="94276"/>
                    <a:pt x="21873" y="94200"/>
                  </a:cubicBezTo>
                  <a:cubicBezTo>
                    <a:pt x="21923" y="94195"/>
                    <a:pt x="21973" y="94193"/>
                    <a:pt x="22023" y="94193"/>
                  </a:cubicBezTo>
                  <a:cubicBezTo>
                    <a:pt x="22767" y="94193"/>
                    <a:pt x="23418" y="94721"/>
                    <a:pt x="23560" y="95465"/>
                  </a:cubicBezTo>
                  <a:lnTo>
                    <a:pt x="28751" y="95465"/>
                  </a:lnTo>
                  <a:cubicBezTo>
                    <a:pt x="28891" y="94734"/>
                    <a:pt x="29527" y="94203"/>
                    <a:pt x="30270" y="94195"/>
                  </a:cubicBezTo>
                  <a:lnTo>
                    <a:pt x="30270" y="89761"/>
                  </a:lnTo>
                  <a:lnTo>
                    <a:pt x="16720" y="89761"/>
                  </a:lnTo>
                  <a:cubicBezTo>
                    <a:pt x="16665" y="90577"/>
                    <a:pt x="15993" y="91224"/>
                    <a:pt x="15163" y="91224"/>
                  </a:cubicBezTo>
                  <a:cubicBezTo>
                    <a:pt x="15158" y="91224"/>
                    <a:pt x="15152" y="91224"/>
                    <a:pt x="15147" y="91224"/>
                  </a:cubicBezTo>
                  <a:cubicBezTo>
                    <a:pt x="14282" y="91224"/>
                    <a:pt x="13581" y="90523"/>
                    <a:pt x="13581" y="89657"/>
                  </a:cubicBezTo>
                  <a:cubicBezTo>
                    <a:pt x="13581" y="88791"/>
                    <a:pt x="14282" y="88090"/>
                    <a:pt x="15147" y="88090"/>
                  </a:cubicBezTo>
                  <a:close/>
                  <a:moveTo>
                    <a:pt x="169604" y="115323"/>
                  </a:moveTo>
                  <a:cubicBezTo>
                    <a:pt x="170357" y="115323"/>
                    <a:pt x="171001" y="115858"/>
                    <a:pt x="171142" y="116596"/>
                  </a:cubicBezTo>
                  <a:lnTo>
                    <a:pt x="191775" y="116596"/>
                  </a:lnTo>
                  <a:cubicBezTo>
                    <a:pt x="191917" y="115852"/>
                    <a:pt x="192569" y="115323"/>
                    <a:pt x="193312" y="115323"/>
                  </a:cubicBezTo>
                  <a:cubicBezTo>
                    <a:pt x="193362" y="115323"/>
                    <a:pt x="193412" y="115326"/>
                    <a:pt x="193462" y="115330"/>
                  </a:cubicBezTo>
                  <a:cubicBezTo>
                    <a:pt x="194267" y="115407"/>
                    <a:pt x="194880" y="116083"/>
                    <a:pt x="194880" y="116891"/>
                  </a:cubicBezTo>
                  <a:cubicBezTo>
                    <a:pt x="194880" y="117699"/>
                    <a:pt x="194267" y="118374"/>
                    <a:pt x="193462" y="118450"/>
                  </a:cubicBezTo>
                  <a:cubicBezTo>
                    <a:pt x="193412" y="118455"/>
                    <a:pt x="193362" y="118457"/>
                    <a:pt x="193312" y="118457"/>
                  </a:cubicBezTo>
                  <a:cubicBezTo>
                    <a:pt x="192569" y="118457"/>
                    <a:pt x="191917" y="117929"/>
                    <a:pt x="191775" y="117186"/>
                  </a:cubicBezTo>
                  <a:lnTo>
                    <a:pt x="171143" y="117186"/>
                  </a:lnTo>
                  <a:cubicBezTo>
                    <a:pt x="171016" y="117853"/>
                    <a:pt x="170464" y="118364"/>
                    <a:pt x="169780" y="118440"/>
                  </a:cubicBezTo>
                  <a:lnTo>
                    <a:pt x="169780" y="123789"/>
                  </a:lnTo>
                  <a:lnTo>
                    <a:pt x="191767" y="123789"/>
                  </a:lnTo>
                  <a:cubicBezTo>
                    <a:pt x="191869" y="123023"/>
                    <a:pt x="192518" y="122430"/>
                    <a:pt x="193313" y="122430"/>
                  </a:cubicBezTo>
                  <a:cubicBezTo>
                    <a:pt x="194172" y="122437"/>
                    <a:pt x="194865" y="123137"/>
                    <a:pt x="194865" y="123996"/>
                  </a:cubicBezTo>
                  <a:cubicBezTo>
                    <a:pt x="194865" y="124856"/>
                    <a:pt x="194172" y="125556"/>
                    <a:pt x="193313" y="125565"/>
                  </a:cubicBezTo>
                  <a:cubicBezTo>
                    <a:pt x="192579" y="125565"/>
                    <a:pt x="191969" y="125059"/>
                    <a:pt x="191797" y="124378"/>
                  </a:cubicBezTo>
                  <a:lnTo>
                    <a:pt x="169191" y="124378"/>
                  </a:lnTo>
                  <a:lnTo>
                    <a:pt x="169191" y="118395"/>
                  </a:lnTo>
                  <a:cubicBezTo>
                    <a:pt x="168620" y="118239"/>
                    <a:pt x="168179" y="117774"/>
                    <a:pt x="168067" y="117186"/>
                  </a:cubicBezTo>
                  <a:lnTo>
                    <a:pt x="142960" y="117186"/>
                  </a:lnTo>
                  <a:lnTo>
                    <a:pt x="142960" y="116596"/>
                  </a:lnTo>
                  <a:lnTo>
                    <a:pt x="168067" y="116596"/>
                  </a:lnTo>
                  <a:cubicBezTo>
                    <a:pt x="168207" y="115858"/>
                    <a:pt x="168853" y="115323"/>
                    <a:pt x="169604" y="115323"/>
                  </a:cubicBezTo>
                  <a:close/>
                  <a:moveTo>
                    <a:pt x="14087" y="111137"/>
                  </a:moveTo>
                  <a:cubicBezTo>
                    <a:pt x="14092" y="111137"/>
                    <a:pt x="14097" y="111137"/>
                    <a:pt x="14102" y="111137"/>
                  </a:cubicBezTo>
                  <a:cubicBezTo>
                    <a:pt x="14914" y="111137"/>
                    <a:pt x="15574" y="111758"/>
                    <a:pt x="15653" y="112550"/>
                  </a:cubicBezTo>
                  <a:lnTo>
                    <a:pt x="27665" y="112550"/>
                  </a:lnTo>
                  <a:cubicBezTo>
                    <a:pt x="27744" y="111758"/>
                    <a:pt x="28404" y="111137"/>
                    <a:pt x="29216" y="111137"/>
                  </a:cubicBezTo>
                  <a:cubicBezTo>
                    <a:pt x="30029" y="111137"/>
                    <a:pt x="30689" y="111758"/>
                    <a:pt x="30768" y="112550"/>
                  </a:cubicBezTo>
                  <a:lnTo>
                    <a:pt x="39402" y="112550"/>
                  </a:lnTo>
                  <a:lnTo>
                    <a:pt x="39402" y="122440"/>
                  </a:lnTo>
                  <a:lnTo>
                    <a:pt x="57801" y="122440"/>
                  </a:lnTo>
                  <a:cubicBezTo>
                    <a:pt x="57922" y="121811"/>
                    <a:pt x="58414" y="121318"/>
                    <a:pt x="59043" y="121197"/>
                  </a:cubicBezTo>
                  <a:lnTo>
                    <a:pt x="59043" y="116486"/>
                  </a:lnTo>
                  <a:lnTo>
                    <a:pt x="69556" y="116486"/>
                  </a:lnTo>
                  <a:lnTo>
                    <a:pt x="69556" y="117075"/>
                  </a:lnTo>
                  <a:lnTo>
                    <a:pt x="59632" y="117075"/>
                  </a:lnTo>
                  <a:lnTo>
                    <a:pt x="59632" y="121198"/>
                  </a:lnTo>
                  <a:cubicBezTo>
                    <a:pt x="60202" y="121307"/>
                    <a:pt x="60665" y="121721"/>
                    <a:pt x="60836" y="122275"/>
                  </a:cubicBezTo>
                  <a:cubicBezTo>
                    <a:pt x="61006" y="122830"/>
                    <a:pt x="60857" y="123433"/>
                    <a:pt x="60447" y="123843"/>
                  </a:cubicBezTo>
                  <a:cubicBezTo>
                    <a:pt x="60149" y="124142"/>
                    <a:pt x="59749" y="124302"/>
                    <a:pt x="59339" y="124302"/>
                  </a:cubicBezTo>
                  <a:cubicBezTo>
                    <a:pt x="59185" y="124302"/>
                    <a:pt x="59030" y="124280"/>
                    <a:pt x="58879" y="124233"/>
                  </a:cubicBezTo>
                  <a:cubicBezTo>
                    <a:pt x="58324" y="124062"/>
                    <a:pt x="57910" y="123600"/>
                    <a:pt x="57801" y="123030"/>
                  </a:cubicBezTo>
                  <a:lnTo>
                    <a:pt x="38812" y="123030"/>
                  </a:lnTo>
                  <a:lnTo>
                    <a:pt x="38812" y="113140"/>
                  </a:lnTo>
                  <a:lnTo>
                    <a:pt x="30715" y="113140"/>
                  </a:lnTo>
                  <a:cubicBezTo>
                    <a:pt x="30553" y="113700"/>
                    <a:pt x="30091" y="114132"/>
                    <a:pt x="29511" y="114243"/>
                  </a:cubicBezTo>
                  <a:lnTo>
                    <a:pt x="29511" y="129324"/>
                  </a:lnTo>
                  <a:lnTo>
                    <a:pt x="20101" y="129324"/>
                  </a:lnTo>
                  <a:cubicBezTo>
                    <a:pt x="19877" y="129917"/>
                    <a:pt x="19309" y="130341"/>
                    <a:pt x="18638" y="130341"/>
                  </a:cubicBezTo>
                  <a:cubicBezTo>
                    <a:pt x="18633" y="130341"/>
                    <a:pt x="18629" y="130341"/>
                    <a:pt x="18624" y="130341"/>
                  </a:cubicBezTo>
                  <a:cubicBezTo>
                    <a:pt x="17759" y="130341"/>
                    <a:pt x="17056" y="129640"/>
                    <a:pt x="17056" y="128773"/>
                  </a:cubicBezTo>
                  <a:cubicBezTo>
                    <a:pt x="17056" y="127907"/>
                    <a:pt x="17759" y="127206"/>
                    <a:pt x="18624" y="127206"/>
                  </a:cubicBezTo>
                  <a:cubicBezTo>
                    <a:pt x="18629" y="127206"/>
                    <a:pt x="18633" y="127206"/>
                    <a:pt x="18638" y="127206"/>
                  </a:cubicBezTo>
                  <a:cubicBezTo>
                    <a:pt x="19490" y="127206"/>
                    <a:pt x="20180" y="127888"/>
                    <a:pt x="20201" y="128735"/>
                  </a:cubicBezTo>
                  <a:lnTo>
                    <a:pt x="28921" y="128735"/>
                  </a:lnTo>
                  <a:lnTo>
                    <a:pt x="28921" y="114243"/>
                  </a:lnTo>
                  <a:cubicBezTo>
                    <a:pt x="28341" y="114132"/>
                    <a:pt x="27880" y="113700"/>
                    <a:pt x="27717" y="113140"/>
                  </a:cubicBezTo>
                  <a:lnTo>
                    <a:pt x="15601" y="113140"/>
                  </a:lnTo>
                  <a:cubicBezTo>
                    <a:pt x="15411" y="113792"/>
                    <a:pt x="14815" y="114272"/>
                    <a:pt x="14102" y="114272"/>
                  </a:cubicBezTo>
                  <a:cubicBezTo>
                    <a:pt x="14097" y="114272"/>
                    <a:pt x="14092" y="114272"/>
                    <a:pt x="14087" y="114272"/>
                  </a:cubicBezTo>
                  <a:cubicBezTo>
                    <a:pt x="13223" y="114272"/>
                    <a:pt x="12519" y="113571"/>
                    <a:pt x="12519" y="112705"/>
                  </a:cubicBezTo>
                  <a:cubicBezTo>
                    <a:pt x="12519" y="111838"/>
                    <a:pt x="13223" y="111137"/>
                    <a:pt x="14087" y="111137"/>
                  </a:cubicBezTo>
                  <a:close/>
                  <a:moveTo>
                    <a:pt x="136905" y="1"/>
                  </a:moveTo>
                  <a:cubicBezTo>
                    <a:pt x="132240" y="1"/>
                    <a:pt x="127894" y="738"/>
                    <a:pt x="123858" y="1748"/>
                  </a:cubicBezTo>
                  <a:cubicBezTo>
                    <a:pt x="110020" y="5210"/>
                    <a:pt x="103470" y="13062"/>
                    <a:pt x="88405" y="20150"/>
                  </a:cubicBezTo>
                  <a:lnTo>
                    <a:pt x="88405" y="23084"/>
                  </a:lnTo>
                  <a:lnTo>
                    <a:pt x="101149" y="23084"/>
                  </a:lnTo>
                  <a:lnTo>
                    <a:pt x="101149" y="23672"/>
                  </a:lnTo>
                  <a:lnTo>
                    <a:pt x="87817" y="23672"/>
                  </a:lnTo>
                  <a:lnTo>
                    <a:pt x="87817" y="20427"/>
                  </a:lnTo>
                  <a:cubicBezTo>
                    <a:pt x="86732" y="20929"/>
                    <a:pt x="85607" y="21426"/>
                    <a:pt x="84429" y="21917"/>
                  </a:cubicBezTo>
                  <a:cubicBezTo>
                    <a:pt x="78037" y="24581"/>
                    <a:pt x="72617" y="25705"/>
                    <a:pt x="67307" y="26261"/>
                  </a:cubicBezTo>
                  <a:lnTo>
                    <a:pt x="67307" y="28418"/>
                  </a:lnTo>
                  <a:lnTo>
                    <a:pt x="48103" y="28418"/>
                  </a:lnTo>
                  <a:cubicBezTo>
                    <a:pt x="47960" y="29163"/>
                    <a:pt x="47309" y="29691"/>
                    <a:pt x="46565" y="29691"/>
                  </a:cubicBezTo>
                  <a:cubicBezTo>
                    <a:pt x="46516" y="29691"/>
                    <a:pt x="46466" y="29688"/>
                    <a:pt x="46417" y="29684"/>
                  </a:cubicBezTo>
                  <a:cubicBezTo>
                    <a:pt x="45613" y="29607"/>
                    <a:pt x="44999" y="28931"/>
                    <a:pt x="44999" y="28124"/>
                  </a:cubicBezTo>
                  <a:cubicBezTo>
                    <a:pt x="44999" y="27968"/>
                    <a:pt x="45028" y="27819"/>
                    <a:pt x="45071" y="27678"/>
                  </a:cubicBezTo>
                  <a:lnTo>
                    <a:pt x="45071" y="27678"/>
                  </a:lnTo>
                  <a:cubicBezTo>
                    <a:pt x="41448" y="28073"/>
                    <a:pt x="37848" y="28655"/>
                    <a:pt x="34286" y="29422"/>
                  </a:cubicBezTo>
                  <a:cubicBezTo>
                    <a:pt x="12428" y="34111"/>
                    <a:pt x="0" y="63661"/>
                    <a:pt x="0" y="80547"/>
                  </a:cubicBezTo>
                  <a:cubicBezTo>
                    <a:pt x="0" y="97433"/>
                    <a:pt x="1314" y="121838"/>
                    <a:pt x="20143" y="134487"/>
                  </a:cubicBezTo>
                  <a:cubicBezTo>
                    <a:pt x="24099" y="137145"/>
                    <a:pt x="29192" y="138189"/>
                    <a:pt x="34933" y="138189"/>
                  </a:cubicBezTo>
                  <a:cubicBezTo>
                    <a:pt x="55990" y="138189"/>
                    <a:pt x="85762" y="124142"/>
                    <a:pt x="100094" y="124142"/>
                  </a:cubicBezTo>
                  <a:cubicBezTo>
                    <a:pt x="100454" y="124142"/>
                    <a:pt x="100804" y="124150"/>
                    <a:pt x="101144" y="124169"/>
                  </a:cubicBezTo>
                  <a:cubicBezTo>
                    <a:pt x="118716" y="125107"/>
                    <a:pt x="138858" y="144807"/>
                    <a:pt x="164145" y="144807"/>
                  </a:cubicBezTo>
                  <a:cubicBezTo>
                    <a:pt x="199570" y="144806"/>
                    <a:pt x="208787" y="98789"/>
                    <a:pt x="202926" y="65885"/>
                  </a:cubicBezTo>
                  <a:cubicBezTo>
                    <a:pt x="200074" y="49872"/>
                    <a:pt x="192226" y="37294"/>
                    <a:pt x="182144" y="25669"/>
                  </a:cubicBezTo>
                  <a:cubicBezTo>
                    <a:pt x="180993" y="24341"/>
                    <a:pt x="179852" y="23076"/>
                    <a:pt x="178721" y="21874"/>
                  </a:cubicBezTo>
                  <a:lnTo>
                    <a:pt x="148778" y="21874"/>
                  </a:lnTo>
                  <a:cubicBezTo>
                    <a:pt x="148554" y="22468"/>
                    <a:pt x="147986" y="22893"/>
                    <a:pt x="147314" y="22893"/>
                  </a:cubicBezTo>
                  <a:cubicBezTo>
                    <a:pt x="147313" y="22893"/>
                    <a:pt x="147313" y="22893"/>
                    <a:pt x="147312" y="22893"/>
                  </a:cubicBezTo>
                  <a:cubicBezTo>
                    <a:pt x="146447" y="22893"/>
                    <a:pt x="145746" y="22190"/>
                    <a:pt x="145747" y="21326"/>
                  </a:cubicBezTo>
                  <a:cubicBezTo>
                    <a:pt x="145747" y="20512"/>
                    <a:pt x="146369" y="19852"/>
                    <a:pt x="147161" y="19773"/>
                  </a:cubicBezTo>
                  <a:lnTo>
                    <a:pt x="147161" y="12882"/>
                  </a:lnTo>
                  <a:lnTo>
                    <a:pt x="129767" y="12882"/>
                  </a:lnTo>
                  <a:lnTo>
                    <a:pt x="129767" y="21874"/>
                  </a:lnTo>
                  <a:lnTo>
                    <a:pt x="109249" y="21874"/>
                  </a:lnTo>
                  <a:lnTo>
                    <a:pt x="109249" y="38214"/>
                  </a:lnTo>
                  <a:lnTo>
                    <a:pt x="108659" y="38214"/>
                  </a:lnTo>
                  <a:lnTo>
                    <a:pt x="108659" y="21285"/>
                  </a:lnTo>
                  <a:lnTo>
                    <a:pt x="129178" y="21285"/>
                  </a:lnTo>
                  <a:lnTo>
                    <a:pt x="129178" y="12293"/>
                  </a:lnTo>
                  <a:lnTo>
                    <a:pt x="161653" y="12293"/>
                  </a:lnTo>
                  <a:cubicBezTo>
                    <a:pt x="161795" y="11549"/>
                    <a:pt x="162447" y="11021"/>
                    <a:pt x="163191" y="11021"/>
                  </a:cubicBezTo>
                  <a:cubicBezTo>
                    <a:pt x="163240" y="11021"/>
                    <a:pt x="163291" y="11023"/>
                    <a:pt x="163341" y="11028"/>
                  </a:cubicBezTo>
                  <a:cubicBezTo>
                    <a:pt x="164145" y="11104"/>
                    <a:pt x="164759" y="11779"/>
                    <a:pt x="164759" y="12588"/>
                  </a:cubicBezTo>
                  <a:cubicBezTo>
                    <a:pt x="164759" y="13397"/>
                    <a:pt x="164145" y="14072"/>
                    <a:pt x="163341" y="14149"/>
                  </a:cubicBezTo>
                  <a:cubicBezTo>
                    <a:pt x="163291" y="14154"/>
                    <a:pt x="163242" y="14156"/>
                    <a:pt x="163193" y="14156"/>
                  </a:cubicBezTo>
                  <a:cubicBezTo>
                    <a:pt x="162448" y="14156"/>
                    <a:pt x="161795" y="13627"/>
                    <a:pt x="161653" y="12882"/>
                  </a:cubicBezTo>
                  <a:lnTo>
                    <a:pt x="147750" y="12882"/>
                  </a:lnTo>
                  <a:lnTo>
                    <a:pt x="147750" y="19828"/>
                  </a:lnTo>
                  <a:cubicBezTo>
                    <a:pt x="148403" y="20016"/>
                    <a:pt x="148859" y="20605"/>
                    <a:pt x="148878" y="21285"/>
                  </a:cubicBezTo>
                  <a:lnTo>
                    <a:pt x="178162" y="21285"/>
                  </a:lnTo>
                  <a:cubicBezTo>
                    <a:pt x="162316" y="4644"/>
                    <a:pt x="148608" y="1"/>
                    <a:pt x="13690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136;p64">
              <a:extLst>
                <a:ext uri="{FF2B5EF4-FFF2-40B4-BE49-F238E27FC236}">
                  <a16:creationId xmlns:a16="http://schemas.microsoft.com/office/drawing/2014/main" id="{BA0D0BAE-6C45-4E22-A012-33D93A53BA4C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137;p64">
              <a:extLst>
                <a:ext uri="{FF2B5EF4-FFF2-40B4-BE49-F238E27FC236}">
                  <a16:creationId xmlns:a16="http://schemas.microsoft.com/office/drawing/2014/main" id="{F913C826-56D3-4D93-97FB-26B9AFCC54A0}"/>
                </a:ext>
              </a:extLst>
            </p:cNvPr>
            <p:cNvSpPr/>
            <p:nvPr/>
          </p:nvSpPr>
          <p:spPr>
            <a:xfrm>
              <a:off x="3739775" y="587475"/>
              <a:ext cx="435225" cy="424425"/>
            </a:xfrm>
            <a:custGeom>
              <a:avLst/>
              <a:gdLst/>
              <a:ahLst/>
              <a:cxnLst/>
              <a:rect l="l" t="t" r="r" b="b"/>
              <a:pathLst>
                <a:path w="17409" h="16977" extrusionOk="0">
                  <a:moveTo>
                    <a:pt x="8704" y="2482"/>
                  </a:moveTo>
                  <a:cubicBezTo>
                    <a:pt x="12135" y="2482"/>
                    <a:pt x="14927" y="5273"/>
                    <a:pt x="14927" y="8705"/>
                  </a:cubicBezTo>
                  <a:lnTo>
                    <a:pt x="14927" y="14496"/>
                  </a:lnTo>
                  <a:lnTo>
                    <a:pt x="2481" y="14496"/>
                  </a:lnTo>
                  <a:lnTo>
                    <a:pt x="2481" y="8705"/>
                  </a:lnTo>
                  <a:cubicBezTo>
                    <a:pt x="2481" y="5274"/>
                    <a:pt x="5273" y="2482"/>
                    <a:pt x="8704" y="2482"/>
                  </a:cubicBezTo>
                  <a:close/>
                  <a:moveTo>
                    <a:pt x="8704" y="0"/>
                  </a:moveTo>
                  <a:cubicBezTo>
                    <a:pt x="3905" y="0"/>
                    <a:pt x="1" y="3905"/>
                    <a:pt x="1" y="8705"/>
                  </a:cubicBezTo>
                  <a:lnTo>
                    <a:pt x="1" y="15736"/>
                  </a:lnTo>
                  <a:cubicBezTo>
                    <a:pt x="1" y="16420"/>
                    <a:pt x="556" y="16976"/>
                    <a:pt x="1241" y="16976"/>
                  </a:cubicBezTo>
                  <a:lnTo>
                    <a:pt x="16167" y="16976"/>
                  </a:lnTo>
                  <a:cubicBezTo>
                    <a:pt x="16852" y="16976"/>
                    <a:pt x="17407" y="16421"/>
                    <a:pt x="17408" y="15736"/>
                  </a:cubicBezTo>
                  <a:lnTo>
                    <a:pt x="17408" y="8705"/>
                  </a:lnTo>
                  <a:cubicBezTo>
                    <a:pt x="17408" y="3905"/>
                    <a:pt x="1350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138;p64">
              <a:extLst>
                <a:ext uri="{FF2B5EF4-FFF2-40B4-BE49-F238E27FC236}">
                  <a16:creationId xmlns:a16="http://schemas.microsoft.com/office/drawing/2014/main" id="{95EB3624-3BD3-4573-8B22-149FB8BD360C}"/>
                </a:ext>
              </a:extLst>
            </p:cNvPr>
            <p:cNvSpPr/>
            <p:nvPr/>
          </p:nvSpPr>
          <p:spPr>
            <a:xfrm>
              <a:off x="3732400" y="580100"/>
              <a:ext cx="449950" cy="439125"/>
            </a:xfrm>
            <a:custGeom>
              <a:avLst/>
              <a:gdLst/>
              <a:ahLst/>
              <a:cxnLst/>
              <a:rect l="l" t="t" r="r" b="b"/>
              <a:pathLst>
                <a:path w="17998" h="17565" extrusionOk="0">
                  <a:moveTo>
                    <a:pt x="8998" y="3070"/>
                  </a:moveTo>
                  <a:cubicBezTo>
                    <a:pt x="12268" y="3070"/>
                    <a:pt x="14927" y="5730"/>
                    <a:pt x="14927" y="8999"/>
                  </a:cubicBezTo>
                  <a:lnTo>
                    <a:pt x="14927" y="14496"/>
                  </a:lnTo>
                  <a:lnTo>
                    <a:pt x="3070" y="14496"/>
                  </a:lnTo>
                  <a:lnTo>
                    <a:pt x="3070" y="8999"/>
                  </a:lnTo>
                  <a:cubicBezTo>
                    <a:pt x="3070" y="5729"/>
                    <a:pt x="5728" y="3070"/>
                    <a:pt x="8998" y="3070"/>
                  </a:cubicBezTo>
                  <a:close/>
                  <a:moveTo>
                    <a:pt x="8999" y="2482"/>
                  </a:moveTo>
                  <a:cubicBezTo>
                    <a:pt x="5406" y="2482"/>
                    <a:pt x="2482" y="5405"/>
                    <a:pt x="2482" y="9000"/>
                  </a:cubicBezTo>
                  <a:lnTo>
                    <a:pt x="2482" y="14791"/>
                  </a:lnTo>
                  <a:cubicBezTo>
                    <a:pt x="2482" y="14953"/>
                    <a:pt x="2614" y="15085"/>
                    <a:pt x="2777" y="15085"/>
                  </a:cubicBezTo>
                  <a:lnTo>
                    <a:pt x="15223" y="15085"/>
                  </a:lnTo>
                  <a:cubicBezTo>
                    <a:pt x="15385" y="15085"/>
                    <a:pt x="15517" y="14953"/>
                    <a:pt x="15517" y="14791"/>
                  </a:cubicBezTo>
                  <a:lnTo>
                    <a:pt x="15517" y="9000"/>
                  </a:lnTo>
                  <a:cubicBezTo>
                    <a:pt x="15517" y="5405"/>
                    <a:pt x="12592" y="2482"/>
                    <a:pt x="8999" y="2482"/>
                  </a:cubicBezTo>
                  <a:close/>
                  <a:moveTo>
                    <a:pt x="8999" y="590"/>
                  </a:moveTo>
                  <a:cubicBezTo>
                    <a:pt x="13636" y="590"/>
                    <a:pt x="17408" y="4362"/>
                    <a:pt x="17407" y="9000"/>
                  </a:cubicBezTo>
                  <a:lnTo>
                    <a:pt x="17407" y="16031"/>
                  </a:lnTo>
                  <a:cubicBezTo>
                    <a:pt x="17406" y="16553"/>
                    <a:pt x="16984" y="16976"/>
                    <a:pt x="16462" y="16977"/>
                  </a:cubicBezTo>
                  <a:lnTo>
                    <a:pt x="1535" y="16977"/>
                  </a:lnTo>
                  <a:cubicBezTo>
                    <a:pt x="1013" y="16976"/>
                    <a:pt x="590" y="16553"/>
                    <a:pt x="590" y="16031"/>
                  </a:cubicBezTo>
                  <a:lnTo>
                    <a:pt x="590" y="9000"/>
                  </a:lnTo>
                  <a:cubicBezTo>
                    <a:pt x="590" y="4362"/>
                    <a:pt x="4362" y="590"/>
                    <a:pt x="8999" y="590"/>
                  </a:cubicBezTo>
                  <a:close/>
                  <a:moveTo>
                    <a:pt x="8999" y="0"/>
                  </a:moveTo>
                  <a:cubicBezTo>
                    <a:pt x="4037" y="0"/>
                    <a:pt x="1" y="4038"/>
                    <a:pt x="1" y="9000"/>
                  </a:cubicBezTo>
                  <a:lnTo>
                    <a:pt x="1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2" y="17565"/>
                  </a:lnTo>
                  <a:cubicBezTo>
                    <a:pt x="17310" y="17565"/>
                    <a:pt x="17996" y="16878"/>
                    <a:pt x="17997" y="16031"/>
                  </a:cubicBezTo>
                  <a:lnTo>
                    <a:pt x="17997" y="9000"/>
                  </a:lnTo>
                  <a:cubicBezTo>
                    <a:pt x="17997" y="4038"/>
                    <a:pt x="13961" y="0"/>
                    <a:pt x="8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139;p64">
              <a:extLst>
                <a:ext uri="{FF2B5EF4-FFF2-40B4-BE49-F238E27FC236}">
                  <a16:creationId xmlns:a16="http://schemas.microsoft.com/office/drawing/2014/main" id="{E2682C37-AC73-4056-8C18-50CE5BFD02AC}"/>
                </a:ext>
              </a:extLst>
            </p:cNvPr>
            <p:cNvSpPr/>
            <p:nvPr/>
          </p:nvSpPr>
          <p:spPr>
            <a:xfrm>
              <a:off x="3716725" y="927125"/>
              <a:ext cx="475125" cy="401500"/>
            </a:xfrm>
            <a:custGeom>
              <a:avLst/>
              <a:gdLst/>
              <a:ahLst/>
              <a:cxnLst/>
              <a:rect l="l" t="t" r="r" b="b"/>
              <a:pathLst>
                <a:path w="19005" h="16060" extrusionOk="0">
                  <a:moveTo>
                    <a:pt x="1" y="1"/>
                  </a:moveTo>
                  <a:lnTo>
                    <a:pt x="1" y="16060"/>
                  </a:lnTo>
                  <a:lnTo>
                    <a:pt x="19005" y="16060"/>
                  </a:lnTo>
                  <a:lnTo>
                    <a:pt x="19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140;p64">
              <a:extLst>
                <a:ext uri="{FF2B5EF4-FFF2-40B4-BE49-F238E27FC236}">
                  <a16:creationId xmlns:a16="http://schemas.microsoft.com/office/drawing/2014/main" id="{6F2676E3-35F9-41F3-A09B-26F75535F498}"/>
                </a:ext>
              </a:extLst>
            </p:cNvPr>
            <p:cNvSpPr/>
            <p:nvPr/>
          </p:nvSpPr>
          <p:spPr>
            <a:xfrm>
              <a:off x="3709350" y="919775"/>
              <a:ext cx="489875" cy="416200"/>
            </a:xfrm>
            <a:custGeom>
              <a:avLst/>
              <a:gdLst/>
              <a:ahLst/>
              <a:cxnLst/>
              <a:rect l="l" t="t" r="r" b="b"/>
              <a:pathLst>
                <a:path w="19595" h="16648" extrusionOk="0">
                  <a:moveTo>
                    <a:pt x="19005" y="590"/>
                  </a:moveTo>
                  <a:lnTo>
                    <a:pt x="19005" y="16059"/>
                  </a:lnTo>
                  <a:lnTo>
                    <a:pt x="589" y="16059"/>
                  </a:lnTo>
                  <a:lnTo>
                    <a:pt x="589" y="590"/>
                  </a:lnTo>
                  <a:close/>
                  <a:moveTo>
                    <a:pt x="296" y="1"/>
                  </a:moveTo>
                  <a:cubicBezTo>
                    <a:pt x="132" y="1"/>
                    <a:pt x="1" y="132"/>
                    <a:pt x="1" y="295"/>
                  </a:cubicBezTo>
                  <a:lnTo>
                    <a:pt x="1" y="16352"/>
                  </a:lnTo>
                  <a:cubicBezTo>
                    <a:pt x="1" y="16516"/>
                    <a:pt x="132" y="16647"/>
                    <a:pt x="296" y="16647"/>
                  </a:cubicBezTo>
                  <a:lnTo>
                    <a:pt x="19300" y="16647"/>
                  </a:lnTo>
                  <a:cubicBezTo>
                    <a:pt x="19462" y="16647"/>
                    <a:pt x="19595" y="16516"/>
                    <a:pt x="19594" y="16352"/>
                  </a:cubicBezTo>
                  <a:lnTo>
                    <a:pt x="19594" y="295"/>
                  </a:lnTo>
                  <a:cubicBezTo>
                    <a:pt x="19595" y="132"/>
                    <a:pt x="19462" y="1"/>
                    <a:pt x="19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141;p64">
              <a:extLst>
                <a:ext uri="{FF2B5EF4-FFF2-40B4-BE49-F238E27FC236}">
                  <a16:creationId xmlns:a16="http://schemas.microsoft.com/office/drawing/2014/main" id="{F27146CB-960D-4F95-A8FB-620D2BB5EC87}"/>
                </a:ext>
              </a:extLst>
            </p:cNvPr>
            <p:cNvSpPr/>
            <p:nvPr/>
          </p:nvSpPr>
          <p:spPr>
            <a:xfrm>
              <a:off x="3899800" y="104207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6" y="1"/>
                  </a:moveTo>
                  <a:cubicBezTo>
                    <a:pt x="1719" y="1"/>
                    <a:pt x="1352" y="98"/>
                    <a:pt x="1026" y="293"/>
                  </a:cubicBezTo>
                  <a:cubicBezTo>
                    <a:pt x="385" y="675"/>
                    <a:pt x="0" y="1371"/>
                    <a:pt x="17" y="2116"/>
                  </a:cubicBezTo>
                  <a:cubicBezTo>
                    <a:pt x="33" y="2860"/>
                    <a:pt x="449" y="3539"/>
                    <a:pt x="1105" y="3892"/>
                  </a:cubicBezTo>
                  <a:lnTo>
                    <a:pt x="757" y="7539"/>
                  </a:lnTo>
                  <a:lnTo>
                    <a:pt x="3417" y="7539"/>
                  </a:lnTo>
                  <a:lnTo>
                    <a:pt x="3070" y="3892"/>
                  </a:lnTo>
                  <a:cubicBezTo>
                    <a:pt x="3738" y="3531"/>
                    <a:pt x="4156" y="2832"/>
                    <a:pt x="4156" y="2072"/>
                  </a:cubicBezTo>
                  <a:cubicBezTo>
                    <a:pt x="4156" y="1326"/>
                    <a:pt x="3756" y="639"/>
                    <a:pt x="3108" y="271"/>
                  </a:cubicBezTo>
                  <a:cubicBezTo>
                    <a:pt x="2791" y="91"/>
                    <a:pt x="2438" y="1"/>
                    <a:pt x="2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142;p64">
              <a:extLst>
                <a:ext uri="{FF2B5EF4-FFF2-40B4-BE49-F238E27FC236}">
                  <a16:creationId xmlns:a16="http://schemas.microsoft.com/office/drawing/2014/main" id="{EF2DB615-D224-4C73-9C79-212233E0151E}"/>
                </a:ext>
              </a:extLst>
            </p:cNvPr>
            <p:cNvSpPr/>
            <p:nvPr/>
          </p:nvSpPr>
          <p:spPr>
            <a:xfrm>
              <a:off x="3892850" y="1034750"/>
              <a:ext cx="118250" cy="203200"/>
            </a:xfrm>
            <a:custGeom>
              <a:avLst/>
              <a:gdLst/>
              <a:ahLst/>
              <a:cxnLst/>
              <a:rect l="l" t="t" r="r" b="b"/>
              <a:pathLst>
                <a:path w="4730" h="8128" extrusionOk="0">
                  <a:moveTo>
                    <a:pt x="2364" y="589"/>
                  </a:moveTo>
                  <a:cubicBezTo>
                    <a:pt x="3343" y="589"/>
                    <a:pt x="4139" y="1386"/>
                    <a:pt x="4139" y="2364"/>
                  </a:cubicBezTo>
                  <a:cubicBezTo>
                    <a:pt x="4139" y="3016"/>
                    <a:pt x="3782" y="3617"/>
                    <a:pt x="3207" y="3926"/>
                  </a:cubicBezTo>
                  <a:lnTo>
                    <a:pt x="3035" y="4019"/>
                  </a:lnTo>
                  <a:lnTo>
                    <a:pt x="3371" y="7537"/>
                  </a:lnTo>
                  <a:lnTo>
                    <a:pt x="1358" y="7537"/>
                  </a:lnTo>
                  <a:lnTo>
                    <a:pt x="1694" y="4019"/>
                  </a:lnTo>
                  <a:lnTo>
                    <a:pt x="1522" y="3926"/>
                  </a:lnTo>
                  <a:cubicBezTo>
                    <a:pt x="947" y="3617"/>
                    <a:pt x="590" y="3016"/>
                    <a:pt x="590" y="2364"/>
                  </a:cubicBezTo>
                  <a:cubicBezTo>
                    <a:pt x="590" y="1386"/>
                    <a:pt x="1386" y="589"/>
                    <a:pt x="2364" y="589"/>
                  </a:cubicBezTo>
                  <a:close/>
                  <a:moveTo>
                    <a:pt x="2365" y="1"/>
                  </a:moveTo>
                  <a:cubicBezTo>
                    <a:pt x="1061" y="1"/>
                    <a:pt x="1" y="1061"/>
                    <a:pt x="1" y="2365"/>
                  </a:cubicBezTo>
                  <a:cubicBezTo>
                    <a:pt x="1" y="3162"/>
                    <a:pt x="403" y="3907"/>
                    <a:pt x="1072" y="4343"/>
                  </a:cubicBezTo>
                  <a:lnTo>
                    <a:pt x="711" y="8127"/>
                  </a:lnTo>
                  <a:lnTo>
                    <a:pt x="4019" y="8127"/>
                  </a:lnTo>
                  <a:lnTo>
                    <a:pt x="3658" y="4343"/>
                  </a:lnTo>
                  <a:cubicBezTo>
                    <a:pt x="4326" y="3907"/>
                    <a:pt x="4729" y="3162"/>
                    <a:pt x="4728" y="2365"/>
                  </a:cubicBezTo>
                  <a:cubicBezTo>
                    <a:pt x="4728" y="1061"/>
                    <a:pt x="3668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143;p64">
              <a:extLst>
                <a:ext uri="{FF2B5EF4-FFF2-40B4-BE49-F238E27FC236}">
                  <a16:creationId xmlns:a16="http://schemas.microsoft.com/office/drawing/2014/main" id="{6255D542-8261-4F81-A83C-8E8E3F095D4D}"/>
                </a:ext>
              </a:extLst>
            </p:cNvPr>
            <p:cNvSpPr/>
            <p:nvPr/>
          </p:nvSpPr>
          <p:spPr>
            <a:xfrm>
              <a:off x="54770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5" y="2481"/>
                  </a:moveTo>
                  <a:cubicBezTo>
                    <a:pt x="12136" y="2481"/>
                    <a:pt x="14928" y="5273"/>
                    <a:pt x="14928" y="8704"/>
                  </a:cubicBezTo>
                  <a:lnTo>
                    <a:pt x="14928" y="14495"/>
                  </a:lnTo>
                  <a:lnTo>
                    <a:pt x="2482" y="14495"/>
                  </a:lnTo>
                  <a:lnTo>
                    <a:pt x="2482" y="8704"/>
                  </a:lnTo>
                  <a:cubicBezTo>
                    <a:pt x="2482" y="5273"/>
                    <a:pt x="5273" y="2481"/>
                    <a:pt x="8705" y="2481"/>
                  </a:cubicBezTo>
                  <a:close/>
                  <a:moveTo>
                    <a:pt x="8705" y="0"/>
                  </a:moveTo>
                  <a:cubicBezTo>
                    <a:pt x="3906" y="0"/>
                    <a:pt x="1" y="3904"/>
                    <a:pt x="1" y="8704"/>
                  </a:cubicBezTo>
                  <a:lnTo>
                    <a:pt x="1" y="15735"/>
                  </a:lnTo>
                  <a:cubicBezTo>
                    <a:pt x="1" y="16420"/>
                    <a:pt x="557" y="16975"/>
                    <a:pt x="1242" y="16975"/>
                  </a:cubicBezTo>
                  <a:lnTo>
                    <a:pt x="16168" y="16975"/>
                  </a:lnTo>
                  <a:cubicBezTo>
                    <a:pt x="16854" y="16975"/>
                    <a:pt x="17409" y="16420"/>
                    <a:pt x="17409" y="15735"/>
                  </a:cubicBezTo>
                  <a:lnTo>
                    <a:pt x="17409" y="8704"/>
                  </a:lnTo>
                  <a:cubicBezTo>
                    <a:pt x="17409" y="3905"/>
                    <a:pt x="13505" y="0"/>
                    <a:pt x="870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144;p64">
              <a:extLst>
                <a:ext uri="{FF2B5EF4-FFF2-40B4-BE49-F238E27FC236}">
                  <a16:creationId xmlns:a16="http://schemas.microsoft.com/office/drawing/2014/main" id="{991082DE-364A-47DA-BF98-A3AB88E4A118}"/>
                </a:ext>
              </a:extLst>
            </p:cNvPr>
            <p:cNvSpPr/>
            <p:nvPr/>
          </p:nvSpPr>
          <p:spPr>
            <a:xfrm>
              <a:off x="5469700" y="2562050"/>
              <a:ext cx="449925" cy="439125"/>
            </a:xfrm>
            <a:custGeom>
              <a:avLst/>
              <a:gdLst/>
              <a:ahLst/>
              <a:cxnLst/>
              <a:rect l="l" t="t" r="r" b="b"/>
              <a:pathLst>
                <a:path w="17997" h="17565" extrusionOk="0">
                  <a:moveTo>
                    <a:pt x="8998" y="3069"/>
                  </a:moveTo>
                  <a:cubicBezTo>
                    <a:pt x="12267" y="3069"/>
                    <a:pt x="14926" y="5729"/>
                    <a:pt x="14926" y="8999"/>
                  </a:cubicBezTo>
                  <a:lnTo>
                    <a:pt x="14926" y="14495"/>
                  </a:lnTo>
                  <a:lnTo>
                    <a:pt x="3069" y="14495"/>
                  </a:lnTo>
                  <a:lnTo>
                    <a:pt x="3069" y="8999"/>
                  </a:lnTo>
                  <a:cubicBezTo>
                    <a:pt x="3069" y="5729"/>
                    <a:pt x="5728" y="3069"/>
                    <a:pt x="8998" y="3069"/>
                  </a:cubicBezTo>
                  <a:close/>
                  <a:moveTo>
                    <a:pt x="8998" y="2481"/>
                  </a:moveTo>
                  <a:cubicBezTo>
                    <a:pt x="5405" y="2481"/>
                    <a:pt x="2480" y="5405"/>
                    <a:pt x="2480" y="8999"/>
                  </a:cubicBezTo>
                  <a:lnTo>
                    <a:pt x="2480" y="14790"/>
                  </a:lnTo>
                  <a:cubicBezTo>
                    <a:pt x="2480" y="14952"/>
                    <a:pt x="2613" y="15085"/>
                    <a:pt x="2775" y="15085"/>
                  </a:cubicBezTo>
                  <a:lnTo>
                    <a:pt x="15221" y="15085"/>
                  </a:lnTo>
                  <a:cubicBezTo>
                    <a:pt x="15383" y="15085"/>
                    <a:pt x="15516" y="14952"/>
                    <a:pt x="15516" y="14790"/>
                  </a:cubicBezTo>
                  <a:lnTo>
                    <a:pt x="15516" y="8999"/>
                  </a:lnTo>
                  <a:cubicBezTo>
                    <a:pt x="15516" y="5405"/>
                    <a:pt x="12592" y="2481"/>
                    <a:pt x="8998" y="2481"/>
                  </a:cubicBezTo>
                  <a:close/>
                  <a:moveTo>
                    <a:pt x="8998" y="589"/>
                  </a:moveTo>
                  <a:cubicBezTo>
                    <a:pt x="13634" y="589"/>
                    <a:pt x="17408" y="4361"/>
                    <a:pt x="17407" y="8999"/>
                  </a:cubicBezTo>
                  <a:lnTo>
                    <a:pt x="17407" y="16030"/>
                  </a:lnTo>
                  <a:cubicBezTo>
                    <a:pt x="17407" y="16552"/>
                    <a:pt x="16983" y="16975"/>
                    <a:pt x="16461" y="16975"/>
                  </a:cubicBezTo>
                  <a:lnTo>
                    <a:pt x="1534" y="16975"/>
                  </a:lnTo>
                  <a:cubicBezTo>
                    <a:pt x="1012" y="16974"/>
                    <a:pt x="589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8" y="589"/>
                  </a:cubicBezTo>
                  <a:close/>
                  <a:moveTo>
                    <a:pt x="8998" y="1"/>
                  </a:moveTo>
                  <a:cubicBezTo>
                    <a:pt x="4036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1" y="16877"/>
                    <a:pt x="688" y="17564"/>
                    <a:pt x="1535" y="17565"/>
                  </a:cubicBezTo>
                  <a:lnTo>
                    <a:pt x="16461" y="17565"/>
                  </a:lnTo>
                  <a:cubicBezTo>
                    <a:pt x="17309" y="17564"/>
                    <a:pt x="17996" y="16877"/>
                    <a:pt x="17996" y="16030"/>
                  </a:cubicBezTo>
                  <a:lnTo>
                    <a:pt x="17996" y="8999"/>
                  </a:lnTo>
                  <a:cubicBezTo>
                    <a:pt x="17996" y="4037"/>
                    <a:pt x="13960" y="1"/>
                    <a:pt x="8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145;p64">
              <a:extLst>
                <a:ext uri="{FF2B5EF4-FFF2-40B4-BE49-F238E27FC236}">
                  <a16:creationId xmlns:a16="http://schemas.microsoft.com/office/drawing/2014/main" id="{8F7207EB-11B9-4FCA-9B0E-A9D9264C1BF0}"/>
                </a:ext>
              </a:extLst>
            </p:cNvPr>
            <p:cNvSpPr/>
            <p:nvPr/>
          </p:nvSpPr>
          <p:spPr>
            <a:xfrm>
              <a:off x="54539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1" y="1"/>
                  </a:moveTo>
                  <a:lnTo>
                    <a:pt x="1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146;p64">
              <a:extLst>
                <a:ext uri="{FF2B5EF4-FFF2-40B4-BE49-F238E27FC236}">
                  <a16:creationId xmlns:a16="http://schemas.microsoft.com/office/drawing/2014/main" id="{D3DFFCE4-806D-47CD-A884-83925C68EFEA}"/>
                </a:ext>
              </a:extLst>
            </p:cNvPr>
            <p:cNvSpPr/>
            <p:nvPr/>
          </p:nvSpPr>
          <p:spPr>
            <a:xfrm>
              <a:off x="54466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1" y="590"/>
                  </a:lnTo>
                  <a:close/>
                  <a:moveTo>
                    <a:pt x="296" y="1"/>
                  </a:moveTo>
                  <a:cubicBezTo>
                    <a:pt x="133" y="1"/>
                    <a:pt x="1" y="132"/>
                    <a:pt x="2" y="296"/>
                  </a:cubicBezTo>
                  <a:lnTo>
                    <a:pt x="2" y="16354"/>
                  </a:lnTo>
                  <a:cubicBezTo>
                    <a:pt x="2" y="16516"/>
                    <a:pt x="133" y="16649"/>
                    <a:pt x="296" y="16649"/>
                  </a:cubicBezTo>
                  <a:lnTo>
                    <a:pt x="19301" y="16649"/>
                  </a:lnTo>
                  <a:cubicBezTo>
                    <a:pt x="19463" y="16649"/>
                    <a:pt x="19595" y="16516"/>
                    <a:pt x="19595" y="16354"/>
                  </a:cubicBezTo>
                  <a:lnTo>
                    <a:pt x="19595" y="296"/>
                  </a:lnTo>
                  <a:cubicBezTo>
                    <a:pt x="19595" y="132"/>
                    <a:pt x="19463" y="1"/>
                    <a:pt x="19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147;p64">
              <a:extLst>
                <a:ext uri="{FF2B5EF4-FFF2-40B4-BE49-F238E27FC236}">
                  <a16:creationId xmlns:a16="http://schemas.microsoft.com/office/drawing/2014/main" id="{16C1770D-43B4-472F-B7EA-1B05E68E9C30}"/>
                </a:ext>
              </a:extLst>
            </p:cNvPr>
            <p:cNvSpPr/>
            <p:nvPr/>
          </p:nvSpPr>
          <p:spPr>
            <a:xfrm>
              <a:off x="5637075" y="302402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5" y="0"/>
                  </a:moveTo>
                  <a:cubicBezTo>
                    <a:pt x="1718" y="0"/>
                    <a:pt x="1351" y="98"/>
                    <a:pt x="1025" y="292"/>
                  </a:cubicBezTo>
                  <a:cubicBezTo>
                    <a:pt x="385" y="675"/>
                    <a:pt x="1" y="1370"/>
                    <a:pt x="17" y="2116"/>
                  </a:cubicBezTo>
                  <a:cubicBezTo>
                    <a:pt x="33" y="2860"/>
                    <a:pt x="448" y="3539"/>
                    <a:pt x="1104" y="3892"/>
                  </a:cubicBezTo>
                  <a:lnTo>
                    <a:pt x="757" y="7539"/>
                  </a:lnTo>
                  <a:lnTo>
                    <a:pt x="3416" y="7539"/>
                  </a:lnTo>
                  <a:lnTo>
                    <a:pt x="3069" y="3892"/>
                  </a:lnTo>
                  <a:cubicBezTo>
                    <a:pt x="3739" y="3531"/>
                    <a:pt x="4155" y="2832"/>
                    <a:pt x="4155" y="2071"/>
                  </a:cubicBezTo>
                  <a:cubicBezTo>
                    <a:pt x="4156" y="1326"/>
                    <a:pt x="3756" y="639"/>
                    <a:pt x="3108" y="270"/>
                  </a:cubicBezTo>
                  <a:cubicBezTo>
                    <a:pt x="2790" y="90"/>
                    <a:pt x="2438" y="0"/>
                    <a:pt x="208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148;p64">
              <a:extLst>
                <a:ext uri="{FF2B5EF4-FFF2-40B4-BE49-F238E27FC236}">
                  <a16:creationId xmlns:a16="http://schemas.microsoft.com/office/drawing/2014/main" id="{FBA11FA3-4604-4598-B0D6-523F57BE5074}"/>
                </a:ext>
              </a:extLst>
            </p:cNvPr>
            <p:cNvSpPr/>
            <p:nvPr/>
          </p:nvSpPr>
          <p:spPr>
            <a:xfrm>
              <a:off x="5630150" y="3016700"/>
              <a:ext cx="118200" cy="203200"/>
            </a:xfrm>
            <a:custGeom>
              <a:avLst/>
              <a:gdLst/>
              <a:ahLst/>
              <a:cxnLst/>
              <a:rect l="l" t="t" r="r" b="b"/>
              <a:pathLst>
                <a:path w="4728" h="8128" extrusionOk="0">
                  <a:moveTo>
                    <a:pt x="2364" y="590"/>
                  </a:moveTo>
                  <a:cubicBezTo>
                    <a:pt x="3342" y="590"/>
                    <a:pt x="4138" y="1386"/>
                    <a:pt x="4138" y="2364"/>
                  </a:cubicBezTo>
                  <a:cubicBezTo>
                    <a:pt x="4138" y="3016"/>
                    <a:pt x="3781" y="3616"/>
                    <a:pt x="3206" y="3926"/>
                  </a:cubicBezTo>
                  <a:lnTo>
                    <a:pt x="3034" y="4018"/>
                  </a:lnTo>
                  <a:lnTo>
                    <a:pt x="3370" y="7537"/>
                  </a:lnTo>
                  <a:lnTo>
                    <a:pt x="1358" y="7537"/>
                  </a:lnTo>
                  <a:lnTo>
                    <a:pt x="1693" y="4018"/>
                  </a:lnTo>
                  <a:lnTo>
                    <a:pt x="1521" y="3926"/>
                  </a:lnTo>
                  <a:cubicBezTo>
                    <a:pt x="947" y="3616"/>
                    <a:pt x="589" y="3016"/>
                    <a:pt x="589" y="2364"/>
                  </a:cubicBezTo>
                  <a:cubicBezTo>
                    <a:pt x="589" y="1386"/>
                    <a:pt x="1386" y="590"/>
                    <a:pt x="2364" y="590"/>
                  </a:cubicBezTo>
                  <a:close/>
                  <a:moveTo>
                    <a:pt x="2364" y="1"/>
                  </a:moveTo>
                  <a:cubicBezTo>
                    <a:pt x="1060" y="1"/>
                    <a:pt x="0" y="1060"/>
                    <a:pt x="0" y="2364"/>
                  </a:cubicBezTo>
                  <a:cubicBezTo>
                    <a:pt x="0" y="3162"/>
                    <a:pt x="403" y="3907"/>
                    <a:pt x="1070" y="4343"/>
                  </a:cubicBezTo>
                  <a:lnTo>
                    <a:pt x="710" y="8127"/>
                  </a:lnTo>
                  <a:lnTo>
                    <a:pt x="4018" y="8127"/>
                  </a:lnTo>
                  <a:lnTo>
                    <a:pt x="3657" y="4343"/>
                  </a:lnTo>
                  <a:cubicBezTo>
                    <a:pt x="4325" y="3907"/>
                    <a:pt x="4727" y="3162"/>
                    <a:pt x="4727" y="2364"/>
                  </a:cubicBezTo>
                  <a:cubicBezTo>
                    <a:pt x="4727" y="1060"/>
                    <a:pt x="3667" y="1"/>
                    <a:pt x="2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149;p64">
              <a:extLst>
                <a:ext uri="{FF2B5EF4-FFF2-40B4-BE49-F238E27FC236}">
                  <a16:creationId xmlns:a16="http://schemas.microsoft.com/office/drawing/2014/main" id="{07674D6B-7E0A-44A6-86EA-7F7E2D98108F}"/>
                </a:ext>
              </a:extLst>
            </p:cNvPr>
            <p:cNvSpPr/>
            <p:nvPr/>
          </p:nvSpPr>
          <p:spPr>
            <a:xfrm>
              <a:off x="19817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4" y="2481"/>
                  </a:moveTo>
                  <a:cubicBezTo>
                    <a:pt x="12135" y="2481"/>
                    <a:pt x="14927" y="5273"/>
                    <a:pt x="14927" y="8704"/>
                  </a:cubicBezTo>
                  <a:lnTo>
                    <a:pt x="14927" y="14495"/>
                  </a:lnTo>
                  <a:lnTo>
                    <a:pt x="2481" y="14495"/>
                  </a:lnTo>
                  <a:lnTo>
                    <a:pt x="2481" y="8704"/>
                  </a:lnTo>
                  <a:cubicBezTo>
                    <a:pt x="2481" y="5273"/>
                    <a:pt x="5273" y="2481"/>
                    <a:pt x="8704" y="2481"/>
                  </a:cubicBezTo>
                  <a:close/>
                  <a:moveTo>
                    <a:pt x="8704" y="0"/>
                  </a:moveTo>
                  <a:cubicBezTo>
                    <a:pt x="3905" y="0"/>
                    <a:pt x="0" y="3904"/>
                    <a:pt x="0" y="8704"/>
                  </a:cubicBezTo>
                  <a:lnTo>
                    <a:pt x="0" y="15735"/>
                  </a:lnTo>
                  <a:cubicBezTo>
                    <a:pt x="0" y="16420"/>
                    <a:pt x="555" y="16975"/>
                    <a:pt x="1241" y="16975"/>
                  </a:cubicBezTo>
                  <a:lnTo>
                    <a:pt x="16168" y="16975"/>
                  </a:lnTo>
                  <a:cubicBezTo>
                    <a:pt x="16852" y="16975"/>
                    <a:pt x="17408" y="16420"/>
                    <a:pt x="17408" y="15735"/>
                  </a:cubicBezTo>
                  <a:lnTo>
                    <a:pt x="17408" y="8704"/>
                  </a:lnTo>
                  <a:cubicBezTo>
                    <a:pt x="17408" y="3905"/>
                    <a:pt x="13503" y="0"/>
                    <a:pt x="8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150;p64">
              <a:extLst>
                <a:ext uri="{FF2B5EF4-FFF2-40B4-BE49-F238E27FC236}">
                  <a16:creationId xmlns:a16="http://schemas.microsoft.com/office/drawing/2014/main" id="{CAA92A55-468F-4D37-B14A-23379AE876EE}"/>
                </a:ext>
              </a:extLst>
            </p:cNvPr>
            <p:cNvSpPr/>
            <p:nvPr/>
          </p:nvSpPr>
          <p:spPr>
            <a:xfrm>
              <a:off x="1974350" y="2562050"/>
              <a:ext cx="449975" cy="439125"/>
            </a:xfrm>
            <a:custGeom>
              <a:avLst/>
              <a:gdLst/>
              <a:ahLst/>
              <a:cxnLst/>
              <a:rect l="l" t="t" r="r" b="b"/>
              <a:pathLst>
                <a:path w="17999" h="17565" extrusionOk="0">
                  <a:moveTo>
                    <a:pt x="8999" y="3069"/>
                  </a:moveTo>
                  <a:cubicBezTo>
                    <a:pt x="12269" y="3069"/>
                    <a:pt x="14928" y="5729"/>
                    <a:pt x="14928" y="8999"/>
                  </a:cubicBezTo>
                  <a:lnTo>
                    <a:pt x="14928" y="14495"/>
                  </a:lnTo>
                  <a:lnTo>
                    <a:pt x="3070" y="14495"/>
                  </a:lnTo>
                  <a:lnTo>
                    <a:pt x="3071" y="8999"/>
                  </a:lnTo>
                  <a:cubicBezTo>
                    <a:pt x="3071" y="5730"/>
                    <a:pt x="5729" y="3069"/>
                    <a:pt x="8999" y="3069"/>
                  </a:cubicBezTo>
                  <a:close/>
                  <a:moveTo>
                    <a:pt x="9000" y="2481"/>
                  </a:moveTo>
                  <a:cubicBezTo>
                    <a:pt x="5405" y="2481"/>
                    <a:pt x="2482" y="5405"/>
                    <a:pt x="2482" y="8999"/>
                  </a:cubicBezTo>
                  <a:lnTo>
                    <a:pt x="2482" y="14790"/>
                  </a:lnTo>
                  <a:cubicBezTo>
                    <a:pt x="2481" y="14952"/>
                    <a:pt x="2614" y="15085"/>
                    <a:pt x="2776" y="15085"/>
                  </a:cubicBezTo>
                  <a:lnTo>
                    <a:pt x="15223" y="15085"/>
                  </a:lnTo>
                  <a:cubicBezTo>
                    <a:pt x="15385" y="15085"/>
                    <a:pt x="15517" y="14952"/>
                    <a:pt x="15517" y="14790"/>
                  </a:cubicBezTo>
                  <a:lnTo>
                    <a:pt x="15517" y="8999"/>
                  </a:lnTo>
                  <a:cubicBezTo>
                    <a:pt x="15517" y="5405"/>
                    <a:pt x="12593" y="2481"/>
                    <a:pt x="9000" y="2481"/>
                  </a:cubicBezTo>
                  <a:close/>
                  <a:moveTo>
                    <a:pt x="9000" y="589"/>
                  </a:moveTo>
                  <a:cubicBezTo>
                    <a:pt x="13636" y="589"/>
                    <a:pt x="17409" y="4361"/>
                    <a:pt x="17408" y="8999"/>
                  </a:cubicBezTo>
                  <a:lnTo>
                    <a:pt x="17408" y="16030"/>
                  </a:lnTo>
                  <a:cubicBezTo>
                    <a:pt x="17407" y="16552"/>
                    <a:pt x="16985" y="16974"/>
                    <a:pt x="16463" y="16975"/>
                  </a:cubicBezTo>
                  <a:lnTo>
                    <a:pt x="1536" y="16975"/>
                  </a:lnTo>
                  <a:cubicBezTo>
                    <a:pt x="1013" y="16975"/>
                    <a:pt x="590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9" y="589"/>
                  </a:cubicBezTo>
                  <a:close/>
                  <a:moveTo>
                    <a:pt x="8999" y="1"/>
                  </a:moveTo>
                  <a:cubicBezTo>
                    <a:pt x="4038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3" y="17565"/>
                  </a:lnTo>
                  <a:cubicBezTo>
                    <a:pt x="17309" y="17564"/>
                    <a:pt x="17997" y="16877"/>
                    <a:pt x="17998" y="16030"/>
                  </a:cubicBezTo>
                  <a:lnTo>
                    <a:pt x="17998" y="8999"/>
                  </a:lnTo>
                  <a:cubicBezTo>
                    <a:pt x="17998" y="4037"/>
                    <a:pt x="13961" y="1"/>
                    <a:pt x="8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151;p64">
              <a:extLst>
                <a:ext uri="{FF2B5EF4-FFF2-40B4-BE49-F238E27FC236}">
                  <a16:creationId xmlns:a16="http://schemas.microsoft.com/office/drawing/2014/main" id="{A14ECB5A-ABBE-4166-B722-BF4E9884359C}"/>
                </a:ext>
              </a:extLst>
            </p:cNvPr>
            <p:cNvSpPr/>
            <p:nvPr/>
          </p:nvSpPr>
          <p:spPr>
            <a:xfrm>
              <a:off x="19586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0" y="1"/>
                  </a:moveTo>
                  <a:lnTo>
                    <a:pt x="0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152;p64">
              <a:extLst>
                <a:ext uri="{FF2B5EF4-FFF2-40B4-BE49-F238E27FC236}">
                  <a16:creationId xmlns:a16="http://schemas.microsoft.com/office/drawing/2014/main" id="{F23C4281-3FFD-402E-9790-B0F012B87A39}"/>
                </a:ext>
              </a:extLst>
            </p:cNvPr>
            <p:cNvSpPr/>
            <p:nvPr/>
          </p:nvSpPr>
          <p:spPr>
            <a:xfrm>
              <a:off x="19513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0" y="590"/>
                  </a:lnTo>
                  <a:close/>
                  <a:moveTo>
                    <a:pt x="295" y="1"/>
                  </a:moveTo>
                  <a:cubicBezTo>
                    <a:pt x="133" y="1"/>
                    <a:pt x="0" y="132"/>
                    <a:pt x="1" y="296"/>
                  </a:cubicBezTo>
                  <a:lnTo>
                    <a:pt x="1" y="16354"/>
                  </a:lnTo>
                  <a:cubicBezTo>
                    <a:pt x="0" y="16516"/>
                    <a:pt x="133" y="16649"/>
                    <a:pt x="295" y="16649"/>
                  </a:cubicBezTo>
                  <a:lnTo>
                    <a:pt x="19299" y="16649"/>
                  </a:lnTo>
                  <a:cubicBezTo>
                    <a:pt x="19463" y="16649"/>
                    <a:pt x="19594" y="16516"/>
                    <a:pt x="19594" y="16354"/>
                  </a:cubicBezTo>
                  <a:lnTo>
                    <a:pt x="19594" y="296"/>
                  </a:lnTo>
                  <a:cubicBezTo>
                    <a:pt x="19594" y="132"/>
                    <a:pt x="19463" y="1"/>
                    <a:pt x="1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153;p64">
              <a:extLst>
                <a:ext uri="{FF2B5EF4-FFF2-40B4-BE49-F238E27FC236}">
                  <a16:creationId xmlns:a16="http://schemas.microsoft.com/office/drawing/2014/main" id="{C9E671EC-57C9-4955-B12C-ABB7ED726C63}"/>
                </a:ext>
              </a:extLst>
            </p:cNvPr>
            <p:cNvSpPr/>
            <p:nvPr/>
          </p:nvSpPr>
          <p:spPr>
            <a:xfrm>
              <a:off x="2141775" y="3024025"/>
              <a:ext cx="103875" cy="188500"/>
            </a:xfrm>
            <a:custGeom>
              <a:avLst/>
              <a:gdLst/>
              <a:ahLst/>
              <a:cxnLst/>
              <a:rect l="l" t="t" r="r" b="b"/>
              <a:pathLst>
                <a:path w="4155" h="7540" extrusionOk="0">
                  <a:moveTo>
                    <a:pt x="2084" y="0"/>
                  </a:moveTo>
                  <a:cubicBezTo>
                    <a:pt x="1717" y="0"/>
                    <a:pt x="1351" y="98"/>
                    <a:pt x="1024" y="292"/>
                  </a:cubicBezTo>
                  <a:cubicBezTo>
                    <a:pt x="385" y="675"/>
                    <a:pt x="0" y="1370"/>
                    <a:pt x="15" y="2116"/>
                  </a:cubicBezTo>
                  <a:cubicBezTo>
                    <a:pt x="32" y="2860"/>
                    <a:pt x="447" y="3539"/>
                    <a:pt x="1103" y="3892"/>
                  </a:cubicBezTo>
                  <a:lnTo>
                    <a:pt x="756" y="7539"/>
                  </a:lnTo>
                  <a:lnTo>
                    <a:pt x="3416" y="7539"/>
                  </a:lnTo>
                  <a:lnTo>
                    <a:pt x="3068" y="3892"/>
                  </a:lnTo>
                  <a:cubicBezTo>
                    <a:pt x="3738" y="3531"/>
                    <a:pt x="4155" y="2832"/>
                    <a:pt x="4155" y="2071"/>
                  </a:cubicBezTo>
                  <a:cubicBezTo>
                    <a:pt x="4155" y="1326"/>
                    <a:pt x="3756" y="639"/>
                    <a:pt x="3108" y="270"/>
                  </a:cubicBezTo>
                  <a:cubicBezTo>
                    <a:pt x="2790" y="90"/>
                    <a:pt x="2437" y="0"/>
                    <a:pt x="208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154;p64">
              <a:extLst>
                <a:ext uri="{FF2B5EF4-FFF2-40B4-BE49-F238E27FC236}">
                  <a16:creationId xmlns:a16="http://schemas.microsoft.com/office/drawing/2014/main" id="{4265B5B0-440B-42CD-B514-01A938179EF4}"/>
                </a:ext>
              </a:extLst>
            </p:cNvPr>
            <p:cNvSpPr/>
            <p:nvPr/>
          </p:nvSpPr>
          <p:spPr>
            <a:xfrm>
              <a:off x="2134800" y="3016675"/>
              <a:ext cx="118225" cy="203225"/>
            </a:xfrm>
            <a:custGeom>
              <a:avLst/>
              <a:gdLst/>
              <a:ahLst/>
              <a:cxnLst/>
              <a:rect l="l" t="t" r="r" b="b"/>
              <a:pathLst>
                <a:path w="4729" h="8129" extrusionOk="0">
                  <a:moveTo>
                    <a:pt x="2365" y="591"/>
                  </a:moveTo>
                  <a:cubicBezTo>
                    <a:pt x="3344" y="591"/>
                    <a:pt x="4140" y="1387"/>
                    <a:pt x="4140" y="2365"/>
                  </a:cubicBezTo>
                  <a:cubicBezTo>
                    <a:pt x="4140" y="3017"/>
                    <a:pt x="3781" y="3617"/>
                    <a:pt x="3208" y="3927"/>
                  </a:cubicBezTo>
                  <a:lnTo>
                    <a:pt x="3036" y="4019"/>
                  </a:lnTo>
                  <a:lnTo>
                    <a:pt x="3371" y="7538"/>
                  </a:lnTo>
                  <a:lnTo>
                    <a:pt x="1358" y="7538"/>
                  </a:lnTo>
                  <a:lnTo>
                    <a:pt x="1695" y="4019"/>
                  </a:lnTo>
                  <a:lnTo>
                    <a:pt x="1523" y="3927"/>
                  </a:lnTo>
                  <a:cubicBezTo>
                    <a:pt x="948" y="3617"/>
                    <a:pt x="590" y="3017"/>
                    <a:pt x="590" y="2365"/>
                  </a:cubicBezTo>
                  <a:cubicBezTo>
                    <a:pt x="590" y="1387"/>
                    <a:pt x="1387" y="591"/>
                    <a:pt x="2365" y="591"/>
                  </a:cubicBezTo>
                  <a:close/>
                  <a:moveTo>
                    <a:pt x="2365" y="1"/>
                  </a:moveTo>
                  <a:cubicBezTo>
                    <a:pt x="1062" y="1"/>
                    <a:pt x="2" y="1061"/>
                    <a:pt x="2" y="2365"/>
                  </a:cubicBezTo>
                  <a:cubicBezTo>
                    <a:pt x="1" y="3162"/>
                    <a:pt x="403" y="3907"/>
                    <a:pt x="1072" y="4344"/>
                  </a:cubicBezTo>
                  <a:lnTo>
                    <a:pt x="711" y="8128"/>
                  </a:lnTo>
                  <a:lnTo>
                    <a:pt x="4019" y="8128"/>
                  </a:lnTo>
                  <a:lnTo>
                    <a:pt x="3659" y="4343"/>
                  </a:lnTo>
                  <a:cubicBezTo>
                    <a:pt x="4326" y="3907"/>
                    <a:pt x="4729" y="3162"/>
                    <a:pt x="4729" y="2365"/>
                  </a:cubicBezTo>
                  <a:cubicBezTo>
                    <a:pt x="4729" y="1062"/>
                    <a:pt x="3667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155;p64">
              <a:extLst>
                <a:ext uri="{FF2B5EF4-FFF2-40B4-BE49-F238E27FC236}">
                  <a16:creationId xmlns:a16="http://schemas.microsoft.com/office/drawing/2014/main" id="{281B34F9-C814-4CFC-B99C-7C4D9D400ED0}"/>
                </a:ext>
              </a:extLst>
            </p:cNvPr>
            <p:cNvSpPr/>
            <p:nvPr/>
          </p:nvSpPr>
          <p:spPr>
            <a:xfrm>
              <a:off x="6074275" y="2700300"/>
              <a:ext cx="144125" cy="518900"/>
            </a:xfrm>
            <a:custGeom>
              <a:avLst/>
              <a:gdLst/>
              <a:ahLst/>
              <a:cxnLst/>
              <a:rect l="l" t="t" r="r" b="b"/>
              <a:pathLst>
                <a:path w="5765" h="20756" extrusionOk="0">
                  <a:moveTo>
                    <a:pt x="4480" y="0"/>
                  </a:moveTo>
                  <a:cubicBezTo>
                    <a:pt x="4218" y="0"/>
                    <a:pt x="3956" y="103"/>
                    <a:pt x="3761" y="306"/>
                  </a:cubicBezTo>
                  <a:cubicBezTo>
                    <a:pt x="1396" y="2772"/>
                    <a:pt x="0" y="6537"/>
                    <a:pt x="26" y="10377"/>
                  </a:cubicBezTo>
                  <a:cubicBezTo>
                    <a:pt x="54" y="14266"/>
                    <a:pt x="1529" y="18039"/>
                    <a:pt x="3973" y="20469"/>
                  </a:cubicBezTo>
                  <a:cubicBezTo>
                    <a:pt x="4167" y="20660"/>
                    <a:pt x="4419" y="20755"/>
                    <a:pt x="4672" y="20755"/>
                  </a:cubicBezTo>
                  <a:cubicBezTo>
                    <a:pt x="4927" y="20755"/>
                    <a:pt x="5183" y="20657"/>
                    <a:pt x="5378" y="20461"/>
                  </a:cubicBezTo>
                  <a:cubicBezTo>
                    <a:pt x="5765" y="20073"/>
                    <a:pt x="5764" y="19444"/>
                    <a:pt x="5375" y="19056"/>
                  </a:cubicBezTo>
                  <a:cubicBezTo>
                    <a:pt x="3296" y="16989"/>
                    <a:pt x="2041" y="13739"/>
                    <a:pt x="2018" y="10363"/>
                  </a:cubicBezTo>
                  <a:cubicBezTo>
                    <a:pt x="1995" y="7029"/>
                    <a:pt x="3183" y="3786"/>
                    <a:pt x="5198" y="1685"/>
                  </a:cubicBezTo>
                  <a:cubicBezTo>
                    <a:pt x="5578" y="1288"/>
                    <a:pt x="5565" y="657"/>
                    <a:pt x="5168" y="277"/>
                  </a:cubicBezTo>
                  <a:cubicBezTo>
                    <a:pt x="4975" y="92"/>
                    <a:pt x="4727" y="0"/>
                    <a:pt x="4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156;p64">
              <a:extLst>
                <a:ext uri="{FF2B5EF4-FFF2-40B4-BE49-F238E27FC236}">
                  <a16:creationId xmlns:a16="http://schemas.microsoft.com/office/drawing/2014/main" id="{98AD15A2-489F-49F5-A171-89DDF1EB0805}"/>
                </a:ext>
              </a:extLst>
            </p:cNvPr>
            <p:cNvSpPr/>
            <p:nvPr/>
          </p:nvSpPr>
          <p:spPr>
            <a:xfrm>
              <a:off x="6177275" y="2766625"/>
              <a:ext cx="113725" cy="384825"/>
            </a:xfrm>
            <a:custGeom>
              <a:avLst/>
              <a:gdLst/>
              <a:ahLst/>
              <a:cxnLst/>
              <a:rect l="l" t="t" r="r" b="b"/>
              <a:pathLst>
                <a:path w="4549" h="15393" extrusionOk="0">
                  <a:moveTo>
                    <a:pt x="3301" y="0"/>
                  </a:moveTo>
                  <a:cubicBezTo>
                    <a:pt x="3019" y="0"/>
                    <a:pt x="2738" y="120"/>
                    <a:pt x="2542" y="353"/>
                  </a:cubicBezTo>
                  <a:cubicBezTo>
                    <a:pt x="897" y="2345"/>
                    <a:pt x="1" y="4953"/>
                    <a:pt x="21" y="7696"/>
                  </a:cubicBezTo>
                  <a:cubicBezTo>
                    <a:pt x="39" y="10459"/>
                    <a:pt x="983" y="13070"/>
                    <a:pt x="2680" y="15046"/>
                  </a:cubicBezTo>
                  <a:cubicBezTo>
                    <a:pt x="2876" y="15275"/>
                    <a:pt x="3155" y="15392"/>
                    <a:pt x="3435" y="15392"/>
                  </a:cubicBezTo>
                  <a:cubicBezTo>
                    <a:pt x="3664" y="15392"/>
                    <a:pt x="3895" y="15313"/>
                    <a:pt x="4082" y="15152"/>
                  </a:cubicBezTo>
                  <a:cubicBezTo>
                    <a:pt x="4500" y="14795"/>
                    <a:pt x="4548" y="14166"/>
                    <a:pt x="4190" y="13750"/>
                  </a:cubicBezTo>
                  <a:cubicBezTo>
                    <a:pt x="2800" y="12130"/>
                    <a:pt x="2027" y="9975"/>
                    <a:pt x="2011" y="7681"/>
                  </a:cubicBezTo>
                  <a:cubicBezTo>
                    <a:pt x="1994" y="5406"/>
                    <a:pt x="2729" y="3253"/>
                    <a:pt x="4077" y="1620"/>
                  </a:cubicBezTo>
                  <a:cubicBezTo>
                    <a:pt x="4418" y="1195"/>
                    <a:pt x="4355" y="575"/>
                    <a:pt x="3934" y="228"/>
                  </a:cubicBezTo>
                  <a:cubicBezTo>
                    <a:pt x="3749" y="75"/>
                    <a:pt x="3525" y="0"/>
                    <a:pt x="3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157;p64">
              <a:extLst>
                <a:ext uri="{FF2B5EF4-FFF2-40B4-BE49-F238E27FC236}">
                  <a16:creationId xmlns:a16="http://schemas.microsoft.com/office/drawing/2014/main" id="{58865CAB-22D1-4DD8-8E73-58A232E39350}"/>
                </a:ext>
              </a:extLst>
            </p:cNvPr>
            <p:cNvSpPr/>
            <p:nvPr/>
          </p:nvSpPr>
          <p:spPr>
            <a:xfrm>
              <a:off x="6272025" y="2833800"/>
              <a:ext cx="91725" cy="251225"/>
            </a:xfrm>
            <a:custGeom>
              <a:avLst/>
              <a:gdLst/>
              <a:ahLst/>
              <a:cxnLst/>
              <a:rect l="l" t="t" r="r" b="b"/>
              <a:pathLst>
                <a:path w="3669" h="10049" extrusionOk="0">
                  <a:moveTo>
                    <a:pt x="2402" y="1"/>
                  </a:moveTo>
                  <a:cubicBezTo>
                    <a:pt x="2106" y="1"/>
                    <a:pt x="1813" y="132"/>
                    <a:pt x="1617" y="383"/>
                  </a:cubicBezTo>
                  <a:lnTo>
                    <a:pt x="1618" y="383"/>
                  </a:lnTo>
                  <a:cubicBezTo>
                    <a:pt x="557" y="1743"/>
                    <a:pt x="1" y="3333"/>
                    <a:pt x="13" y="4982"/>
                  </a:cubicBezTo>
                  <a:cubicBezTo>
                    <a:pt x="24" y="6697"/>
                    <a:pt x="643" y="8331"/>
                    <a:pt x="1803" y="9707"/>
                  </a:cubicBezTo>
                  <a:cubicBezTo>
                    <a:pt x="2000" y="9933"/>
                    <a:pt x="2276" y="10049"/>
                    <a:pt x="2554" y="10049"/>
                  </a:cubicBezTo>
                  <a:cubicBezTo>
                    <a:pt x="2781" y="10049"/>
                    <a:pt x="3009" y="9972"/>
                    <a:pt x="3196" y="9815"/>
                  </a:cubicBezTo>
                  <a:cubicBezTo>
                    <a:pt x="3612" y="9464"/>
                    <a:pt x="3669" y="8844"/>
                    <a:pt x="3324" y="8424"/>
                  </a:cubicBezTo>
                  <a:cubicBezTo>
                    <a:pt x="2468" y="7408"/>
                    <a:pt x="2011" y="6213"/>
                    <a:pt x="2002" y="4969"/>
                  </a:cubicBezTo>
                  <a:cubicBezTo>
                    <a:pt x="1994" y="3773"/>
                    <a:pt x="2403" y="2611"/>
                    <a:pt x="3186" y="1609"/>
                  </a:cubicBezTo>
                  <a:cubicBezTo>
                    <a:pt x="3524" y="1176"/>
                    <a:pt x="3447" y="550"/>
                    <a:pt x="3014" y="212"/>
                  </a:cubicBezTo>
                  <a:cubicBezTo>
                    <a:pt x="2832" y="70"/>
                    <a:pt x="2616" y="1"/>
                    <a:pt x="2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158;p64">
              <a:extLst>
                <a:ext uri="{FF2B5EF4-FFF2-40B4-BE49-F238E27FC236}">
                  <a16:creationId xmlns:a16="http://schemas.microsoft.com/office/drawing/2014/main" id="{56B57F93-37EC-40B2-8C8B-8A80C92D2187}"/>
                </a:ext>
              </a:extLst>
            </p:cNvPr>
            <p:cNvSpPr/>
            <p:nvPr/>
          </p:nvSpPr>
          <p:spPr>
            <a:xfrm>
              <a:off x="1692475" y="2700300"/>
              <a:ext cx="144300" cy="519000"/>
            </a:xfrm>
            <a:custGeom>
              <a:avLst/>
              <a:gdLst/>
              <a:ahLst/>
              <a:cxnLst/>
              <a:rect l="l" t="t" r="r" b="b"/>
              <a:pathLst>
                <a:path w="5772" h="20760" extrusionOk="0">
                  <a:moveTo>
                    <a:pt x="1292" y="0"/>
                  </a:moveTo>
                  <a:cubicBezTo>
                    <a:pt x="1045" y="0"/>
                    <a:pt x="797" y="92"/>
                    <a:pt x="604" y="277"/>
                  </a:cubicBezTo>
                  <a:cubicBezTo>
                    <a:pt x="207" y="657"/>
                    <a:pt x="194" y="1288"/>
                    <a:pt x="574" y="1685"/>
                  </a:cubicBezTo>
                  <a:cubicBezTo>
                    <a:pt x="2589" y="3786"/>
                    <a:pt x="3777" y="7029"/>
                    <a:pt x="3754" y="10363"/>
                  </a:cubicBezTo>
                  <a:cubicBezTo>
                    <a:pt x="3731" y="13739"/>
                    <a:pt x="2476" y="16989"/>
                    <a:pt x="396" y="19056"/>
                  </a:cubicBezTo>
                  <a:cubicBezTo>
                    <a:pt x="4" y="19443"/>
                    <a:pt x="1" y="20075"/>
                    <a:pt x="389" y="20466"/>
                  </a:cubicBezTo>
                  <a:cubicBezTo>
                    <a:pt x="584" y="20662"/>
                    <a:pt x="839" y="20760"/>
                    <a:pt x="1095" y="20760"/>
                  </a:cubicBezTo>
                  <a:cubicBezTo>
                    <a:pt x="1350" y="20760"/>
                    <a:pt x="1605" y="20663"/>
                    <a:pt x="1799" y="20469"/>
                  </a:cubicBezTo>
                  <a:cubicBezTo>
                    <a:pt x="4243" y="18039"/>
                    <a:pt x="5717" y="14266"/>
                    <a:pt x="5745" y="10377"/>
                  </a:cubicBezTo>
                  <a:cubicBezTo>
                    <a:pt x="5772" y="6537"/>
                    <a:pt x="4376" y="2772"/>
                    <a:pt x="2011" y="306"/>
                  </a:cubicBezTo>
                  <a:cubicBezTo>
                    <a:pt x="1815" y="103"/>
                    <a:pt x="155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159;p64">
              <a:extLst>
                <a:ext uri="{FF2B5EF4-FFF2-40B4-BE49-F238E27FC236}">
                  <a16:creationId xmlns:a16="http://schemas.microsoft.com/office/drawing/2014/main" id="{39B5F92C-5B99-4FC1-B051-120AA9C85140}"/>
                </a:ext>
              </a:extLst>
            </p:cNvPr>
            <p:cNvSpPr/>
            <p:nvPr/>
          </p:nvSpPr>
          <p:spPr>
            <a:xfrm>
              <a:off x="1619925" y="2766125"/>
              <a:ext cx="113825" cy="385475"/>
            </a:xfrm>
            <a:custGeom>
              <a:avLst/>
              <a:gdLst/>
              <a:ahLst/>
              <a:cxnLst/>
              <a:rect l="l" t="t" r="r" b="b"/>
              <a:pathLst>
                <a:path w="4553" h="15419" extrusionOk="0">
                  <a:moveTo>
                    <a:pt x="1236" y="1"/>
                  </a:moveTo>
                  <a:cubicBezTo>
                    <a:pt x="1013" y="1"/>
                    <a:pt x="789" y="75"/>
                    <a:pt x="603" y="228"/>
                  </a:cubicBezTo>
                  <a:cubicBezTo>
                    <a:pt x="176" y="581"/>
                    <a:pt x="119" y="1216"/>
                    <a:pt x="477" y="1640"/>
                  </a:cubicBezTo>
                  <a:cubicBezTo>
                    <a:pt x="1825" y="3273"/>
                    <a:pt x="2559" y="5426"/>
                    <a:pt x="2543" y="7701"/>
                  </a:cubicBezTo>
                  <a:cubicBezTo>
                    <a:pt x="2527" y="9995"/>
                    <a:pt x="1753" y="12150"/>
                    <a:pt x="364" y="13770"/>
                  </a:cubicBezTo>
                  <a:cubicBezTo>
                    <a:pt x="0" y="14186"/>
                    <a:pt x="46" y="14819"/>
                    <a:pt x="465" y="15179"/>
                  </a:cubicBezTo>
                  <a:cubicBezTo>
                    <a:pt x="653" y="15340"/>
                    <a:pt x="884" y="15419"/>
                    <a:pt x="1114" y="15419"/>
                  </a:cubicBezTo>
                  <a:cubicBezTo>
                    <a:pt x="1397" y="15419"/>
                    <a:pt x="1678" y="15299"/>
                    <a:pt x="1874" y="15066"/>
                  </a:cubicBezTo>
                  <a:cubicBezTo>
                    <a:pt x="3571" y="13090"/>
                    <a:pt x="4515" y="10479"/>
                    <a:pt x="4533" y="7716"/>
                  </a:cubicBezTo>
                  <a:cubicBezTo>
                    <a:pt x="4552" y="4973"/>
                    <a:pt x="3657" y="2365"/>
                    <a:pt x="2012" y="373"/>
                  </a:cubicBezTo>
                  <a:cubicBezTo>
                    <a:pt x="1816" y="128"/>
                    <a:pt x="1527" y="1"/>
                    <a:pt x="1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160;p64">
              <a:extLst>
                <a:ext uri="{FF2B5EF4-FFF2-40B4-BE49-F238E27FC236}">
                  <a16:creationId xmlns:a16="http://schemas.microsoft.com/office/drawing/2014/main" id="{482ECA94-A792-4A5F-88D9-A65941826835}"/>
                </a:ext>
              </a:extLst>
            </p:cNvPr>
            <p:cNvSpPr/>
            <p:nvPr/>
          </p:nvSpPr>
          <p:spPr>
            <a:xfrm>
              <a:off x="1547400" y="2833800"/>
              <a:ext cx="91625" cy="251100"/>
            </a:xfrm>
            <a:custGeom>
              <a:avLst/>
              <a:gdLst/>
              <a:ahLst/>
              <a:cxnLst/>
              <a:rect l="l" t="t" r="r" b="b"/>
              <a:pathLst>
                <a:path w="3665" h="10044" extrusionOk="0">
                  <a:moveTo>
                    <a:pt x="1263" y="1"/>
                  </a:moveTo>
                  <a:cubicBezTo>
                    <a:pt x="1048" y="1"/>
                    <a:pt x="832" y="70"/>
                    <a:pt x="650" y="212"/>
                  </a:cubicBezTo>
                  <a:cubicBezTo>
                    <a:pt x="217" y="550"/>
                    <a:pt x="140" y="1176"/>
                    <a:pt x="479" y="1609"/>
                  </a:cubicBezTo>
                  <a:cubicBezTo>
                    <a:pt x="1262" y="2611"/>
                    <a:pt x="1671" y="3773"/>
                    <a:pt x="1663" y="4969"/>
                  </a:cubicBezTo>
                  <a:cubicBezTo>
                    <a:pt x="1655" y="6213"/>
                    <a:pt x="1197" y="7408"/>
                    <a:pt x="340" y="8424"/>
                  </a:cubicBezTo>
                  <a:cubicBezTo>
                    <a:pt x="1" y="8845"/>
                    <a:pt x="60" y="9460"/>
                    <a:pt x="474" y="9809"/>
                  </a:cubicBezTo>
                  <a:cubicBezTo>
                    <a:pt x="660" y="9966"/>
                    <a:pt x="888" y="10043"/>
                    <a:pt x="1114" y="10043"/>
                  </a:cubicBezTo>
                  <a:cubicBezTo>
                    <a:pt x="1390" y="10043"/>
                    <a:pt x="1665" y="9929"/>
                    <a:pt x="1862" y="9707"/>
                  </a:cubicBezTo>
                  <a:cubicBezTo>
                    <a:pt x="3022" y="8331"/>
                    <a:pt x="3640" y="6697"/>
                    <a:pt x="3652" y="4982"/>
                  </a:cubicBezTo>
                  <a:cubicBezTo>
                    <a:pt x="3664" y="3333"/>
                    <a:pt x="3109" y="1743"/>
                    <a:pt x="2047" y="383"/>
                  </a:cubicBezTo>
                  <a:cubicBezTo>
                    <a:pt x="1851" y="132"/>
                    <a:pt x="1559" y="1"/>
                    <a:pt x="1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161;p64">
              <a:extLst>
                <a:ext uri="{FF2B5EF4-FFF2-40B4-BE49-F238E27FC236}">
                  <a16:creationId xmlns:a16="http://schemas.microsoft.com/office/drawing/2014/main" id="{9D96802B-5D17-43B8-ADB3-97BED42D101B}"/>
                </a:ext>
              </a:extLst>
            </p:cNvPr>
            <p:cNvSpPr/>
            <p:nvPr/>
          </p:nvSpPr>
          <p:spPr>
            <a:xfrm>
              <a:off x="3693525" y="383050"/>
              <a:ext cx="523850" cy="141150"/>
            </a:xfrm>
            <a:custGeom>
              <a:avLst/>
              <a:gdLst/>
              <a:ahLst/>
              <a:cxnLst/>
              <a:rect l="l" t="t" r="r" b="b"/>
              <a:pathLst>
                <a:path w="20954" h="5646" extrusionOk="0">
                  <a:moveTo>
                    <a:pt x="1095" y="0"/>
                  </a:moveTo>
                  <a:cubicBezTo>
                    <a:pt x="841" y="0"/>
                    <a:pt x="587" y="97"/>
                    <a:pt x="392" y="290"/>
                  </a:cubicBezTo>
                  <a:cubicBezTo>
                    <a:pt x="2" y="678"/>
                    <a:pt x="1" y="1310"/>
                    <a:pt x="391" y="1700"/>
                  </a:cubicBezTo>
                  <a:cubicBezTo>
                    <a:pt x="2820" y="4144"/>
                    <a:pt x="6592" y="5618"/>
                    <a:pt x="10482" y="5645"/>
                  </a:cubicBezTo>
                  <a:cubicBezTo>
                    <a:pt x="10517" y="5646"/>
                    <a:pt x="10553" y="5646"/>
                    <a:pt x="10588" y="5646"/>
                  </a:cubicBezTo>
                  <a:cubicBezTo>
                    <a:pt x="14391" y="5646"/>
                    <a:pt x="18109" y="4254"/>
                    <a:pt x="20552" y="1912"/>
                  </a:cubicBezTo>
                  <a:cubicBezTo>
                    <a:pt x="20944" y="1530"/>
                    <a:pt x="20954" y="904"/>
                    <a:pt x="20575" y="510"/>
                  </a:cubicBezTo>
                  <a:cubicBezTo>
                    <a:pt x="20380" y="306"/>
                    <a:pt x="20118" y="204"/>
                    <a:pt x="19857" y="204"/>
                  </a:cubicBezTo>
                  <a:cubicBezTo>
                    <a:pt x="19612" y="204"/>
                    <a:pt x="19366" y="293"/>
                    <a:pt x="19174" y="474"/>
                  </a:cubicBezTo>
                  <a:cubicBezTo>
                    <a:pt x="17093" y="2470"/>
                    <a:pt x="13888" y="3656"/>
                    <a:pt x="10587" y="3656"/>
                  </a:cubicBezTo>
                  <a:cubicBezTo>
                    <a:pt x="10556" y="3656"/>
                    <a:pt x="10526" y="3655"/>
                    <a:pt x="10496" y="3655"/>
                  </a:cubicBezTo>
                  <a:cubicBezTo>
                    <a:pt x="7120" y="3632"/>
                    <a:pt x="3870" y="2377"/>
                    <a:pt x="1803" y="297"/>
                  </a:cubicBezTo>
                  <a:cubicBezTo>
                    <a:pt x="1608" y="99"/>
                    <a:pt x="1351" y="0"/>
                    <a:pt x="109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162;p64">
              <a:extLst>
                <a:ext uri="{FF2B5EF4-FFF2-40B4-BE49-F238E27FC236}">
                  <a16:creationId xmlns:a16="http://schemas.microsoft.com/office/drawing/2014/main" id="{354B6459-97F2-4509-B156-59AFAFBC8051}"/>
                </a:ext>
              </a:extLst>
            </p:cNvPr>
            <p:cNvSpPr/>
            <p:nvPr/>
          </p:nvSpPr>
          <p:spPr>
            <a:xfrm>
              <a:off x="3760900" y="311100"/>
              <a:ext cx="390750" cy="110275"/>
            </a:xfrm>
            <a:custGeom>
              <a:avLst/>
              <a:gdLst/>
              <a:ahLst/>
              <a:cxnLst/>
              <a:rect l="l" t="t" r="r" b="b"/>
              <a:pathLst>
                <a:path w="15630" h="4411" extrusionOk="0">
                  <a:moveTo>
                    <a:pt x="1114" y="0"/>
                  </a:moveTo>
                  <a:cubicBezTo>
                    <a:pt x="834" y="0"/>
                    <a:pt x="555" y="118"/>
                    <a:pt x="359" y="348"/>
                  </a:cubicBezTo>
                  <a:cubicBezTo>
                    <a:pt x="0" y="764"/>
                    <a:pt x="48" y="1393"/>
                    <a:pt x="465" y="1751"/>
                  </a:cubicBezTo>
                  <a:cubicBezTo>
                    <a:pt x="2441" y="3446"/>
                    <a:pt x="5052" y="4391"/>
                    <a:pt x="7815" y="4410"/>
                  </a:cubicBezTo>
                  <a:cubicBezTo>
                    <a:pt x="7843" y="4411"/>
                    <a:pt x="7871" y="4411"/>
                    <a:pt x="7899" y="4411"/>
                  </a:cubicBezTo>
                  <a:cubicBezTo>
                    <a:pt x="10610" y="4411"/>
                    <a:pt x="13186" y="3517"/>
                    <a:pt x="15158" y="1889"/>
                  </a:cubicBezTo>
                  <a:lnTo>
                    <a:pt x="15158" y="1888"/>
                  </a:lnTo>
                  <a:cubicBezTo>
                    <a:pt x="15574" y="1536"/>
                    <a:pt x="15629" y="916"/>
                    <a:pt x="15283" y="496"/>
                  </a:cubicBezTo>
                  <a:cubicBezTo>
                    <a:pt x="15086" y="257"/>
                    <a:pt x="14801" y="134"/>
                    <a:pt x="14514" y="134"/>
                  </a:cubicBezTo>
                  <a:cubicBezTo>
                    <a:pt x="14295" y="134"/>
                    <a:pt x="14075" y="206"/>
                    <a:pt x="13891" y="353"/>
                  </a:cubicBezTo>
                  <a:cubicBezTo>
                    <a:pt x="12274" y="1688"/>
                    <a:pt x="10149" y="2420"/>
                    <a:pt x="7899" y="2420"/>
                  </a:cubicBezTo>
                  <a:cubicBezTo>
                    <a:pt x="7876" y="2420"/>
                    <a:pt x="7853" y="2420"/>
                    <a:pt x="7829" y="2420"/>
                  </a:cubicBezTo>
                  <a:cubicBezTo>
                    <a:pt x="5535" y="2404"/>
                    <a:pt x="3381" y="1629"/>
                    <a:pt x="1761" y="240"/>
                  </a:cubicBezTo>
                  <a:cubicBezTo>
                    <a:pt x="1574" y="79"/>
                    <a:pt x="1343" y="0"/>
                    <a:pt x="111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163;p64">
              <a:extLst>
                <a:ext uri="{FF2B5EF4-FFF2-40B4-BE49-F238E27FC236}">
                  <a16:creationId xmlns:a16="http://schemas.microsoft.com/office/drawing/2014/main" id="{AA482BAF-1A48-4DBC-B190-5CA2710FA8BE}"/>
                </a:ext>
              </a:extLst>
            </p:cNvPr>
            <p:cNvSpPr/>
            <p:nvPr/>
          </p:nvSpPr>
          <p:spPr>
            <a:xfrm>
              <a:off x="3827425" y="238400"/>
              <a:ext cx="257250" cy="88425"/>
            </a:xfrm>
            <a:custGeom>
              <a:avLst/>
              <a:gdLst/>
              <a:ahLst/>
              <a:cxnLst/>
              <a:rect l="l" t="t" r="r" b="b"/>
              <a:pathLst>
                <a:path w="10290" h="3537" extrusionOk="0">
                  <a:moveTo>
                    <a:pt x="1111" y="1"/>
                  </a:moveTo>
                  <a:cubicBezTo>
                    <a:pt x="828" y="1"/>
                    <a:pt x="547" y="121"/>
                    <a:pt x="350" y="354"/>
                  </a:cubicBezTo>
                  <a:cubicBezTo>
                    <a:pt x="0" y="770"/>
                    <a:pt x="48" y="1388"/>
                    <a:pt x="456" y="1746"/>
                  </a:cubicBezTo>
                  <a:cubicBezTo>
                    <a:pt x="1832" y="2906"/>
                    <a:pt x="3466" y="3524"/>
                    <a:pt x="5181" y="3536"/>
                  </a:cubicBezTo>
                  <a:cubicBezTo>
                    <a:pt x="5198" y="3536"/>
                    <a:pt x="5216" y="3537"/>
                    <a:pt x="5233" y="3537"/>
                  </a:cubicBezTo>
                  <a:cubicBezTo>
                    <a:pt x="6863" y="3537"/>
                    <a:pt x="8434" y="2981"/>
                    <a:pt x="9779" y="1931"/>
                  </a:cubicBezTo>
                  <a:cubicBezTo>
                    <a:pt x="10213" y="1592"/>
                    <a:pt x="10289" y="967"/>
                    <a:pt x="9950" y="534"/>
                  </a:cubicBezTo>
                  <a:cubicBezTo>
                    <a:pt x="9755" y="283"/>
                    <a:pt x="9461" y="151"/>
                    <a:pt x="9165" y="151"/>
                  </a:cubicBezTo>
                  <a:cubicBezTo>
                    <a:pt x="8951" y="151"/>
                    <a:pt x="8735" y="220"/>
                    <a:pt x="8553" y="362"/>
                  </a:cubicBezTo>
                  <a:cubicBezTo>
                    <a:pt x="7562" y="1137"/>
                    <a:pt x="6414" y="1546"/>
                    <a:pt x="5231" y="1546"/>
                  </a:cubicBezTo>
                  <a:cubicBezTo>
                    <a:pt x="5219" y="1546"/>
                    <a:pt x="5206" y="1546"/>
                    <a:pt x="5194" y="1546"/>
                  </a:cubicBezTo>
                  <a:cubicBezTo>
                    <a:pt x="3950" y="1537"/>
                    <a:pt x="2755" y="1080"/>
                    <a:pt x="1738" y="224"/>
                  </a:cubicBezTo>
                  <a:cubicBezTo>
                    <a:pt x="1554" y="74"/>
                    <a:pt x="1332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164;p64">
              <a:extLst>
                <a:ext uri="{FF2B5EF4-FFF2-40B4-BE49-F238E27FC236}">
                  <a16:creationId xmlns:a16="http://schemas.microsoft.com/office/drawing/2014/main" id="{38E90AB6-5C85-4AC8-A132-85DAE5FE22C3}"/>
                </a:ext>
              </a:extLst>
            </p:cNvPr>
            <p:cNvSpPr/>
            <p:nvPr/>
          </p:nvSpPr>
          <p:spPr>
            <a:xfrm>
              <a:off x="1543650" y="3991975"/>
              <a:ext cx="4747325" cy="1484200"/>
            </a:xfrm>
            <a:custGeom>
              <a:avLst/>
              <a:gdLst/>
              <a:ahLst/>
              <a:cxnLst/>
              <a:rect l="l" t="t" r="r" b="b"/>
              <a:pathLst>
                <a:path w="189893" h="59368" extrusionOk="0">
                  <a:moveTo>
                    <a:pt x="94946" y="0"/>
                  </a:moveTo>
                  <a:cubicBezTo>
                    <a:pt x="69765" y="0"/>
                    <a:pt x="45615" y="3128"/>
                    <a:pt x="27809" y="8694"/>
                  </a:cubicBezTo>
                  <a:cubicBezTo>
                    <a:pt x="10003" y="14261"/>
                    <a:pt x="1" y="21811"/>
                    <a:pt x="1" y="29684"/>
                  </a:cubicBezTo>
                  <a:cubicBezTo>
                    <a:pt x="1" y="37556"/>
                    <a:pt x="10003" y="45106"/>
                    <a:pt x="27809" y="50673"/>
                  </a:cubicBezTo>
                  <a:cubicBezTo>
                    <a:pt x="45615" y="56240"/>
                    <a:pt x="69765" y="59367"/>
                    <a:pt x="94946" y="59367"/>
                  </a:cubicBezTo>
                  <a:cubicBezTo>
                    <a:pt x="120127" y="59367"/>
                    <a:pt x="144277" y="56240"/>
                    <a:pt x="162083" y="50673"/>
                  </a:cubicBezTo>
                  <a:cubicBezTo>
                    <a:pt x="179888" y="45106"/>
                    <a:pt x="189892" y="37556"/>
                    <a:pt x="189892" y="29684"/>
                  </a:cubicBezTo>
                  <a:cubicBezTo>
                    <a:pt x="189892" y="21811"/>
                    <a:pt x="179888" y="14261"/>
                    <a:pt x="162083" y="8694"/>
                  </a:cubicBezTo>
                  <a:cubicBezTo>
                    <a:pt x="144277" y="3128"/>
                    <a:pt x="120127" y="0"/>
                    <a:pt x="9494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165;p64">
              <a:extLst>
                <a:ext uri="{FF2B5EF4-FFF2-40B4-BE49-F238E27FC236}">
                  <a16:creationId xmlns:a16="http://schemas.microsoft.com/office/drawing/2014/main" id="{449DF250-8497-4A9B-A0C1-9FC2014F395F}"/>
                </a:ext>
              </a:extLst>
            </p:cNvPr>
            <p:cNvSpPr/>
            <p:nvPr/>
          </p:nvSpPr>
          <p:spPr>
            <a:xfrm>
              <a:off x="1778600" y="3998425"/>
              <a:ext cx="4325100" cy="1313725"/>
            </a:xfrm>
            <a:custGeom>
              <a:avLst/>
              <a:gdLst/>
              <a:ahLst/>
              <a:cxnLst/>
              <a:rect l="l" t="t" r="r" b="b"/>
              <a:pathLst>
                <a:path w="173004" h="52549" extrusionOk="0">
                  <a:moveTo>
                    <a:pt x="86502" y="0"/>
                  </a:moveTo>
                  <a:cubicBezTo>
                    <a:pt x="63560" y="0"/>
                    <a:pt x="41558" y="2768"/>
                    <a:pt x="25336" y="7696"/>
                  </a:cubicBezTo>
                  <a:cubicBezTo>
                    <a:pt x="9113" y="12623"/>
                    <a:pt x="0" y="19306"/>
                    <a:pt x="0" y="26275"/>
                  </a:cubicBezTo>
                  <a:cubicBezTo>
                    <a:pt x="0" y="33243"/>
                    <a:pt x="9113" y="39925"/>
                    <a:pt x="25336" y="44853"/>
                  </a:cubicBezTo>
                  <a:cubicBezTo>
                    <a:pt x="41558" y="49780"/>
                    <a:pt x="63560" y="52549"/>
                    <a:pt x="86502" y="52549"/>
                  </a:cubicBezTo>
                  <a:cubicBezTo>
                    <a:pt x="109443" y="52549"/>
                    <a:pt x="131445" y="49780"/>
                    <a:pt x="147667" y="44853"/>
                  </a:cubicBezTo>
                  <a:cubicBezTo>
                    <a:pt x="163889" y="39925"/>
                    <a:pt x="173004" y="33243"/>
                    <a:pt x="173004" y="26275"/>
                  </a:cubicBezTo>
                  <a:cubicBezTo>
                    <a:pt x="173004" y="19306"/>
                    <a:pt x="163889" y="12623"/>
                    <a:pt x="147667" y="7696"/>
                  </a:cubicBezTo>
                  <a:cubicBezTo>
                    <a:pt x="131445" y="2768"/>
                    <a:pt x="109443" y="0"/>
                    <a:pt x="86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166;p64">
              <a:extLst>
                <a:ext uri="{FF2B5EF4-FFF2-40B4-BE49-F238E27FC236}">
                  <a16:creationId xmlns:a16="http://schemas.microsoft.com/office/drawing/2014/main" id="{DA4FE69F-D5D7-4872-BBEB-72E7DB254BAD}"/>
                </a:ext>
              </a:extLst>
            </p:cNvPr>
            <p:cNvSpPr/>
            <p:nvPr/>
          </p:nvSpPr>
          <p:spPr>
            <a:xfrm>
              <a:off x="1771225" y="3991075"/>
              <a:ext cx="4339825" cy="1328450"/>
            </a:xfrm>
            <a:custGeom>
              <a:avLst/>
              <a:gdLst/>
              <a:ahLst/>
              <a:cxnLst/>
              <a:rect l="l" t="t" r="r" b="b"/>
              <a:pathLst>
                <a:path w="173593" h="53138" extrusionOk="0">
                  <a:moveTo>
                    <a:pt x="86797" y="589"/>
                  </a:moveTo>
                  <a:cubicBezTo>
                    <a:pt x="134332" y="589"/>
                    <a:pt x="173005" y="12243"/>
                    <a:pt x="173005" y="26569"/>
                  </a:cubicBezTo>
                  <a:cubicBezTo>
                    <a:pt x="173005" y="40894"/>
                    <a:pt x="134331" y="52549"/>
                    <a:pt x="86797" y="52549"/>
                  </a:cubicBezTo>
                  <a:cubicBezTo>
                    <a:pt x="39262" y="52549"/>
                    <a:pt x="589" y="40894"/>
                    <a:pt x="589" y="26569"/>
                  </a:cubicBezTo>
                  <a:cubicBezTo>
                    <a:pt x="589" y="12243"/>
                    <a:pt x="39262" y="589"/>
                    <a:pt x="86797" y="589"/>
                  </a:cubicBezTo>
                  <a:close/>
                  <a:moveTo>
                    <a:pt x="86797" y="0"/>
                  </a:moveTo>
                  <a:cubicBezTo>
                    <a:pt x="63663" y="0"/>
                    <a:pt x="41910" y="2737"/>
                    <a:pt x="25545" y="7708"/>
                  </a:cubicBezTo>
                  <a:cubicBezTo>
                    <a:pt x="9072" y="12711"/>
                    <a:pt x="0" y="19410"/>
                    <a:pt x="0" y="26569"/>
                  </a:cubicBezTo>
                  <a:cubicBezTo>
                    <a:pt x="0" y="33728"/>
                    <a:pt x="9072" y="40426"/>
                    <a:pt x="25545" y="45429"/>
                  </a:cubicBezTo>
                  <a:cubicBezTo>
                    <a:pt x="41910" y="50400"/>
                    <a:pt x="63663" y="53138"/>
                    <a:pt x="86797" y="53138"/>
                  </a:cubicBezTo>
                  <a:cubicBezTo>
                    <a:pt x="109930" y="53138"/>
                    <a:pt x="131683" y="50400"/>
                    <a:pt x="148049" y="45429"/>
                  </a:cubicBezTo>
                  <a:cubicBezTo>
                    <a:pt x="164521" y="40427"/>
                    <a:pt x="173593" y="33728"/>
                    <a:pt x="173593" y="26569"/>
                  </a:cubicBezTo>
                  <a:cubicBezTo>
                    <a:pt x="173593" y="19410"/>
                    <a:pt x="164521" y="12713"/>
                    <a:pt x="148049" y="7708"/>
                  </a:cubicBezTo>
                  <a:cubicBezTo>
                    <a:pt x="131683" y="2737"/>
                    <a:pt x="109931" y="0"/>
                    <a:pt x="86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167;p64">
              <a:extLst>
                <a:ext uri="{FF2B5EF4-FFF2-40B4-BE49-F238E27FC236}">
                  <a16:creationId xmlns:a16="http://schemas.microsoft.com/office/drawing/2014/main" id="{2F3F1A6B-D328-4F48-9183-66E57FF43139}"/>
                </a:ext>
              </a:extLst>
            </p:cNvPr>
            <p:cNvSpPr/>
            <p:nvPr/>
          </p:nvSpPr>
          <p:spPr>
            <a:xfrm>
              <a:off x="2012975" y="3937675"/>
              <a:ext cx="3856325" cy="1114050"/>
            </a:xfrm>
            <a:custGeom>
              <a:avLst/>
              <a:gdLst/>
              <a:ahLst/>
              <a:cxnLst/>
              <a:rect l="l" t="t" r="r" b="b"/>
              <a:pathLst>
                <a:path w="154253" h="44562" extrusionOk="0">
                  <a:moveTo>
                    <a:pt x="77127" y="0"/>
                  </a:moveTo>
                  <a:cubicBezTo>
                    <a:pt x="56671" y="0"/>
                    <a:pt x="37054" y="2348"/>
                    <a:pt x="22590" y="6526"/>
                  </a:cubicBezTo>
                  <a:cubicBezTo>
                    <a:pt x="8126" y="10705"/>
                    <a:pt x="1" y="16372"/>
                    <a:pt x="1" y="22281"/>
                  </a:cubicBezTo>
                  <a:cubicBezTo>
                    <a:pt x="1" y="28190"/>
                    <a:pt x="8126" y="33857"/>
                    <a:pt x="22590" y="38036"/>
                  </a:cubicBezTo>
                  <a:cubicBezTo>
                    <a:pt x="37054" y="42214"/>
                    <a:pt x="56671" y="44562"/>
                    <a:pt x="77127" y="44562"/>
                  </a:cubicBezTo>
                  <a:cubicBezTo>
                    <a:pt x="97582" y="44562"/>
                    <a:pt x="117199" y="42214"/>
                    <a:pt x="131662" y="38036"/>
                  </a:cubicBezTo>
                  <a:cubicBezTo>
                    <a:pt x="146127" y="33857"/>
                    <a:pt x="154252" y="28190"/>
                    <a:pt x="154252" y="22281"/>
                  </a:cubicBezTo>
                  <a:cubicBezTo>
                    <a:pt x="154252" y="16372"/>
                    <a:pt x="146127" y="10705"/>
                    <a:pt x="131662" y="6526"/>
                  </a:cubicBezTo>
                  <a:cubicBezTo>
                    <a:pt x="117199" y="2348"/>
                    <a:pt x="97582" y="0"/>
                    <a:pt x="7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168;p64">
              <a:extLst>
                <a:ext uri="{FF2B5EF4-FFF2-40B4-BE49-F238E27FC236}">
                  <a16:creationId xmlns:a16="http://schemas.microsoft.com/office/drawing/2014/main" id="{15BD17F1-61D5-495A-81C2-5F9619B40AE0}"/>
                </a:ext>
              </a:extLst>
            </p:cNvPr>
            <p:cNvSpPr/>
            <p:nvPr/>
          </p:nvSpPr>
          <p:spPr>
            <a:xfrm>
              <a:off x="2005600" y="3930300"/>
              <a:ext cx="3871075" cy="1128800"/>
            </a:xfrm>
            <a:custGeom>
              <a:avLst/>
              <a:gdLst/>
              <a:ahLst/>
              <a:cxnLst/>
              <a:rect l="l" t="t" r="r" b="b"/>
              <a:pathLst>
                <a:path w="154843" h="45152" extrusionOk="0">
                  <a:moveTo>
                    <a:pt x="77422" y="590"/>
                  </a:moveTo>
                  <a:cubicBezTo>
                    <a:pt x="119787" y="590"/>
                    <a:pt x="154253" y="10451"/>
                    <a:pt x="154253" y="22576"/>
                  </a:cubicBezTo>
                  <a:cubicBezTo>
                    <a:pt x="154253" y="34699"/>
                    <a:pt x="119787" y="44562"/>
                    <a:pt x="77422" y="44562"/>
                  </a:cubicBezTo>
                  <a:cubicBezTo>
                    <a:pt x="35056" y="44562"/>
                    <a:pt x="589" y="34698"/>
                    <a:pt x="589" y="22576"/>
                  </a:cubicBezTo>
                  <a:cubicBezTo>
                    <a:pt x="589" y="10453"/>
                    <a:pt x="35056" y="590"/>
                    <a:pt x="77422" y="590"/>
                  </a:cubicBezTo>
                  <a:close/>
                  <a:moveTo>
                    <a:pt x="77422" y="0"/>
                  </a:moveTo>
                  <a:cubicBezTo>
                    <a:pt x="56794" y="0"/>
                    <a:pt x="37396" y="2322"/>
                    <a:pt x="22803" y="6537"/>
                  </a:cubicBezTo>
                  <a:cubicBezTo>
                    <a:pt x="8099" y="10785"/>
                    <a:pt x="1" y="16481"/>
                    <a:pt x="1" y="22575"/>
                  </a:cubicBezTo>
                  <a:cubicBezTo>
                    <a:pt x="1" y="28669"/>
                    <a:pt x="8099" y="34365"/>
                    <a:pt x="22803" y="38613"/>
                  </a:cubicBezTo>
                  <a:cubicBezTo>
                    <a:pt x="37397" y="42829"/>
                    <a:pt x="56794" y="45152"/>
                    <a:pt x="77422" y="45152"/>
                  </a:cubicBezTo>
                  <a:cubicBezTo>
                    <a:pt x="98049" y="45152"/>
                    <a:pt x="117447" y="42829"/>
                    <a:pt x="132040" y="38613"/>
                  </a:cubicBezTo>
                  <a:cubicBezTo>
                    <a:pt x="146744" y="34365"/>
                    <a:pt x="154842" y="28669"/>
                    <a:pt x="154842" y="22575"/>
                  </a:cubicBezTo>
                  <a:cubicBezTo>
                    <a:pt x="154842" y="16481"/>
                    <a:pt x="146744" y="10785"/>
                    <a:pt x="132040" y="6537"/>
                  </a:cubicBezTo>
                  <a:cubicBezTo>
                    <a:pt x="117447" y="2322"/>
                    <a:pt x="98049" y="0"/>
                    <a:pt x="77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169;p64">
              <a:extLst>
                <a:ext uri="{FF2B5EF4-FFF2-40B4-BE49-F238E27FC236}">
                  <a16:creationId xmlns:a16="http://schemas.microsoft.com/office/drawing/2014/main" id="{7B7B56D6-AF82-4FF4-B65C-9E2EB050FA32}"/>
                </a:ext>
              </a:extLst>
            </p:cNvPr>
            <p:cNvSpPr/>
            <p:nvPr/>
          </p:nvSpPr>
          <p:spPr>
            <a:xfrm>
              <a:off x="2182475" y="3986625"/>
              <a:ext cx="3517325" cy="979400"/>
            </a:xfrm>
            <a:custGeom>
              <a:avLst/>
              <a:gdLst/>
              <a:ahLst/>
              <a:cxnLst/>
              <a:rect l="l" t="t" r="r" b="b"/>
              <a:pathLst>
                <a:path w="140693" h="39176" extrusionOk="0">
                  <a:moveTo>
                    <a:pt x="70347" y="1"/>
                  </a:moveTo>
                  <a:cubicBezTo>
                    <a:pt x="51689" y="1"/>
                    <a:pt x="33797" y="2064"/>
                    <a:pt x="20604" y="5738"/>
                  </a:cubicBezTo>
                  <a:cubicBezTo>
                    <a:pt x="7412" y="9411"/>
                    <a:pt x="0" y="14393"/>
                    <a:pt x="0" y="19588"/>
                  </a:cubicBezTo>
                  <a:cubicBezTo>
                    <a:pt x="0" y="24784"/>
                    <a:pt x="7412" y="29765"/>
                    <a:pt x="20604" y="33439"/>
                  </a:cubicBezTo>
                  <a:cubicBezTo>
                    <a:pt x="33797" y="37112"/>
                    <a:pt x="51689" y="39176"/>
                    <a:pt x="70347" y="39176"/>
                  </a:cubicBezTo>
                  <a:cubicBezTo>
                    <a:pt x="89003" y="39176"/>
                    <a:pt x="106896" y="37112"/>
                    <a:pt x="120088" y="33439"/>
                  </a:cubicBezTo>
                  <a:cubicBezTo>
                    <a:pt x="133281" y="29765"/>
                    <a:pt x="140692" y="24784"/>
                    <a:pt x="140692" y="19588"/>
                  </a:cubicBezTo>
                  <a:cubicBezTo>
                    <a:pt x="140692" y="14393"/>
                    <a:pt x="133281" y="9411"/>
                    <a:pt x="120088" y="5738"/>
                  </a:cubicBezTo>
                  <a:cubicBezTo>
                    <a:pt x="106896" y="2064"/>
                    <a:pt x="89003" y="1"/>
                    <a:pt x="70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170;p64">
              <a:extLst>
                <a:ext uri="{FF2B5EF4-FFF2-40B4-BE49-F238E27FC236}">
                  <a16:creationId xmlns:a16="http://schemas.microsoft.com/office/drawing/2014/main" id="{3DE84D17-E380-4F46-B18F-377DAC7D1E9D}"/>
                </a:ext>
              </a:extLst>
            </p:cNvPr>
            <p:cNvSpPr/>
            <p:nvPr/>
          </p:nvSpPr>
          <p:spPr>
            <a:xfrm>
              <a:off x="2175125" y="3979250"/>
              <a:ext cx="3532025" cy="994150"/>
            </a:xfrm>
            <a:custGeom>
              <a:avLst/>
              <a:gdLst/>
              <a:ahLst/>
              <a:cxnLst/>
              <a:rect l="l" t="t" r="r" b="b"/>
              <a:pathLst>
                <a:path w="141281" h="39766" extrusionOk="0">
                  <a:moveTo>
                    <a:pt x="70641" y="590"/>
                  </a:moveTo>
                  <a:cubicBezTo>
                    <a:pt x="109267" y="590"/>
                    <a:pt x="140691" y="9245"/>
                    <a:pt x="140691" y="19883"/>
                  </a:cubicBezTo>
                  <a:cubicBezTo>
                    <a:pt x="140691" y="30522"/>
                    <a:pt x="109267" y="39177"/>
                    <a:pt x="70641" y="39177"/>
                  </a:cubicBezTo>
                  <a:cubicBezTo>
                    <a:pt x="32014" y="39177"/>
                    <a:pt x="589" y="30522"/>
                    <a:pt x="589" y="19883"/>
                  </a:cubicBezTo>
                  <a:cubicBezTo>
                    <a:pt x="589" y="9245"/>
                    <a:pt x="32014" y="590"/>
                    <a:pt x="70641" y="590"/>
                  </a:cubicBezTo>
                  <a:close/>
                  <a:moveTo>
                    <a:pt x="70641" y="1"/>
                  </a:moveTo>
                  <a:cubicBezTo>
                    <a:pt x="51824" y="1"/>
                    <a:pt x="34132" y="2042"/>
                    <a:pt x="20820" y="5749"/>
                  </a:cubicBezTo>
                  <a:cubicBezTo>
                    <a:pt x="7395" y="9488"/>
                    <a:pt x="1" y="14507"/>
                    <a:pt x="1" y="19883"/>
                  </a:cubicBezTo>
                  <a:cubicBezTo>
                    <a:pt x="1" y="25260"/>
                    <a:pt x="7395" y="30280"/>
                    <a:pt x="20820" y="34018"/>
                  </a:cubicBezTo>
                  <a:cubicBezTo>
                    <a:pt x="34132" y="37724"/>
                    <a:pt x="51824" y="39766"/>
                    <a:pt x="70641" y="39766"/>
                  </a:cubicBezTo>
                  <a:cubicBezTo>
                    <a:pt x="89456" y="39766"/>
                    <a:pt x="107150" y="37724"/>
                    <a:pt x="120461" y="34018"/>
                  </a:cubicBezTo>
                  <a:cubicBezTo>
                    <a:pt x="133887" y="30280"/>
                    <a:pt x="141280" y="25260"/>
                    <a:pt x="141280" y="19883"/>
                  </a:cubicBezTo>
                  <a:cubicBezTo>
                    <a:pt x="141280" y="14507"/>
                    <a:pt x="133887" y="9488"/>
                    <a:pt x="120461" y="5749"/>
                  </a:cubicBezTo>
                  <a:cubicBezTo>
                    <a:pt x="107150" y="2042"/>
                    <a:pt x="89456" y="1"/>
                    <a:pt x="70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171;p64">
              <a:extLst>
                <a:ext uri="{FF2B5EF4-FFF2-40B4-BE49-F238E27FC236}">
                  <a16:creationId xmlns:a16="http://schemas.microsoft.com/office/drawing/2014/main" id="{D1793CEF-AE2D-4C3B-9FEA-56128ABB9464}"/>
                </a:ext>
              </a:extLst>
            </p:cNvPr>
            <p:cNvSpPr/>
            <p:nvPr/>
          </p:nvSpPr>
          <p:spPr>
            <a:xfrm>
              <a:off x="2205725" y="4145775"/>
              <a:ext cx="3470825" cy="820250"/>
            </a:xfrm>
            <a:custGeom>
              <a:avLst/>
              <a:gdLst/>
              <a:ahLst/>
              <a:cxnLst/>
              <a:rect l="l" t="t" r="r" b="b"/>
              <a:pathLst>
                <a:path w="138833" h="32810" extrusionOk="0">
                  <a:moveTo>
                    <a:pt x="69417" y="0"/>
                  </a:moveTo>
                  <a:cubicBezTo>
                    <a:pt x="51006" y="0"/>
                    <a:pt x="33349" y="1729"/>
                    <a:pt x="20332" y="4805"/>
                  </a:cubicBezTo>
                  <a:cubicBezTo>
                    <a:pt x="7314" y="7882"/>
                    <a:pt x="0" y="12054"/>
                    <a:pt x="0" y="16406"/>
                  </a:cubicBezTo>
                  <a:cubicBezTo>
                    <a:pt x="0" y="20756"/>
                    <a:pt x="7314" y="24929"/>
                    <a:pt x="20332" y="28005"/>
                  </a:cubicBezTo>
                  <a:cubicBezTo>
                    <a:pt x="33349" y="31082"/>
                    <a:pt x="51006" y="32810"/>
                    <a:pt x="69417" y="32810"/>
                  </a:cubicBezTo>
                  <a:cubicBezTo>
                    <a:pt x="87827" y="32810"/>
                    <a:pt x="105483" y="31082"/>
                    <a:pt x="118501" y="28005"/>
                  </a:cubicBezTo>
                  <a:cubicBezTo>
                    <a:pt x="131520" y="24929"/>
                    <a:pt x="138832" y="20756"/>
                    <a:pt x="138832" y="16406"/>
                  </a:cubicBezTo>
                  <a:cubicBezTo>
                    <a:pt x="138832" y="12054"/>
                    <a:pt x="131520" y="7882"/>
                    <a:pt x="118501" y="4805"/>
                  </a:cubicBezTo>
                  <a:cubicBezTo>
                    <a:pt x="105483" y="1729"/>
                    <a:pt x="87827" y="0"/>
                    <a:pt x="69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172;p64">
              <a:extLst>
                <a:ext uri="{FF2B5EF4-FFF2-40B4-BE49-F238E27FC236}">
                  <a16:creationId xmlns:a16="http://schemas.microsoft.com/office/drawing/2014/main" id="{D761C224-0096-4844-9E1D-594444DF582F}"/>
                </a:ext>
              </a:extLst>
            </p:cNvPr>
            <p:cNvSpPr/>
            <p:nvPr/>
          </p:nvSpPr>
          <p:spPr>
            <a:xfrm>
              <a:off x="2197200" y="4138425"/>
              <a:ext cx="3487875" cy="834975"/>
            </a:xfrm>
            <a:custGeom>
              <a:avLst/>
              <a:gdLst/>
              <a:ahLst/>
              <a:cxnLst/>
              <a:rect l="l" t="t" r="r" b="b"/>
              <a:pathLst>
                <a:path w="139515" h="33399" extrusionOk="0">
                  <a:moveTo>
                    <a:pt x="69758" y="589"/>
                  </a:moveTo>
                  <a:cubicBezTo>
                    <a:pt x="103563" y="589"/>
                    <a:pt x="133159" y="7504"/>
                    <a:pt x="138829" y="16700"/>
                  </a:cubicBezTo>
                  <a:cubicBezTo>
                    <a:pt x="133159" y="25895"/>
                    <a:pt x="103562" y="32810"/>
                    <a:pt x="69758" y="32810"/>
                  </a:cubicBezTo>
                  <a:cubicBezTo>
                    <a:pt x="35953" y="32810"/>
                    <a:pt x="6356" y="25895"/>
                    <a:pt x="685" y="16700"/>
                  </a:cubicBezTo>
                  <a:cubicBezTo>
                    <a:pt x="6356" y="7504"/>
                    <a:pt x="35953" y="589"/>
                    <a:pt x="69758" y="589"/>
                  </a:cubicBezTo>
                  <a:close/>
                  <a:moveTo>
                    <a:pt x="69758" y="0"/>
                  </a:moveTo>
                  <a:cubicBezTo>
                    <a:pt x="35017" y="0"/>
                    <a:pt x="5717" y="6961"/>
                    <a:pt x="87" y="16550"/>
                  </a:cubicBezTo>
                  <a:lnTo>
                    <a:pt x="0" y="16700"/>
                  </a:lnTo>
                  <a:lnTo>
                    <a:pt x="87" y="16849"/>
                  </a:lnTo>
                  <a:cubicBezTo>
                    <a:pt x="5717" y="26438"/>
                    <a:pt x="35017" y="33399"/>
                    <a:pt x="69758" y="33399"/>
                  </a:cubicBezTo>
                  <a:cubicBezTo>
                    <a:pt x="104497" y="33399"/>
                    <a:pt x="133799" y="26438"/>
                    <a:pt x="139428" y="16849"/>
                  </a:cubicBezTo>
                  <a:lnTo>
                    <a:pt x="139514" y="16700"/>
                  </a:lnTo>
                  <a:lnTo>
                    <a:pt x="139428" y="16550"/>
                  </a:lnTo>
                  <a:cubicBezTo>
                    <a:pt x="133799" y="6961"/>
                    <a:pt x="104497" y="0"/>
                    <a:pt x="69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173;p64">
              <a:extLst>
                <a:ext uri="{FF2B5EF4-FFF2-40B4-BE49-F238E27FC236}">
                  <a16:creationId xmlns:a16="http://schemas.microsoft.com/office/drawing/2014/main" id="{82EA6CEC-9F96-4440-9526-A14DBCCBD6CD}"/>
                </a:ext>
              </a:extLst>
            </p:cNvPr>
            <p:cNvSpPr/>
            <p:nvPr/>
          </p:nvSpPr>
          <p:spPr>
            <a:xfrm>
              <a:off x="2166250" y="484242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0" y="933"/>
                    <a:pt x="0" y="2084"/>
                  </a:cubicBezTo>
                  <a:cubicBezTo>
                    <a:pt x="0" y="3235"/>
                    <a:pt x="1066" y="4168"/>
                    <a:pt x="2382" y="4168"/>
                  </a:cubicBezTo>
                  <a:cubicBezTo>
                    <a:pt x="3697" y="4168"/>
                    <a:pt x="4763" y="3235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174;p64">
              <a:extLst>
                <a:ext uri="{FF2B5EF4-FFF2-40B4-BE49-F238E27FC236}">
                  <a16:creationId xmlns:a16="http://schemas.microsoft.com/office/drawing/2014/main" id="{C9FB8F4C-5079-4204-9193-85D50ED1F86D}"/>
                </a:ext>
              </a:extLst>
            </p:cNvPr>
            <p:cNvSpPr/>
            <p:nvPr/>
          </p:nvSpPr>
          <p:spPr>
            <a:xfrm>
              <a:off x="2158900" y="483507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6" y="590"/>
                    <a:pt x="4763" y="1391"/>
                    <a:pt x="4763" y="2378"/>
                  </a:cubicBezTo>
                  <a:cubicBezTo>
                    <a:pt x="4763" y="3364"/>
                    <a:pt x="3826" y="4168"/>
                    <a:pt x="2676" y="4168"/>
                  </a:cubicBezTo>
                  <a:cubicBezTo>
                    <a:pt x="1525" y="4168"/>
                    <a:pt x="589" y="3364"/>
                    <a:pt x="589" y="2378"/>
                  </a:cubicBezTo>
                  <a:cubicBezTo>
                    <a:pt x="589" y="1391"/>
                    <a:pt x="1525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0" y="1067"/>
                    <a:pt x="0" y="2378"/>
                  </a:cubicBezTo>
                  <a:cubicBezTo>
                    <a:pt x="0" y="3690"/>
                    <a:pt x="1200" y="4756"/>
                    <a:pt x="2676" y="4756"/>
                  </a:cubicBezTo>
                  <a:cubicBezTo>
                    <a:pt x="4151" y="4756"/>
                    <a:pt x="5352" y="3688"/>
                    <a:pt x="5352" y="2378"/>
                  </a:cubicBezTo>
                  <a:cubicBezTo>
                    <a:pt x="5352" y="1067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175;p64">
              <a:extLst>
                <a:ext uri="{FF2B5EF4-FFF2-40B4-BE49-F238E27FC236}">
                  <a16:creationId xmlns:a16="http://schemas.microsoft.com/office/drawing/2014/main" id="{6BD6A743-55F1-4CA7-8DB7-6F5EA1B30A0E}"/>
                </a:ext>
              </a:extLst>
            </p:cNvPr>
            <p:cNvSpPr/>
            <p:nvPr/>
          </p:nvSpPr>
          <p:spPr>
            <a:xfrm>
              <a:off x="3023025" y="50698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1" y="934"/>
                    <a:pt x="1" y="2084"/>
                  </a:cubicBezTo>
                  <a:cubicBezTo>
                    <a:pt x="1" y="3234"/>
                    <a:pt x="1066" y="4168"/>
                    <a:pt x="2382" y="4168"/>
                  </a:cubicBezTo>
                  <a:cubicBezTo>
                    <a:pt x="3697" y="4168"/>
                    <a:pt x="4763" y="3234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176;p64">
              <a:extLst>
                <a:ext uri="{FF2B5EF4-FFF2-40B4-BE49-F238E27FC236}">
                  <a16:creationId xmlns:a16="http://schemas.microsoft.com/office/drawing/2014/main" id="{10C1D732-E454-40FC-A3CF-FD7ED2D39765}"/>
                </a:ext>
              </a:extLst>
            </p:cNvPr>
            <p:cNvSpPr/>
            <p:nvPr/>
          </p:nvSpPr>
          <p:spPr>
            <a:xfrm>
              <a:off x="3015650" y="5062500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8" y="590"/>
                    <a:pt x="4763" y="1393"/>
                    <a:pt x="4763" y="2379"/>
                  </a:cubicBezTo>
                  <a:cubicBezTo>
                    <a:pt x="4763" y="3366"/>
                    <a:pt x="3826" y="4168"/>
                    <a:pt x="2676" y="4168"/>
                  </a:cubicBezTo>
                  <a:cubicBezTo>
                    <a:pt x="1526" y="4168"/>
                    <a:pt x="589" y="3366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1" y="1069"/>
                    <a:pt x="1" y="2379"/>
                  </a:cubicBezTo>
                  <a:cubicBezTo>
                    <a:pt x="1" y="3689"/>
                    <a:pt x="1201" y="4756"/>
                    <a:pt x="2676" y="4756"/>
                  </a:cubicBezTo>
                  <a:cubicBezTo>
                    <a:pt x="4152" y="4756"/>
                    <a:pt x="5352" y="3691"/>
                    <a:pt x="5352" y="2379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177;p64">
              <a:extLst>
                <a:ext uri="{FF2B5EF4-FFF2-40B4-BE49-F238E27FC236}">
                  <a16:creationId xmlns:a16="http://schemas.microsoft.com/office/drawing/2014/main" id="{DF27F173-2327-44B6-8204-AB3C302F66EB}"/>
                </a:ext>
              </a:extLst>
            </p:cNvPr>
            <p:cNvSpPr/>
            <p:nvPr/>
          </p:nvSpPr>
          <p:spPr>
            <a:xfrm>
              <a:off x="4042400" y="51070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7" y="1"/>
                    <a:pt x="1" y="933"/>
                    <a:pt x="1" y="2084"/>
                  </a:cubicBezTo>
                  <a:cubicBezTo>
                    <a:pt x="1" y="3236"/>
                    <a:pt x="1067" y="4168"/>
                    <a:pt x="2382" y="4168"/>
                  </a:cubicBezTo>
                  <a:cubicBezTo>
                    <a:pt x="3697" y="4168"/>
                    <a:pt x="4763" y="3236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178;p64">
              <a:extLst>
                <a:ext uri="{FF2B5EF4-FFF2-40B4-BE49-F238E27FC236}">
                  <a16:creationId xmlns:a16="http://schemas.microsoft.com/office/drawing/2014/main" id="{F917A94B-4457-42B5-ACDE-5DCF3B80E97F}"/>
                </a:ext>
              </a:extLst>
            </p:cNvPr>
            <p:cNvSpPr/>
            <p:nvPr/>
          </p:nvSpPr>
          <p:spPr>
            <a:xfrm>
              <a:off x="4035050" y="50997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7" y="590"/>
                    <a:pt x="4763" y="1391"/>
                    <a:pt x="4763" y="2378"/>
                  </a:cubicBezTo>
                  <a:cubicBezTo>
                    <a:pt x="4763" y="3365"/>
                    <a:pt x="3827" y="4168"/>
                    <a:pt x="2676" y="4168"/>
                  </a:cubicBezTo>
                  <a:cubicBezTo>
                    <a:pt x="1526" y="4168"/>
                    <a:pt x="590" y="3364"/>
                    <a:pt x="590" y="2378"/>
                  </a:cubicBezTo>
                  <a:cubicBezTo>
                    <a:pt x="590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1" y="1067"/>
                    <a:pt x="1" y="2378"/>
                  </a:cubicBezTo>
                  <a:cubicBezTo>
                    <a:pt x="1" y="3690"/>
                    <a:pt x="1200" y="4757"/>
                    <a:pt x="2676" y="4757"/>
                  </a:cubicBezTo>
                  <a:cubicBezTo>
                    <a:pt x="4151" y="4757"/>
                    <a:pt x="5352" y="3689"/>
                    <a:pt x="5352" y="2378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179;p64">
              <a:extLst>
                <a:ext uri="{FF2B5EF4-FFF2-40B4-BE49-F238E27FC236}">
                  <a16:creationId xmlns:a16="http://schemas.microsoft.com/office/drawing/2014/main" id="{EF7C1130-281D-4C16-B15E-76D4B7434978}"/>
                </a:ext>
              </a:extLst>
            </p:cNvPr>
            <p:cNvSpPr/>
            <p:nvPr/>
          </p:nvSpPr>
          <p:spPr>
            <a:xfrm>
              <a:off x="5054350" y="5017800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1" y="0"/>
                  </a:moveTo>
                  <a:cubicBezTo>
                    <a:pt x="1066" y="0"/>
                    <a:pt x="0" y="933"/>
                    <a:pt x="0" y="2084"/>
                  </a:cubicBezTo>
                  <a:cubicBezTo>
                    <a:pt x="0" y="3234"/>
                    <a:pt x="1066" y="4167"/>
                    <a:pt x="2381" y="4167"/>
                  </a:cubicBezTo>
                  <a:cubicBezTo>
                    <a:pt x="3697" y="4167"/>
                    <a:pt x="4763" y="3234"/>
                    <a:pt x="4763" y="2084"/>
                  </a:cubicBezTo>
                  <a:cubicBezTo>
                    <a:pt x="4763" y="933"/>
                    <a:pt x="3697" y="0"/>
                    <a:pt x="2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180;p64">
              <a:extLst>
                <a:ext uri="{FF2B5EF4-FFF2-40B4-BE49-F238E27FC236}">
                  <a16:creationId xmlns:a16="http://schemas.microsoft.com/office/drawing/2014/main" id="{B5233E3D-A507-488F-BD6F-B4743770A294}"/>
                </a:ext>
              </a:extLst>
            </p:cNvPr>
            <p:cNvSpPr/>
            <p:nvPr/>
          </p:nvSpPr>
          <p:spPr>
            <a:xfrm>
              <a:off x="5047000" y="5010425"/>
              <a:ext cx="133800" cy="118950"/>
            </a:xfrm>
            <a:custGeom>
              <a:avLst/>
              <a:gdLst/>
              <a:ahLst/>
              <a:cxnLst/>
              <a:rect l="l" t="t" r="r" b="b"/>
              <a:pathLst>
                <a:path w="5352" h="4758" extrusionOk="0">
                  <a:moveTo>
                    <a:pt x="2676" y="590"/>
                  </a:moveTo>
                  <a:cubicBezTo>
                    <a:pt x="3826" y="590"/>
                    <a:pt x="4763" y="1392"/>
                    <a:pt x="4763" y="2379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0"/>
                  </a:moveTo>
                  <a:cubicBezTo>
                    <a:pt x="1201" y="0"/>
                    <a:pt x="0" y="1067"/>
                    <a:pt x="0" y="2379"/>
                  </a:cubicBezTo>
                  <a:cubicBezTo>
                    <a:pt x="0" y="3690"/>
                    <a:pt x="1201" y="4757"/>
                    <a:pt x="2676" y="4757"/>
                  </a:cubicBezTo>
                  <a:cubicBezTo>
                    <a:pt x="4151" y="4757"/>
                    <a:pt x="5352" y="3689"/>
                    <a:pt x="5352" y="2379"/>
                  </a:cubicBezTo>
                  <a:cubicBezTo>
                    <a:pt x="5352" y="1067"/>
                    <a:pt x="4151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181;p64">
              <a:extLst>
                <a:ext uri="{FF2B5EF4-FFF2-40B4-BE49-F238E27FC236}">
                  <a16:creationId xmlns:a16="http://schemas.microsoft.com/office/drawing/2014/main" id="{BA4769DF-71F8-4BBE-8638-B75127ECD451}"/>
                </a:ext>
              </a:extLst>
            </p:cNvPr>
            <p:cNvSpPr/>
            <p:nvPr/>
          </p:nvSpPr>
          <p:spPr>
            <a:xfrm>
              <a:off x="5709150" y="4779675"/>
              <a:ext cx="119050" cy="104200"/>
            </a:xfrm>
            <a:custGeom>
              <a:avLst/>
              <a:gdLst/>
              <a:ahLst/>
              <a:cxnLst/>
              <a:rect l="l" t="t" r="r" b="b"/>
              <a:pathLst>
                <a:path w="4762" h="4168" extrusionOk="0">
                  <a:moveTo>
                    <a:pt x="2381" y="1"/>
                  </a:moveTo>
                  <a:cubicBezTo>
                    <a:pt x="1066" y="1"/>
                    <a:pt x="0" y="934"/>
                    <a:pt x="0" y="2084"/>
                  </a:cubicBezTo>
                  <a:cubicBezTo>
                    <a:pt x="0" y="3235"/>
                    <a:pt x="1066" y="4168"/>
                    <a:pt x="2381" y="4168"/>
                  </a:cubicBezTo>
                  <a:cubicBezTo>
                    <a:pt x="3696" y="4168"/>
                    <a:pt x="4762" y="3235"/>
                    <a:pt x="4762" y="2084"/>
                  </a:cubicBezTo>
                  <a:cubicBezTo>
                    <a:pt x="4762" y="934"/>
                    <a:pt x="3696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182;p64">
              <a:extLst>
                <a:ext uri="{FF2B5EF4-FFF2-40B4-BE49-F238E27FC236}">
                  <a16:creationId xmlns:a16="http://schemas.microsoft.com/office/drawing/2014/main" id="{A0196530-BACF-482B-86DB-05CB96F3356D}"/>
                </a:ext>
              </a:extLst>
            </p:cNvPr>
            <p:cNvSpPr/>
            <p:nvPr/>
          </p:nvSpPr>
          <p:spPr>
            <a:xfrm>
              <a:off x="5701775" y="47723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lnTo>
                    <a:pt x="2676" y="591"/>
                  </a:lnTo>
                  <a:cubicBezTo>
                    <a:pt x="3826" y="591"/>
                    <a:pt x="4763" y="1391"/>
                    <a:pt x="4763" y="2378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8"/>
                  </a:cubicBezTo>
                  <a:cubicBezTo>
                    <a:pt x="589" y="1391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0" y="1068"/>
                    <a:pt x="0" y="2378"/>
                  </a:cubicBezTo>
                  <a:cubicBezTo>
                    <a:pt x="0" y="3690"/>
                    <a:pt x="1201" y="4756"/>
                    <a:pt x="2676" y="4756"/>
                  </a:cubicBezTo>
                  <a:cubicBezTo>
                    <a:pt x="4151" y="4756"/>
                    <a:pt x="5351" y="3690"/>
                    <a:pt x="5351" y="2378"/>
                  </a:cubicBezTo>
                  <a:cubicBezTo>
                    <a:pt x="5351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183;p64">
              <a:extLst>
                <a:ext uri="{FF2B5EF4-FFF2-40B4-BE49-F238E27FC236}">
                  <a16:creationId xmlns:a16="http://schemas.microsoft.com/office/drawing/2014/main" id="{91F63F34-ED72-4CB2-8F5C-674D92A5DC3F}"/>
                </a:ext>
              </a:extLst>
            </p:cNvPr>
            <p:cNvSpPr/>
            <p:nvPr/>
          </p:nvSpPr>
          <p:spPr>
            <a:xfrm>
              <a:off x="5907275" y="4468250"/>
              <a:ext cx="137700" cy="91925"/>
            </a:xfrm>
            <a:custGeom>
              <a:avLst/>
              <a:gdLst/>
              <a:ahLst/>
              <a:cxnLst/>
              <a:rect l="l" t="t" r="r" b="b"/>
              <a:pathLst>
                <a:path w="5508" h="3677" extrusionOk="0">
                  <a:moveTo>
                    <a:pt x="1702" y="1"/>
                  </a:moveTo>
                  <a:cubicBezTo>
                    <a:pt x="1092" y="1"/>
                    <a:pt x="602" y="206"/>
                    <a:pt x="393" y="608"/>
                  </a:cubicBezTo>
                  <a:cubicBezTo>
                    <a:pt x="0" y="1363"/>
                    <a:pt x="738" y="2525"/>
                    <a:pt x="2042" y="3204"/>
                  </a:cubicBezTo>
                  <a:cubicBezTo>
                    <a:pt x="2650" y="3521"/>
                    <a:pt x="3273" y="3676"/>
                    <a:pt x="3805" y="3676"/>
                  </a:cubicBezTo>
                  <a:cubicBezTo>
                    <a:pt x="4415" y="3676"/>
                    <a:pt x="4905" y="3471"/>
                    <a:pt x="5114" y="3069"/>
                  </a:cubicBezTo>
                  <a:cubicBezTo>
                    <a:pt x="5508" y="2315"/>
                    <a:pt x="4769" y="1152"/>
                    <a:pt x="3465" y="473"/>
                  </a:cubicBezTo>
                  <a:cubicBezTo>
                    <a:pt x="2857" y="157"/>
                    <a:pt x="2234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184;p64">
              <a:extLst>
                <a:ext uri="{FF2B5EF4-FFF2-40B4-BE49-F238E27FC236}">
                  <a16:creationId xmlns:a16="http://schemas.microsoft.com/office/drawing/2014/main" id="{307AEF19-A7F3-40D4-9866-4559500DEA81}"/>
                </a:ext>
              </a:extLst>
            </p:cNvPr>
            <p:cNvSpPr/>
            <p:nvPr/>
          </p:nvSpPr>
          <p:spPr>
            <a:xfrm>
              <a:off x="5904525" y="4460875"/>
              <a:ext cx="143175" cy="106700"/>
            </a:xfrm>
            <a:custGeom>
              <a:avLst/>
              <a:gdLst/>
              <a:ahLst/>
              <a:cxnLst/>
              <a:rect l="l" t="t" r="r" b="b"/>
              <a:pathLst>
                <a:path w="5727" h="4268" extrusionOk="0">
                  <a:moveTo>
                    <a:pt x="1800" y="588"/>
                  </a:moveTo>
                  <a:cubicBezTo>
                    <a:pt x="2286" y="588"/>
                    <a:pt x="2874" y="736"/>
                    <a:pt x="3439" y="1029"/>
                  </a:cubicBezTo>
                  <a:cubicBezTo>
                    <a:pt x="4025" y="1334"/>
                    <a:pt x="4504" y="1750"/>
                    <a:pt x="4788" y="2196"/>
                  </a:cubicBezTo>
                  <a:cubicBezTo>
                    <a:pt x="4935" y="2426"/>
                    <a:pt x="5152" y="2867"/>
                    <a:pt x="4964" y="3228"/>
                  </a:cubicBezTo>
                  <a:cubicBezTo>
                    <a:pt x="4807" y="3529"/>
                    <a:pt x="4419" y="3680"/>
                    <a:pt x="3928" y="3680"/>
                  </a:cubicBezTo>
                  <a:cubicBezTo>
                    <a:pt x="3442" y="3680"/>
                    <a:pt x="2854" y="3532"/>
                    <a:pt x="2289" y="3238"/>
                  </a:cubicBezTo>
                  <a:cubicBezTo>
                    <a:pt x="1703" y="2933"/>
                    <a:pt x="1224" y="2519"/>
                    <a:pt x="940" y="2072"/>
                  </a:cubicBezTo>
                  <a:cubicBezTo>
                    <a:pt x="793" y="1841"/>
                    <a:pt x="576" y="1401"/>
                    <a:pt x="764" y="1040"/>
                  </a:cubicBezTo>
                  <a:cubicBezTo>
                    <a:pt x="920" y="739"/>
                    <a:pt x="1308" y="588"/>
                    <a:pt x="1800" y="588"/>
                  </a:cubicBezTo>
                  <a:close/>
                  <a:moveTo>
                    <a:pt x="1816" y="0"/>
                  </a:moveTo>
                  <a:cubicBezTo>
                    <a:pt x="1093" y="0"/>
                    <a:pt x="505" y="261"/>
                    <a:pt x="241" y="767"/>
                  </a:cubicBezTo>
                  <a:cubicBezTo>
                    <a:pt x="0" y="1229"/>
                    <a:pt x="72" y="1805"/>
                    <a:pt x="442" y="2388"/>
                  </a:cubicBezTo>
                  <a:cubicBezTo>
                    <a:pt x="781" y="2921"/>
                    <a:pt x="1340" y="3409"/>
                    <a:pt x="2016" y="3761"/>
                  </a:cubicBezTo>
                  <a:cubicBezTo>
                    <a:pt x="2669" y="4101"/>
                    <a:pt x="3334" y="4268"/>
                    <a:pt x="3912" y="4268"/>
                  </a:cubicBezTo>
                  <a:cubicBezTo>
                    <a:pt x="4634" y="4268"/>
                    <a:pt x="5222" y="4007"/>
                    <a:pt x="5485" y="3500"/>
                  </a:cubicBezTo>
                  <a:cubicBezTo>
                    <a:pt x="5727" y="3038"/>
                    <a:pt x="5654" y="2463"/>
                    <a:pt x="5285" y="1880"/>
                  </a:cubicBezTo>
                  <a:cubicBezTo>
                    <a:pt x="4946" y="1346"/>
                    <a:pt x="4388" y="860"/>
                    <a:pt x="3711" y="508"/>
                  </a:cubicBezTo>
                  <a:cubicBezTo>
                    <a:pt x="3058" y="167"/>
                    <a:pt x="2394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185;p64">
              <a:extLst>
                <a:ext uri="{FF2B5EF4-FFF2-40B4-BE49-F238E27FC236}">
                  <a16:creationId xmlns:a16="http://schemas.microsoft.com/office/drawing/2014/main" id="{D529FFD1-4196-4D17-BE08-BA115C33D0B2}"/>
                </a:ext>
              </a:extLst>
            </p:cNvPr>
            <p:cNvSpPr/>
            <p:nvPr/>
          </p:nvSpPr>
          <p:spPr>
            <a:xfrm>
              <a:off x="1837300" y="4468250"/>
              <a:ext cx="137725" cy="91925"/>
            </a:xfrm>
            <a:custGeom>
              <a:avLst/>
              <a:gdLst/>
              <a:ahLst/>
              <a:cxnLst/>
              <a:rect l="l" t="t" r="r" b="b"/>
              <a:pathLst>
                <a:path w="5509" h="3677" extrusionOk="0">
                  <a:moveTo>
                    <a:pt x="3807" y="1"/>
                  </a:moveTo>
                  <a:cubicBezTo>
                    <a:pt x="3275" y="1"/>
                    <a:pt x="2651" y="157"/>
                    <a:pt x="2044" y="473"/>
                  </a:cubicBezTo>
                  <a:cubicBezTo>
                    <a:pt x="739" y="1152"/>
                    <a:pt x="1" y="2315"/>
                    <a:pt x="393" y="3069"/>
                  </a:cubicBezTo>
                  <a:cubicBezTo>
                    <a:pt x="603" y="3471"/>
                    <a:pt x="1094" y="3676"/>
                    <a:pt x="1704" y="3676"/>
                  </a:cubicBezTo>
                  <a:cubicBezTo>
                    <a:pt x="2236" y="3676"/>
                    <a:pt x="2859" y="3521"/>
                    <a:pt x="3466" y="3204"/>
                  </a:cubicBezTo>
                  <a:cubicBezTo>
                    <a:pt x="4771" y="2525"/>
                    <a:pt x="5509" y="1363"/>
                    <a:pt x="5116" y="608"/>
                  </a:cubicBezTo>
                  <a:cubicBezTo>
                    <a:pt x="4907" y="206"/>
                    <a:pt x="4417" y="1"/>
                    <a:pt x="3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186;p64">
              <a:extLst>
                <a:ext uri="{FF2B5EF4-FFF2-40B4-BE49-F238E27FC236}">
                  <a16:creationId xmlns:a16="http://schemas.microsoft.com/office/drawing/2014/main" id="{CB8326AB-29CA-4408-8ECD-B6337E1211E2}"/>
                </a:ext>
              </a:extLst>
            </p:cNvPr>
            <p:cNvSpPr/>
            <p:nvPr/>
          </p:nvSpPr>
          <p:spPr>
            <a:xfrm>
              <a:off x="1834575" y="4460850"/>
              <a:ext cx="143175" cy="106725"/>
            </a:xfrm>
            <a:custGeom>
              <a:avLst/>
              <a:gdLst/>
              <a:ahLst/>
              <a:cxnLst/>
              <a:rect l="l" t="t" r="r" b="b"/>
              <a:pathLst>
                <a:path w="5727" h="4269" extrusionOk="0">
                  <a:moveTo>
                    <a:pt x="3927" y="589"/>
                  </a:moveTo>
                  <a:cubicBezTo>
                    <a:pt x="4419" y="589"/>
                    <a:pt x="4806" y="740"/>
                    <a:pt x="4964" y="1041"/>
                  </a:cubicBezTo>
                  <a:cubicBezTo>
                    <a:pt x="5152" y="1401"/>
                    <a:pt x="4935" y="1842"/>
                    <a:pt x="4788" y="2073"/>
                  </a:cubicBezTo>
                  <a:cubicBezTo>
                    <a:pt x="4504" y="2520"/>
                    <a:pt x="4025" y="2934"/>
                    <a:pt x="3439" y="3239"/>
                  </a:cubicBezTo>
                  <a:cubicBezTo>
                    <a:pt x="2873" y="3534"/>
                    <a:pt x="2286" y="3681"/>
                    <a:pt x="1800" y="3681"/>
                  </a:cubicBezTo>
                  <a:cubicBezTo>
                    <a:pt x="1309" y="3681"/>
                    <a:pt x="921" y="3530"/>
                    <a:pt x="763" y="3229"/>
                  </a:cubicBezTo>
                  <a:cubicBezTo>
                    <a:pt x="576" y="2868"/>
                    <a:pt x="793" y="2427"/>
                    <a:pt x="940" y="2197"/>
                  </a:cubicBezTo>
                  <a:cubicBezTo>
                    <a:pt x="1224" y="1750"/>
                    <a:pt x="1703" y="1335"/>
                    <a:pt x="2289" y="1030"/>
                  </a:cubicBezTo>
                  <a:cubicBezTo>
                    <a:pt x="2853" y="737"/>
                    <a:pt x="3441" y="589"/>
                    <a:pt x="3927" y="589"/>
                  </a:cubicBezTo>
                  <a:close/>
                  <a:moveTo>
                    <a:pt x="3912" y="1"/>
                  </a:moveTo>
                  <a:cubicBezTo>
                    <a:pt x="3334" y="1"/>
                    <a:pt x="2670" y="167"/>
                    <a:pt x="2017" y="507"/>
                  </a:cubicBezTo>
                  <a:cubicBezTo>
                    <a:pt x="1340" y="859"/>
                    <a:pt x="781" y="1347"/>
                    <a:pt x="442" y="1880"/>
                  </a:cubicBezTo>
                  <a:cubicBezTo>
                    <a:pt x="73" y="2464"/>
                    <a:pt x="0" y="3039"/>
                    <a:pt x="241" y="3501"/>
                  </a:cubicBezTo>
                  <a:cubicBezTo>
                    <a:pt x="506" y="4009"/>
                    <a:pt x="1093" y="4269"/>
                    <a:pt x="1816" y="4269"/>
                  </a:cubicBezTo>
                  <a:cubicBezTo>
                    <a:pt x="2394" y="4269"/>
                    <a:pt x="3057" y="4102"/>
                    <a:pt x="3711" y="3761"/>
                  </a:cubicBezTo>
                  <a:cubicBezTo>
                    <a:pt x="4386" y="3409"/>
                    <a:pt x="4946" y="2922"/>
                    <a:pt x="5284" y="2388"/>
                  </a:cubicBezTo>
                  <a:cubicBezTo>
                    <a:pt x="5655" y="1806"/>
                    <a:pt x="5726" y="1230"/>
                    <a:pt x="5486" y="768"/>
                  </a:cubicBezTo>
                  <a:cubicBezTo>
                    <a:pt x="5222" y="261"/>
                    <a:pt x="4634" y="1"/>
                    <a:pt x="3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187;p64">
              <a:extLst>
                <a:ext uri="{FF2B5EF4-FFF2-40B4-BE49-F238E27FC236}">
                  <a16:creationId xmlns:a16="http://schemas.microsoft.com/office/drawing/2014/main" id="{505D37A3-297D-4F40-A9E7-364F476488D2}"/>
                </a:ext>
              </a:extLst>
            </p:cNvPr>
            <p:cNvSpPr/>
            <p:nvPr/>
          </p:nvSpPr>
          <p:spPr>
            <a:xfrm>
              <a:off x="2172400" y="3867125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1" y="1"/>
                  </a:moveTo>
                  <a:lnTo>
                    <a:pt x="1" y="20098"/>
                  </a:lnTo>
                  <a:lnTo>
                    <a:pt x="590" y="20098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188;p64">
              <a:extLst>
                <a:ext uri="{FF2B5EF4-FFF2-40B4-BE49-F238E27FC236}">
                  <a16:creationId xmlns:a16="http://schemas.microsoft.com/office/drawing/2014/main" id="{0A7FDDAA-7700-4476-8A78-240B5D0B8744}"/>
                </a:ext>
              </a:extLst>
            </p:cNvPr>
            <p:cNvSpPr/>
            <p:nvPr/>
          </p:nvSpPr>
          <p:spPr>
            <a:xfrm>
              <a:off x="2496875" y="4484675"/>
              <a:ext cx="14750" cy="251250"/>
            </a:xfrm>
            <a:custGeom>
              <a:avLst/>
              <a:gdLst/>
              <a:ahLst/>
              <a:cxnLst/>
              <a:rect l="l" t="t" r="r" b="b"/>
              <a:pathLst>
                <a:path w="590" h="10050" extrusionOk="0">
                  <a:moveTo>
                    <a:pt x="1" y="1"/>
                  </a:moveTo>
                  <a:lnTo>
                    <a:pt x="1" y="10049"/>
                  </a:lnTo>
                  <a:lnTo>
                    <a:pt x="590" y="1004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189;p64">
              <a:extLst>
                <a:ext uri="{FF2B5EF4-FFF2-40B4-BE49-F238E27FC236}">
                  <a16:creationId xmlns:a16="http://schemas.microsoft.com/office/drawing/2014/main" id="{AD5C20CB-0BFD-4296-8265-C703B3AC87B3}"/>
                </a:ext>
              </a:extLst>
            </p:cNvPr>
            <p:cNvSpPr/>
            <p:nvPr/>
          </p:nvSpPr>
          <p:spPr>
            <a:xfrm>
              <a:off x="2496875" y="3919475"/>
              <a:ext cx="14750" cy="502425"/>
            </a:xfrm>
            <a:custGeom>
              <a:avLst/>
              <a:gdLst/>
              <a:ahLst/>
              <a:cxnLst/>
              <a:rect l="l" t="t" r="r" b="b"/>
              <a:pathLst>
                <a:path w="590" h="20097" extrusionOk="0">
                  <a:moveTo>
                    <a:pt x="1" y="0"/>
                  </a:moveTo>
                  <a:lnTo>
                    <a:pt x="1" y="20097"/>
                  </a:lnTo>
                  <a:lnTo>
                    <a:pt x="590" y="20097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190;p64">
              <a:extLst>
                <a:ext uri="{FF2B5EF4-FFF2-40B4-BE49-F238E27FC236}">
                  <a16:creationId xmlns:a16="http://schemas.microsoft.com/office/drawing/2014/main" id="{5F951530-8FCF-4F73-B0AD-709353444CAD}"/>
                </a:ext>
              </a:extLst>
            </p:cNvPr>
            <p:cNvSpPr/>
            <p:nvPr/>
          </p:nvSpPr>
          <p:spPr>
            <a:xfrm>
              <a:off x="5396200" y="4254400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0" y="1"/>
                  </a:moveTo>
                  <a:lnTo>
                    <a:pt x="0" y="20098"/>
                  </a:lnTo>
                  <a:lnTo>
                    <a:pt x="589" y="200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191;p64">
              <a:extLst>
                <a:ext uri="{FF2B5EF4-FFF2-40B4-BE49-F238E27FC236}">
                  <a16:creationId xmlns:a16="http://schemas.microsoft.com/office/drawing/2014/main" id="{AB61A321-90F6-4828-B8D2-646FB4E8E2CA}"/>
                </a:ext>
              </a:extLst>
            </p:cNvPr>
            <p:cNvSpPr/>
            <p:nvPr/>
          </p:nvSpPr>
          <p:spPr>
            <a:xfrm>
              <a:off x="5091050" y="3739200"/>
              <a:ext cx="14750" cy="1104850"/>
            </a:xfrm>
            <a:custGeom>
              <a:avLst/>
              <a:gdLst/>
              <a:ahLst/>
              <a:cxnLst/>
              <a:rect l="l" t="t" r="r" b="b"/>
              <a:pathLst>
                <a:path w="590" h="44194" extrusionOk="0">
                  <a:moveTo>
                    <a:pt x="1" y="0"/>
                  </a:moveTo>
                  <a:lnTo>
                    <a:pt x="1" y="44193"/>
                  </a:lnTo>
                  <a:lnTo>
                    <a:pt x="589" y="44193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192;p64">
              <a:extLst>
                <a:ext uri="{FF2B5EF4-FFF2-40B4-BE49-F238E27FC236}">
                  <a16:creationId xmlns:a16="http://schemas.microsoft.com/office/drawing/2014/main" id="{7C393833-FF48-46F0-BC44-112106BD79E6}"/>
                </a:ext>
              </a:extLst>
            </p:cNvPr>
            <p:cNvSpPr/>
            <p:nvPr/>
          </p:nvSpPr>
          <p:spPr>
            <a:xfrm>
              <a:off x="3826175" y="4725425"/>
              <a:ext cx="14725" cy="230300"/>
            </a:xfrm>
            <a:custGeom>
              <a:avLst/>
              <a:gdLst/>
              <a:ahLst/>
              <a:cxnLst/>
              <a:rect l="l" t="t" r="r" b="b"/>
              <a:pathLst>
                <a:path w="589" h="9212" extrusionOk="0">
                  <a:moveTo>
                    <a:pt x="0" y="1"/>
                  </a:moveTo>
                  <a:lnTo>
                    <a:pt x="0" y="9212"/>
                  </a:lnTo>
                  <a:lnTo>
                    <a:pt x="589" y="9212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193;p64">
              <a:extLst>
                <a:ext uri="{FF2B5EF4-FFF2-40B4-BE49-F238E27FC236}">
                  <a16:creationId xmlns:a16="http://schemas.microsoft.com/office/drawing/2014/main" id="{F1CB0251-389D-495D-89C4-D46B615D4762}"/>
                </a:ext>
              </a:extLst>
            </p:cNvPr>
            <p:cNvSpPr/>
            <p:nvPr/>
          </p:nvSpPr>
          <p:spPr>
            <a:xfrm>
              <a:off x="2860325" y="4309025"/>
              <a:ext cx="14750" cy="563275"/>
            </a:xfrm>
            <a:custGeom>
              <a:avLst/>
              <a:gdLst/>
              <a:ahLst/>
              <a:cxnLst/>
              <a:rect l="l" t="t" r="r" b="b"/>
              <a:pathLst>
                <a:path w="590" h="22531" extrusionOk="0">
                  <a:moveTo>
                    <a:pt x="1" y="0"/>
                  </a:moveTo>
                  <a:lnTo>
                    <a:pt x="1" y="22531"/>
                  </a:lnTo>
                  <a:lnTo>
                    <a:pt x="589" y="2253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194;p64">
              <a:extLst>
                <a:ext uri="{FF2B5EF4-FFF2-40B4-BE49-F238E27FC236}">
                  <a16:creationId xmlns:a16="http://schemas.microsoft.com/office/drawing/2014/main" id="{CE6F33DA-F294-48B9-9C43-F7528464DAAF}"/>
                </a:ext>
              </a:extLst>
            </p:cNvPr>
            <p:cNvSpPr/>
            <p:nvPr/>
          </p:nvSpPr>
          <p:spPr>
            <a:xfrm>
              <a:off x="4577075" y="4827050"/>
              <a:ext cx="14750" cy="113825"/>
            </a:xfrm>
            <a:custGeom>
              <a:avLst/>
              <a:gdLst/>
              <a:ahLst/>
              <a:cxnLst/>
              <a:rect l="l" t="t" r="r" b="b"/>
              <a:pathLst>
                <a:path w="590" h="4553" extrusionOk="0">
                  <a:moveTo>
                    <a:pt x="1" y="0"/>
                  </a:moveTo>
                  <a:lnTo>
                    <a:pt x="1" y="4552"/>
                  </a:lnTo>
                  <a:lnTo>
                    <a:pt x="589" y="455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195;p64">
              <a:extLst>
                <a:ext uri="{FF2B5EF4-FFF2-40B4-BE49-F238E27FC236}">
                  <a16:creationId xmlns:a16="http://schemas.microsoft.com/office/drawing/2014/main" id="{436D3204-7A1E-4EFB-B9EB-58EEB4B510C8}"/>
                </a:ext>
              </a:extLst>
            </p:cNvPr>
            <p:cNvSpPr/>
            <p:nvPr/>
          </p:nvSpPr>
          <p:spPr>
            <a:xfrm>
              <a:off x="4577075" y="4559250"/>
              <a:ext cx="14750" cy="232350"/>
            </a:xfrm>
            <a:custGeom>
              <a:avLst/>
              <a:gdLst/>
              <a:ahLst/>
              <a:cxnLst/>
              <a:rect l="l" t="t" r="r" b="b"/>
              <a:pathLst>
                <a:path w="590" h="9294" extrusionOk="0">
                  <a:moveTo>
                    <a:pt x="1" y="0"/>
                  </a:moveTo>
                  <a:lnTo>
                    <a:pt x="1" y="9294"/>
                  </a:lnTo>
                  <a:lnTo>
                    <a:pt x="589" y="929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196;p64">
              <a:extLst>
                <a:ext uri="{FF2B5EF4-FFF2-40B4-BE49-F238E27FC236}">
                  <a16:creationId xmlns:a16="http://schemas.microsoft.com/office/drawing/2014/main" id="{5B2876B8-E51C-4B9F-9C74-DE7E4FFDAC60}"/>
                </a:ext>
              </a:extLst>
            </p:cNvPr>
            <p:cNvSpPr/>
            <p:nvPr/>
          </p:nvSpPr>
          <p:spPr>
            <a:xfrm>
              <a:off x="3826175" y="4495150"/>
              <a:ext cx="14725" cy="125625"/>
            </a:xfrm>
            <a:custGeom>
              <a:avLst/>
              <a:gdLst/>
              <a:ahLst/>
              <a:cxnLst/>
              <a:rect l="l" t="t" r="r" b="b"/>
              <a:pathLst>
                <a:path w="589" h="5025" extrusionOk="0">
                  <a:moveTo>
                    <a:pt x="0" y="1"/>
                  </a:moveTo>
                  <a:lnTo>
                    <a:pt x="0" y="5025"/>
                  </a:lnTo>
                  <a:lnTo>
                    <a:pt x="589" y="502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197;p64">
              <a:extLst>
                <a:ext uri="{FF2B5EF4-FFF2-40B4-BE49-F238E27FC236}">
                  <a16:creationId xmlns:a16="http://schemas.microsoft.com/office/drawing/2014/main" id="{437DECC0-8EC4-4A10-9EA7-DB5A93763EB4}"/>
                </a:ext>
              </a:extLst>
            </p:cNvPr>
            <p:cNvSpPr/>
            <p:nvPr/>
          </p:nvSpPr>
          <p:spPr>
            <a:xfrm>
              <a:off x="5396200" y="3909025"/>
              <a:ext cx="14750" cy="230300"/>
            </a:xfrm>
            <a:custGeom>
              <a:avLst/>
              <a:gdLst/>
              <a:ahLst/>
              <a:cxnLst/>
              <a:rect l="l" t="t" r="r" b="b"/>
              <a:pathLst>
                <a:path w="590" h="9212" extrusionOk="0">
                  <a:moveTo>
                    <a:pt x="0" y="0"/>
                  </a:moveTo>
                  <a:lnTo>
                    <a:pt x="0" y="9211"/>
                  </a:lnTo>
                  <a:lnTo>
                    <a:pt x="589" y="921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198;p64">
              <a:extLst>
                <a:ext uri="{FF2B5EF4-FFF2-40B4-BE49-F238E27FC236}">
                  <a16:creationId xmlns:a16="http://schemas.microsoft.com/office/drawing/2014/main" id="{3DC47C61-DF4A-4CB2-90CC-DD0803A4761A}"/>
                </a:ext>
              </a:extLst>
            </p:cNvPr>
            <p:cNvSpPr/>
            <p:nvPr/>
          </p:nvSpPr>
          <p:spPr>
            <a:xfrm>
              <a:off x="5689275" y="3417075"/>
              <a:ext cx="14750" cy="1119950"/>
            </a:xfrm>
            <a:custGeom>
              <a:avLst/>
              <a:gdLst/>
              <a:ahLst/>
              <a:cxnLst/>
              <a:rect l="l" t="t" r="r" b="b"/>
              <a:pathLst>
                <a:path w="590" h="44798" extrusionOk="0">
                  <a:moveTo>
                    <a:pt x="0" y="1"/>
                  </a:moveTo>
                  <a:lnTo>
                    <a:pt x="0" y="44798"/>
                  </a:lnTo>
                  <a:lnTo>
                    <a:pt x="589" y="447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199;p64">
              <a:extLst>
                <a:ext uri="{FF2B5EF4-FFF2-40B4-BE49-F238E27FC236}">
                  <a16:creationId xmlns:a16="http://schemas.microsoft.com/office/drawing/2014/main" id="{F9D3383D-6A67-493D-A562-164F5EFB7CD9}"/>
                </a:ext>
              </a:extLst>
            </p:cNvPr>
            <p:cNvSpPr/>
            <p:nvPr/>
          </p:nvSpPr>
          <p:spPr>
            <a:xfrm>
              <a:off x="2172400" y="3522075"/>
              <a:ext cx="14750" cy="271825"/>
            </a:xfrm>
            <a:custGeom>
              <a:avLst/>
              <a:gdLst/>
              <a:ahLst/>
              <a:cxnLst/>
              <a:rect l="l" t="t" r="r" b="b"/>
              <a:pathLst>
                <a:path w="590" h="10873" extrusionOk="0">
                  <a:moveTo>
                    <a:pt x="1" y="1"/>
                  </a:moveTo>
                  <a:lnTo>
                    <a:pt x="1" y="10873"/>
                  </a:lnTo>
                  <a:lnTo>
                    <a:pt x="590" y="1087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200;p64">
              <a:extLst>
                <a:ext uri="{FF2B5EF4-FFF2-40B4-BE49-F238E27FC236}">
                  <a16:creationId xmlns:a16="http://schemas.microsoft.com/office/drawing/2014/main" id="{1A8DB07E-9E58-4E84-9451-B1692F7DD6A2}"/>
                </a:ext>
              </a:extLst>
            </p:cNvPr>
            <p:cNvSpPr/>
            <p:nvPr/>
          </p:nvSpPr>
          <p:spPr>
            <a:xfrm>
              <a:off x="4837850" y="2968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201;p64">
              <a:extLst>
                <a:ext uri="{FF2B5EF4-FFF2-40B4-BE49-F238E27FC236}">
                  <a16:creationId xmlns:a16="http://schemas.microsoft.com/office/drawing/2014/main" id="{478F8D84-12CA-4EE4-9A86-F366A842F827}"/>
                </a:ext>
              </a:extLst>
            </p:cNvPr>
            <p:cNvSpPr/>
            <p:nvPr/>
          </p:nvSpPr>
          <p:spPr>
            <a:xfrm>
              <a:off x="4830525" y="296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90"/>
                  </a:moveTo>
                  <a:lnTo>
                    <a:pt x="2797" y="7395"/>
                  </a:lnTo>
                  <a:lnTo>
                    <a:pt x="589" y="7395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202;p64">
              <a:extLst>
                <a:ext uri="{FF2B5EF4-FFF2-40B4-BE49-F238E27FC236}">
                  <a16:creationId xmlns:a16="http://schemas.microsoft.com/office/drawing/2014/main" id="{80A43581-B5B3-46EC-8A56-EAB5A71C463F}"/>
                </a:ext>
              </a:extLst>
            </p:cNvPr>
            <p:cNvSpPr/>
            <p:nvPr/>
          </p:nvSpPr>
          <p:spPr>
            <a:xfrm>
              <a:off x="3019925" y="1595025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203;p64">
              <a:extLst>
                <a:ext uri="{FF2B5EF4-FFF2-40B4-BE49-F238E27FC236}">
                  <a16:creationId xmlns:a16="http://schemas.microsoft.com/office/drawing/2014/main" id="{83C8CA79-8C4A-4EFA-A3F3-EC9CAFF6D360}"/>
                </a:ext>
              </a:extLst>
            </p:cNvPr>
            <p:cNvSpPr/>
            <p:nvPr/>
          </p:nvSpPr>
          <p:spPr>
            <a:xfrm>
              <a:off x="3012575" y="1587675"/>
              <a:ext cx="1855600" cy="413525"/>
            </a:xfrm>
            <a:custGeom>
              <a:avLst/>
              <a:gdLst/>
              <a:ahLst/>
              <a:cxnLst/>
              <a:rect l="l" t="t" r="r" b="b"/>
              <a:pathLst>
                <a:path w="74224" h="16541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40"/>
                  </a:lnTo>
                  <a:lnTo>
                    <a:pt x="74224" y="16540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204;p64">
              <a:extLst>
                <a:ext uri="{FF2B5EF4-FFF2-40B4-BE49-F238E27FC236}">
                  <a16:creationId xmlns:a16="http://schemas.microsoft.com/office/drawing/2014/main" id="{F5EF2385-1787-43B8-964F-19CF423084D4}"/>
                </a:ext>
              </a:extLst>
            </p:cNvPr>
            <p:cNvSpPr/>
            <p:nvPr/>
          </p:nvSpPr>
          <p:spPr>
            <a:xfrm>
              <a:off x="4837850" y="4059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205;p64">
              <a:extLst>
                <a:ext uri="{FF2B5EF4-FFF2-40B4-BE49-F238E27FC236}">
                  <a16:creationId xmlns:a16="http://schemas.microsoft.com/office/drawing/2014/main" id="{32F951D6-9811-47AC-9456-8EF4717623C0}"/>
                </a:ext>
              </a:extLst>
            </p:cNvPr>
            <p:cNvSpPr/>
            <p:nvPr/>
          </p:nvSpPr>
          <p:spPr>
            <a:xfrm>
              <a:off x="4830525" y="4051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88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8"/>
                  </a:lnTo>
                  <a:close/>
                  <a:moveTo>
                    <a:pt x="0" y="0"/>
                  </a:moveTo>
                  <a:lnTo>
                    <a:pt x="0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206;p64">
              <a:extLst>
                <a:ext uri="{FF2B5EF4-FFF2-40B4-BE49-F238E27FC236}">
                  <a16:creationId xmlns:a16="http://schemas.microsoft.com/office/drawing/2014/main" id="{D10B8901-583C-4F87-8A84-189139735420}"/>
                </a:ext>
              </a:extLst>
            </p:cNvPr>
            <p:cNvSpPr/>
            <p:nvPr/>
          </p:nvSpPr>
          <p:spPr>
            <a:xfrm>
              <a:off x="2966825" y="40591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207;p64">
              <a:extLst>
                <a:ext uri="{FF2B5EF4-FFF2-40B4-BE49-F238E27FC236}">
                  <a16:creationId xmlns:a16="http://schemas.microsoft.com/office/drawing/2014/main" id="{C7174CFF-939F-4ADC-B9C3-B1258E1A30BA}"/>
                </a:ext>
              </a:extLst>
            </p:cNvPr>
            <p:cNvSpPr/>
            <p:nvPr/>
          </p:nvSpPr>
          <p:spPr>
            <a:xfrm>
              <a:off x="2959450" y="4051825"/>
              <a:ext cx="84700" cy="199625"/>
            </a:xfrm>
            <a:custGeom>
              <a:avLst/>
              <a:gdLst/>
              <a:ahLst/>
              <a:cxnLst/>
              <a:rect l="l" t="t" r="r" b="b"/>
              <a:pathLst>
                <a:path w="3388" h="7985" extrusionOk="0">
                  <a:moveTo>
                    <a:pt x="2799" y="588"/>
                  </a:moveTo>
                  <a:lnTo>
                    <a:pt x="2799" y="7394"/>
                  </a:lnTo>
                  <a:lnTo>
                    <a:pt x="590" y="7394"/>
                  </a:lnTo>
                  <a:lnTo>
                    <a:pt x="591" y="588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8" y="7984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208;p64">
              <a:extLst>
                <a:ext uri="{FF2B5EF4-FFF2-40B4-BE49-F238E27FC236}">
                  <a16:creationId xmlns:a16="http://schemas.microsoft.com/office/drawing/2014/main" id="{13A7E482-FA88-439B-903C-3BF3C6DE607D}"/>
                </a:ext>
              </a:extLst>
            </p:cNvPr>
            <p:cNvSpPr/>
            <p:nvPr/>
          </p:nvSpPr>
          <p:spPr>
            <a:xfrm>
              <a:off x="2956625" y="1898175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209;p64">
              <a:extLst>
                <a:ext uri="{FF2B5EF4-FFF2-40B4-BE49-F238E27FC236}">
                  <a16:creationId xmlns:a16="http://schemas.microsoft.com/office/drawing/2014/main" id="{B4183307-75C6-46F1-8B18-E870763C06E6}"/>
                </a:ext>
              </a:extLst>
            </p:cNvPr>
            <p:cNvSpPr/>
            <p:nvPr/>
          </p:nvSpPr>
          <p:spPr>
            <a:xfrm>
              <a:off x="2949275" y="1890825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89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210;p64">
              <a:extLst>
                <a:ext uri="{FF2B5EF4-FFF2-40B4-BE49-F238E27FC236}">
                  <a16:creationId xmlns:a16="http://schemas.microsoft.com/office/drawing/2014/main" id="{764006EF-8E2D-4B7E-984B-F1BBBFC73B59}"/>
                </a:ext>
              </a:extLst>
            </p:cNvPr>
            <p:cNvSpPr/>
            <p:nvPr/>
          </p:nvSpPr>
          <p:spPr>
            <a:xfrm>
              <a:off x="2956625" y="35206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211;p64">
              <a:extLst>
                <a:ext uri="{FF2B5EF4-FFF2-40B4-BE49-F238E27FC236}">
                  <a16:creationId xmlns:a16="http://schemas.microsoft.com/office/drawing/2014/main" id="{856144E1-03CB-4CC8-8B99-3982996C40BC}"/>
                </a:ext>
              </a:extLst>
            </p:cNvPr>
            <p:cNvSpPr/>
            <p:nvPr/>
          </p:nvSpPr>
          <p:spPr>
            <a:xfrm>
              <a:off x="2949275" y="3513300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90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212;p64">
              <a:extLst>
                <a:ext uri="{FF2B5EF4-FFF2-40B4-BE49-F238E27FC236}">
                  <a16:creationId xmlns:a16="http://schemas.microsoft.com/office/drawing/2014/main" id="{AF121802-6092-466F-943A-B6599285643B}"/>
                </a:ext>
              </a:extLst>
            </p:cNvPr>
            <p:cNvSpPr/>
            <p:nvPr/>
          </p:nvSpPr>
          <p:spPr>
            <a:xfrm>
              <a:off x="2956625" y="29670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213;p64">
              <a:extLst>
                <a:ext uri="{FF2B5EF4-FFF2-40B4-BE49-F238E27FC236}">
                  <a16:creationId xmlns:a16="http://schemas.microsoft.com/office/drawing/2014/main" id="{893A50AE-F9BA-4CA6-8197-20EE0CFDB478}"/>
                </a:ext>
              </a:extLst>
            </p:cNvPr>
            <p:cNvSpPr/>
            <p:nvPr/>
          </p:nvSpPr>
          <p:spPr>
            <a:xfrm>
              <a:off x="2949275" y="2959725"/>
              <a:ext cx="84650" cy="199600"/>
            </a:xfrm>
            <a:custGeom>
              <a:avLst/>
              <a:gdLst/>
              <a:ahLst/>
              <a:cxnLst/>
              <a:rect l="l" t="t" r="r" b="b"/>
              <a:pathLst>
                <a:path w="3386" h="7984" extrusionOk="0">
                  <a:moveTo>
                    <a:pt x="2797" y="589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214;p64">
              <a:extLst>
                <a:ext uri="{FF2B5EF4-FFF2-40B4-BE49-F238E27FC236}">
                  <a16:creationId xmlns:a16="http://schemas.microsoft.com/office/drawing/2014/main" id="{87ADCBBD-EBA4-4A12-91FE-CF2AE7BC62BE}"/>
                </a:ext>
              </a:extLst>
            </p:cNvPr>
            <p:cNvSpPr/>
            <p:nvPr/>
          </p:nvSpPr>
          <p:spPr>
            <a:xfrm>
              <a:off x="4855675" y="1898175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215;p64">
              <a:extLst>
                <a:ext uri="{FF2B5EF4-FFF2-40B4-BE49-F238E27FC236}">
                  <a16:creationId xmlns:a16="http://schemas.microsoft.com/office/drawing/2014/main" id="{5F1C23CF-BBE8-4291-938D-54BA242A7E5D}"/>
                </a:ext>
              </a:extLst>
            </p:cNvPr>
            <p:cNvSpPr/>
            <p:nvPr/>
          </p:nvSpPr>
          <p:spPr>
            <a:xfrm>
              <a:off x="4848325" y="189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89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216;p64">
              <a:extLst>
                <a:ext uri="{FF2B5EF4-FFF2-40B4-BE49-F238E27FC236}">
                  <a16:creationId xmlns:a16="http://schemas.microsoft.com/office/drawing/2014/main" id="{A7BC055E-7584-4DA4-9D4B-E47025FA9653}"/>
                </a:ext>
              </a:extLst>
            </p:cNvPr>
            <p:cNvSpPr/>
            <p:nvPr/>
          </p:nvSpPr>
          <p:spPr>
            <a:xfrm>
              <a:off x="4855675" y="3520650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217;p64">
              <a:extLst>
                <a:ext uri="{FF2B5EF4-FFF2-40B4-BE49-F238E27FC236}">
                  <a16:creationId xmlns:a16="http://schemas.microsoft.com/office/drawing/2014/main" id="{8A50D697-D035-416F-B6A3-6F77D0F2096D}"/>
                </a:ext>
              </a:extLst>
            </p:cNvPr>
            <p:cNvSpPr/>
            <p:nvPr/>
          </p:nvSpPr>
          <p:spPr>
            <a:xfrm>
              <a:off x="4848325" y="3513300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90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218;p64">
              <a:extLst>
                <a:ext uri="{FF2B5EF4-FFF2-40B4-BE49-F238E27FC236}">
                  <a16:creationId xmlns:a16="http://schemas.microsoft.com/office/drawing/2014/main" id="{2EF0FB08-8028-4A52-A953-DE8DAE7A75FE}"/>
                </a:ext>
              </a:extLst>
            </p:cNvPr>
            <p:cNvSpPr/>
            <p:nvPr/>
          </p:nvSpPr>
          <p:spPr>
            <a:xfrm>
              <a:off x="2956625" y="24316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219;p64">
              <a:extLst>
                <a:ext uri="{FF2B5EF4-FFF2-40B4-BE49-F238E27FC236}">
                  <a16:creationId xmlns:a16="http://schemas.microsoft.com/office/drawing/2014/main" id="{E9358DF5-0249-421B-9C87-38B2634671B8}"/>
                </a:ext>
              </a:extLst>
            </p:cNvPr>
            <p:cNvSpPr/>
            <p:nvPr/>
          </p:nvSpPr>
          <p:spPr>
            <a:xfrm>
              <a:off x="2949275" y="2424300"/>
              <a:ext cx="84650" cy="199650"/>
            </a:xfrm>
            <a:custGeom>
              <a:avLst/>
              <a:gdLst/>
              <a:ahLst/>
              <a:cxnLst/>
              <a:rect l="l" t="t" r="r" b="b"/>
              <a:pathLst>
                <a:path w="3386" h="7986" extrusionOk="0">
                  <a:moveTo>
                    <a:pt x="2797" y="589"/>
                  </a:moveTo>
                  <a:lnTo>
                    <a:pt x="2797" y="7397"/>
                  </a:lnTo>
                  <a:lnTo>
                    <a:pt x="589" y="7397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220;p64">
              <a:extLst>
                <a:ext uri="{FF2B5EF4-FFF2-40B4-BE49-F238E27FC236}">
                  <a16:creationId xmlns:a16="http://schemas.microsoft.com/office/drawing/2014/main" id="{432627B5-5726-471C-8CD9-48C97D598E94}"/>
                </a:ext>
              </a:extLst>
            </p:cNvPr>
            <p:cNvSpPr/>
            <p:nvPr/>
          </p:nvSpPr>
          <p:spPr>
            <a:xfrm>
              <a:off x="4855675" y="24316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221;p64">
              <a:extLst>
                <a:ext uri="{FF2B5EF4-FFF2-40B4-BE49-F238E27FC236}">
                  <a16:creationId xmlns:a16="http://schemas.microsoft.com/office/drawing/2014/main" id="{EB3E2440-61A8-462D-98A4-12F5477940AA}"/>
                </a:ext>
              </a:extLst>
            </p:cNvPr>
            <p:cNvSpPr/>
            <p:nvPr/>
          </p:nvSpPr>
          <p:spPr>
            <a:xfrm>
              <a:off x="4848325" y="2424300"/>
              <a:ext cx="84675" cy="199650"/>
            </a:xfrm>
            <a:custGeom>
              <a:avLst/>
              <a:gdLst/>
              <a:ahLst/>
              <a:cxnLst/>
              <a:rect l="l" t="t" r="r" b="b"/>
              <a:pathLst>
                <a:path w="3387" h="7986" extrusionOk="0">
                  <a:moveTo>
                    <a:pt x="2798" y="589"/>
                  </a:moveTo>
                  <a:lnTo>
                    <a:pt x="2798" y="7397"/>
                  </a:lnTo>
                  <a:lnTo>
                    <a:pt x="590" y="7397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222;p64">
              <a:extLst>
                <a:ext uri="{FF2B5EF4-FFF2-40B4-BE49-F238E27FC236}">
                  <a16:creationId xmlns:a16="http://schemas.microsoft.com/office/drawing/2014/main" id="{03041F2A-2158-4230-9DE2-5A0237CC5B6B}"/>
                </a:ext>
              </a:extLst>
            </p:cNvPr>
            <p:cNvSpPr/>
            <p:nvPr/>
          </p:nvSpPr>
          <p:spPr>
            <a:xfrm>
              <a:off x="3019925" y="179590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223;p64">
              <a:extLst>
                <a:ext uri="{FF2B5EF4-FFF2-40B4-BE49-F238E27FC236}">
                  <a16:creationId xmlns:a16="http://schemas.microsoft.com/office/drawing/2014/main" id="{17D614D1-CD0C-4634-A188-17D3BB9DE1AF}"/>
                </a:ext>
              </a:extLst>
            </p:cNvPr>
            <p:cNvSpPr/>
            <p:nvPr/>
          </p:nvSpPr>
          <p:spPr>
            <a:xfrm>
              <a:off x="3012575" y="1788525"/>
              <a:ext cx="1855600" cy="413500"/>
            </a:xfrm>
            <a:custGeom>
              <a:avLst/>
              <a:gdLst/>
              <a:ahLst/>
              <a:cxnLst/>
              <a:rect l="l" t="t" r="r" b="b"/>
              <a:pathLst>
                <a:path w="74224" h="16540" extrusionOk="0">
                  <a:moveTo>
                    <a:pt x="73635" y="589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224;p64">
              <a:extLst>
                <a:ext uri="{FF2B5EF4-FFF2-40B4-BE49-F238E27FC236}">
                  <a16:creationId xmlns:a16="http://schemas.microsoft.com/office/drawing/2014/main" id="{D8F1468F-80E6-4874-838F-996D50DC0253}"/>
                </a:ext>
              </a:extLst>
            </p:cNvPr>
            <p:cNvSpPr/>
            <p:nvPr/>
          </p:nvSpPr>
          <p:spPr>
            <a:xfrm>
              <a:off x="3409425" y="189762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225;p64">
              <a:extLst>
                <a:ext uri="{FF2B5EF4-FFF2-40B4-BE49-F238E27FC236}">
                  <a16:creationId xmlns:a16="http://schemas.microsoft.com/office/drawing/2014/main" id="{567D4848-5F54-4057-B88E-7FD1A5AB4F78}"/>
                </a:ext>
              </a:extLst>
            </p:cNvPr>
            <p:cNvSpPr/>
            <p:nvPr/>
          </p:nvSpPr>
          <p:spPr>
            <a:xfrm>
              <a:off x="3402075" y="1890250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226;p64">
              <a:extLst>
                <a:ext uri="{FF2B5EF4-FFF2-40B4-BE49-F238E27FC236}">
                  <a16:creationId xmlns:a16="http://schemas.microsoft.com/office/drawing/2014/main" id="{8499BE50-55BA-48DD-81EE-FAF8C81C9A86}"/>
                </a:ext>
              </a:extLst>
            </p:cNvPr>
            <p:cNvSpPr/>
            <p:nvPr/>
          </p:nvSpPr>
          <p:spPr>
            <a:xfrm>
              <a:off x="3248250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227;p64">
              <a:extLst>
                <a:ext uri="{FF2B5EF4-FFF2-40B4-BE49-F238E27FC236}">
                  <a16:creationId xmlns:a16="http://schemas.microsoft.com/office/drawing/2014/main" id="{12256A2F-5E0A-49BB-AD75-86E9D5832A81}"/>
                </a:ext>
              </a:extLst>
            </p:cNvPr>
            <p:cNvSpPr/>
            <p:nvPr/>
          </p:nvSpPr>
          <p:spPr>
            <a:xfrm>
              <a:off x="3240875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228;p64">
              <a:extLst>
                <a:ext uri="{FF2B5EF4-FFF2-40B4-BE49-F238E27FC236}">
                  <a16:creationId xmlns:a16="http://schemas.microsoft.com/office/drawing/2014/main" id="{BF0B7A12-4A31-4701-817E-B2961A3C1741}"/>
                </a:ext>
              </a:extLst>
            </p:cNvPr>
            <p:cNvSpPr/>
            <p:nvPr/>
          </p:nvSpPr>
          <p:spPr>
            <a:xfrm>
              <a:off x="3108475" y="189762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229;p64">
              <a:extLst>
                <a:ext uri="{FF2B5EF4-FFF2-40B4-BE49-F238E27FC236}">
                  <a16:creationId xmlns:a16="http://schemas.microsoft.com/office/drawing/2014/main" id="{B5B9737E-E34B-494B-A962-C9BE6488363D}"/>
                </a:ext>
              </a:extLst>
            </p:cNvPr>
            <p:cNvSpPr/>
            <p:nvPr/>
          </p:nvSpPr>
          <p:spPr>
            <a:xfrm>
              <a:off x="3101100" y="1890250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230;p64">
              <a:extLst>
                <a:ext uri="{FF2B5EF4-FFF2-40B4-BE49-F238E27FC236}">
                  <a16:creationId xmlns:a16="http://schemas.microsoft.com/office/drawing/2014/main" id="{098E9DF5-14FC-4128-B2FA-C434ED0E9107}"/>
                </a:ext>
              </a:extLst>
            </p:cNvPr>
            <p:cNvSpPr/>
            <p:nvPr/>
          </p:nvSpPr>
          <p:spPr>
            <a:xfrm>
              <a:off x="3570625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231;p64">
              <a:extLst>
                <a:ext uri="{FF2B5EF4-FFF2-40B4-BE49-F238E27FC236}">
                  <a16:creationId xmlns:a16="http://schemas.microsoft.com/office/drawing/2014/main" id="{2AF3DC90-5FA1-4F88-92D7-A6E3AC7A8255}"/>
                </a:ext>
              </a:extLst>
            </p:cNvPr>
            <p:cNvSpPr/>
            <p:nvPr/>
          </p:nvSpPr>
          <p:spPr>
            <a:xfrm>
              <a:off x="3563250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232;p64">
              <a:extLst>
                <a:ext uri="{FF2B5EF4-FFF2-40B4-BE49-F238E27FC236}">
                  <a16:creationId xmlns:a16="http://schemas.microsoft.com/office/drawing/2014/main" id="{79A820B6-E261-47E2-89CB-27DB0D5FD6E4}"/>
                </a:ext>
              </a:extLst>
            </p:cNvPr>
            <p:cNvSpPr/>
            <p:nvPr/>
          </p:nvSpPr>
          <p:spPr>
            <a:xfrm>
              <a:off x="3731775" y="189762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233;p64">
              <a:extLst>
                <a:ext uri="{FF2B5EF4-FFF2-40B4-BE49-F238E27FC236}">
                  <a16:creationId xmlns:a16="http://schemas.microsoft.com/office/drawing/2014/main" id="{9FD1C005-3211-4CF6-A38F-40772213962E}"/>
                </a:ext>
              </a:extLst>
            </p:cNvPr>
            <p:cNvSpPr/>
            <p:nvPr/>
          </p:nvSpPr>
          <p:spPr>
            <a:xfrm>
              <a:off x="3724425" y="1890250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234;p64">
              <a:extLst>
                <a:ext uri="{FF2B5EF4-FFF2-40B4-BE49-F238E27FC236}">
                  <a16:creationId xmlns:a16="http://schemas.microsoft.com/office/drawing/2014/main" id="{7EC844F8-9EA7-49D9-B77C-F0A5C624E00E}"/>
                </a:ext>
              </a:extLst>
            </p:cNvPr>
            <p:cNvSpPr/>
            <p:nvPr/>
          </p:nvSpPr>
          <p:spPr>
            <a:xfrm>
              <a:off x="4499825" y="1937575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8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8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235;p64">
              <a:extLst>
                <a:ext uri="{FF2B5EF4-FFF2-40B4-BE49-F238E27FC236}">
                  <a16:creationId xmlns:a16="http://schemas.microsoft.com/office/drawing/2014/main" id="{AE736F25-323C-4EBD-A0CB-3E79347BFBBF}"/>
                </a:ext>
              </a:extLst>
            </p:cNvPr>
            <p:cNvSpPr/>
            <p:nvPr/>
          </p:nvSpPr>
          <p:spPr>
            <a:xfrm>
              <a:off x="4492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cubicBezTo>
                    <a:pt x="3187" y="590"/>
                    <a:pt x="3936" y="1339"/>
                    <a:pt x="3936" y="2263"/>
                  </a:cubicBezTo>
                  <a:cubicBezTo>
                    <a:pt x="3936" y="2940"/>
                    <a:pt x="3529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7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3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3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236;p64">
              <a:extLst>
                <a:ext uri="{FF2B5EF4-FFF2-40B4-BE49-F238E27FC236}">
                  <a16:creationId xmlns:a16="http://schemas.microsoft.com/office/drawing/2014/main" id="{29E880D7-7962-401F-A6AC-CF5BB5B3C337}"/>
                </a:ext>
              </a:extLst>
            </p:cNvPr>
            <p:cNvSpPr/>
            <p:nvPr/>
          </p:nvSpPr>
          <p:spPr>
            <a:xfrm>
              <a:off x="4688675" y="1937550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0"/>
                  </a:moveTo>
                  <a:cubicBezTo>
                    <a:pt x="1612" y="0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237;p64">
              <a:extLst>
                <a:ext uri="{FF2B5EF4-FFF2-40B4-BE49-F238E27FC236}">
                  <a16:creationId xmlns:a16="http://schemas.microsoft.com/office/drawing/2014/main" id="{08523941-4EE2-41C0-A837-581B2437D03D}"/>
                </a:ext>
              </a:extLst>
            </p:cNvPr>
            <p:cNvSpPr/>
            <p:nvPr/>
          </p:nvSpPr>
          <p:spPr>
            <a:xfrm>
              <a:off x="4685200" y="1930200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cubicBezTo>
                    <a:pt x="3187" y="590"/>
                    <a:pt x="3935" y="1339"/>
                    <a:pt x="3936" y="2262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7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0" y="1016"/>
                    <a:pt x="0" y="2263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238;p64">
              <a:extLst>
                <a:ext uri="{FF2B5EF4-FFF2-40B4-BE49-F238E27FC236}">
                  <a16:creationId xmlns:a16="http://schemas.microsoft.com/office/drawing/2014/main" id="{803EB52A-83FC-47C0-9275-FD23CCA761EF}"/>
                </a:ext>
              </a:extLst>
            </p:cNvPr>
            <p:cNvSpPr/>
            <p:nvPr/>
          </p:nvSpPr>
          <p:spPr>
            <a:xfrm>
              <a:off x="4212825" y="1937575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8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8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239;p64">
              <a:extLst>
                <a:ext uri="{FF2B5EF4-FFF2-40B4-BE49-F238E27FC236}">
                  <a16:creationId xmlns:a16="http://schemas.microsoft.com/office/drawing/2014/main" id="{984CBC1C-E0B9-450C-AEC6-A44AD50303B0}"/>
                </a:ext>
              </a:extLst>
            </p:cNvPr>
            <p:cNvSpPr/>
            <p:nvPr/>
          </p:nvSpPr>
          <p:spPr>
            <a:xfrm>
              <a:off x="4205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2" y="589"/>
                  </a:moveTo>
                  <a:cubicBezTo>
                    <a:pt x="3186" y="590"/>
                    <a:pt x="3935" y="1339"/>
                    <a:pt x="3936" y="2263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1" y="2967"/>
                    <a:pt x="457" y="2248"/>
                    <a:pt x="716" y="1623"/>
                  </a:cubicBezTo>
                  <a:cubicBezTo>
                    <a:pt x="975" y="997"/>
                    <a:pt x="1585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1" y="1016"/>
                    <a:pt x="1" y="2263"/>
                  </a:cubicBezTo>
                  <a:cubicBezTo>
                    <a:pt x="1" y="3510"/>
                    <a:pt x="1015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240;p64">
              <a:extLst>
                <a:ext uri="{FF2B5EF4-FFF2-40B4-BE49-F238E27FC236}">
                  <a16:creationId xmlns:a16="http://schemas.microsoft.com/office/drawing/2014/main" id="{C4F2EFB3-009F-4FAB-95E8-28BF57759510}"/>
                </a:ext>
              </a:extLst>
            </p:cNvPr>
            <p:cNvSpPr/>
            <p:nvPr/>
          </p:nvSpPr>
          <p:spPr>
            <a:xfrm>
              <a:off x="3089800" y="219462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241;p64">
              <a:extLst>
                <a:ext uri="{FF2B5EF4-FFF2-40B4-BE49-F238E27FC236}">
                  <a16:creationId xmlns:a16="http://schemas.microsoft.com/office/drawing/2014/main" id="{B52FA38C-4EF0-49BA-951E-1EF9D369D263}"/>
                </a:ext>
              </a:extLst>
            </p:cNvPr>
            <p:cNvSpPr/>
            <p:nvPr/>
          </p:nvSpPr>
          <p:spPr>
            <a:xfrm>
              <a:off x="3082425" y="218727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242;p64">
              <a:extLst>
                <a:ext uri="{FF2B5EF4-FFF2-40B4-BE49-F238E27FC236}">
                  <a16:creationId xmlns:a16="http://schemas.microsoft.com/office/drawing/2014/main" id="{7CCD01C3-CD7B-4164-9F0D-A5CAA650FE58}"/>
                </a:ext>
              </a:extLst>
            </p:cNvPr>
            <p:cNvSpPr/>
            <p:nvPr/>
          </p:nvSpPr>
          <p:spPr>
            <a:xfrm>
              <a:off x="3019925" y="2331175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243;p64">
              <a:extLst>
                <a:ext uri="{FF2B5EF4-FFF2-40B4-BE49-F238E27FC236}">
                  <a16:creationId xmlns:a16="http://schemas.microsoft.com/office/drawing/2014/main" id="{D703774C-5AE3-4DE1-993D-9C353050E30A}"/>
                </a:ext>
              </a:extLst>
            </p:cNvPr>
            <p:cNvSpPr/>
            <p:nvPr/>
          </p:nvSpPr>
          <p:spPr>
            <a:xfrm>
              <a:off x="3012575" y="232382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244;p64">
              <a:extLst>
                <a:ext uri="{FF2B5EF4-FFF2-40B4-BE49-F238E27FC236}">
                  <a16:creationId xmlns:a16="http://schemas.microsoft.com/office/drawing/2014/main" id="{617B46DF-EC4D-436D-BB59-7FF03736BA71}"/>
                </a:ext>
              </a:extLst>
            </p:cNvPr>
            <p:cNvSpPr/>
            <p:nvPr/>
          </p:nvSpPr>
          <p:spPr>
            <a:xfrm>
              <a:off x="3248250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245;p64">
              <a:extLst>
                <a:ext uri="{FF2B5EF4-FFF2-40B4-BE49-F238E27FC236}">
                  <a16:creationId xmlns:a16="http://schemas.microsoft.com/office/drawing/2014/main" id="{A813BD70-DCBA-4A34-8414-594CF28DB82C}"/>
                </a:ext>
              </a:extLst>
            </p:cNvPr>
            <p:cNvSpPr/>
            <p:nvPr/>
          </p:nvSpPr>
          <p:spPr>
            <a:xfrm>
              <a:off x="3240875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246;p64">
              <a:extLst>
                <a:ext uri="{FF2B5EF4-FFF2-40B4-BE49-F238E27FC236}">
                  <a16:creationId xmlns:a16="http://schemas.microsoft.com/office/drawing/2014/main" id="{35A82876-2339-47A8-B00E-E52CD890673B}"/>
                </a:ext>
              </a:extLst>
            </p:cNvPr>
            <p:cNvSpPr/>
            <p:nvPr/>
          </p:nvSpPr>
          <p:spPr>
            <a:xfrm>
              <a:off x="3570625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47;p64">
              <a:extLst>
                <a:ext uri="{FF2B5EF4-FFF2-40B4-BE49-F238E27FC236}">
                  <a16:creationId xmlns:a16="http://schemas.microsoft.com/office/drawing/2014/main" id="{B7B27BEB-1BCE-41BF-B4BB-EEE271849004}"/>
                </a:ext>
              </a:extLst>
            </p:cNvPr>
            <p:cNvSpPr/>
            <p:nvPr/>
          </p:nvSpPr>
          <p:spPr>
            <a:xfrm>
              <a:off x="3563250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48;p64">
              <a:extLst>
                <a:ext uri="{FF2B5EF4-FFF2-40B4-BE49-F238E27FC236}">
                  <a16:creationId xmlns:a16="http://schemas.microsoft.com/office/drawing/2014/main" id="{5F40AE7F-355F-49B1-B794-D61B6599E6B6}"/>
                </a:ext>
              </a:extLst>
            </p:cNvPr>
            <p:cNvSpPr/>
            <p:nvPr/>
          </p:nvSpPr>
          <p:spPr>
            <a:xfrm>
              <a:off x="3409425" y="2432900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49;p64">
              <a:extLst>
                <a:ext uri="{FF2B5EF4-FFF2-40B4-BE49-F238E27FC236}">
                  <a16:creationId xmlns:a16="http://schemas.microsoft.com/office/drawing/2014/main" id="{C4A4B003-C82C-4C07-8BBF-38428AD0EA65}"/>
                </a:ext>
              </a:extLst>
            </p:cNvPr>
            <p:cNvSpPr/>
            <p:nvPr/>
          </p:nvSpPr>
          <p:spPr>
            <a:xfrm>
              <a:off x="3402075" y="2425525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50;p64">
              <a:extLst>
                <a:ext uri="{FF2B5EF4-FFF2-40B4-BE49-F238E27FC236}">
                  <a16:creationId xmlns:a16="http://schemas.microsoft.com/office/drawing/2014/main" id="{91A3596A-19DC-4217-BC26-9BA475CCC710}"/>
                </a:ext>
              </a:extLst>
            </p:cNvPr>
            <p:cNvSpPr/>
            <p:nvPr/>
          </p:nvSpPr>
          <p:spPr>
            <a:xfrm>
              <a:off x="3108475" y="2432900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51;p64">
              <a:extLst>
                <a:ext uri="{FF2B5EF4-FFF2-40B4-BE49-F238E27FC236}">
                  <a16:creationId xmlns:a16="http://schemas.microsoft.com/office/drawing/2014/main" id="{E7E5C966-BDA4-4E20-B2B5-0345E5799094}"/>
                </a:ext>
              </a:extLst>
            </p:cNvPr>
            <p:cNvSpPr/>
            <p:nvPr/>
          </p:nvSpPr>
          <p:spPr>
            <a:xfrm>
              <a:off x="3101100" y="2425525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2;p64">
              <a:extLst>
                <a:ext uri="{FF2B5EF4-FFF2-40B4-BE49-F238E27FC236}">
                  <a16:creationId xmlns:a16="http://schemas.microsoft.com/office/drawing/2014/main" id="{19CADB09-DF0E-48D9-A387-E7828E021D0E}"/>
                </a:ext>
              </a:extLst>
            </p:cNvPr>
            <p:cNvSpPr/>
            <p:nvPr/>
          </p:nvSpPr>
          <p:spPr>
            <a:xfrm>
              <a:off x="3731775" y="2432900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53;p64">
              <a:extLst>
                <a:ext uri="{FF2B5EF4-FFF2-40B4-BE49-F238E27FC236}">
                  <a16:creationId xmlns:a16="http://schemas.microsoft.com/office/drawing/2014/main" id="{0EF77D68-595C-4577-8E79-C703E2717357}"/>
                </a:ext>
              </a:extLst>
            </p:cNvPr>
            <p:cNvSpPr/>
            <p:nvPr/>
          </p:nvSpPr>
          <p:spPr>
            <a:xfrm>
              <a:off x="3724425" y="2425525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54;p64">
              <a:extLst>
                <a:ext uri="{FF2B5EF4-FFF2-40B4-BE49-F238E27FC236}">
                  <a16:creationId xmlns:a16="http://schemas.microsoft.com/office/drawing/2014/main" id="{A7BC3AE7-59BB-4BFE-9438-BC61525FD640}"/>
                </a:ext>
              </a:extLst>
            </p:cNvPr>
            <p:cNvSpPr/>
            <p:nvPr/>
          </p:nvSpPr>
          <p:spPr>
            <a:xfrm>
              <a:off x="4499825" y="2472850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9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9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255;p64">
              <a:extLst>
                <a:ext uri="{FF2B5EF4-FFF2-40B4-BE49-F238E27FC236}">
                  <a16:creationId xmlns:a16="http://schemas.microsoft.com/office/drawing/2014/main" id="{7DA36625-4BC1-4282-91D5-12FB6EC9F927}"/>
                </a:ext>
              </a:extLst>
            </p:cNvPr>
            <p:cNvSpPr/>
            <p:nvPr/>
          </p:nvSpPr>
          <p:spPr>
            <a:xfrm>
              <a:off x="4492475" y="2465475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7" y="2264"/>
                  </a:cubicBezTo>
                  <a:cubicBezTo>
                    <a:pt x="3936" y="2940"/>
                    <a:pt x="3529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8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256;p64">
              <a:extLst>
                <a:ext uri="{FF2B5EF4-FFF2-40B4-BE49-F238E27FC236}">
                  <a16:creationId xmlns:a16="http://schemas.microsoft.com/office/drawing/2014/main" id="{80D47E8A-18DB-4D0E-81EF-2DB217244A34}"/>
                </a:ext>
              </a:extLst>
            </p:cNvPr>
            <p:cNvSpPr/>
            <p:nvPr/>
          </p:nvSpPr>
          <p:spPr>
            <a:xfrm>
              <a:off x="4688675" y="2472825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1"/>
                  </a:moveTo>
                  <a:cubicBezTo>
                    <a:pt x="1612" y="1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3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70"/>
                  </a:cubicBezTo>
                  <a:cubicBezTo>
                    <a:pt x="4092" y="1174"/>
                    <a:pt x="3611" y="455"/>
                    <a:pt x="2877" y="150"/>
                  </a:cubicBezTo>
                  <a:cubicBezTo>
                    <a:pt x="2633" y="50"/>
                    <a:pt x="2378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257;p64">
              <a:extLst>
                <a:ext uri="{FF2B5EF4-FFF2-40B4-BE49-F238E27FC236}">
                  <a16:creationId xmlns:a16="http://schemas.microsoft.com/office/drawing/2014/main" id="{6CF090DB-E159-4ADF-BD0E-121C46481A21}"/>
                </a:ext>
              </a:extLst>
            </p:cNvPr>
            <p:cNvSpPr/>
            <p:nvPr/>
          </p:nvSpPr>
          <p:spPr>
            <a:xfrm>
              <a:off x="4685200" y="2465475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lnTo>
                    <a:pt x="2262" y="590"/>
                  </a:lnTo>
                  <a:cubicBezTo>
                    <a:pt x="3186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6" y="0"/>
                    <a:pt x="0" y="1016"/>
                    <a:pt x="0" y="2264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4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258;p64">
              <a:extLst>
                <a:ext uri="{FF2B5EF4-FFF2-40B4-BE49-F238E27FC236}">
                  <a16:creationId xmlns:a16="http://schemas.microsoft.com/office/drawing/2014/main" id="{A2EF26B9-B17C-41A6-9866-12798C1DBCB1}"/>
                </a:ext>
              </a:extLst>
            </p:cNvPr>
            <p:cNvSpPr/>
            <p:nvPr/>
          </p:nvSpPr>
          <p:spPr>
            <a:xfrm>
              <a:off x="4212825" y="2472850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9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9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259;p64">
              <a:extLst>
                <a:ext uri="{FF2B5EF4-FFF2-40B4-BE49-F238E27FC236}">
                  <a16:creationId xmlns:a16="http://schemas.microsoft.com/office/drawing/2014/main" id="{5A4C2139-D14A-4188-9E4D-561D7091B956}"/>
                </a:ext>
              </a:extLst>
            </p:cNvPr>
            <p:cNvSpPr/>
            <p:nvPr/>
          </p:nvSpPr>
          <p:spPr>
            <a:xfrm>
              <a:off x="4205450" y="2465475"/>
              <a:ext cx="113175" cy="113150"/>
            </a:xfrm>
            <a:custGeom>
              <a:avLst/>
              <a:gdLst/>
              <a:ahLst/>
              <a:cxnLst/>
              <a:rect l="l" t="t" r="r" b="b"/>
              <a:pathLst>
                <a:path w="4527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7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1" y="2968"/>
                    <a:pt x="458" y="2248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260;p64">
              <a:extLst>
                <a:ext uri="{FF2B5EF4-FFF2-40B4-BE49-F238E27FC236}">
                  <a16:creationId xmlns:a16="http://schemas.microsoft.com/office/drawing/2014/main" id="{0E0AE474-5858-463E-A8D3-3B741B06CFB4}"/>
                </a:ext>
              </a:extLst>
            </p:cNvPr>
            <p:cNvSpPr/>
            <p:nvPr/>
          </p:nvSpPr>
          <p:spPr>
            <a:xfrm>
              <a:off x="3089800" y="2729900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261;p64">
              <a:extLst>
                <a:ext uri="{FF2B5EF4-FFF2-40B4-BE49-F238E27FC236}">
                  <a16:creationId xmlns:a16="http://schemas.microsoft.com/office/drawing/2014/main" id="{14D62DCD-100F-4307-A6DB-4BA901B4DE60}"/>
                </a:ext>
              </a:extLst>
            </p:cNvPr>
            <p:cNvSpPr/>
            <p:nvPr/>
          </p:nvSpPr>
          <p:spPr>
            <a:xfrm>
              <a:off x="3082425" y="2722550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2"/>
                  </a:lnTo>
                  <a:lnTo>
                    <a:pt x="590" y="546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262;p64">
              <a:extLst>
                <a:ext uri="{FF2B5EF4-FFF2-40B4-BE49-F238E27FC236}">
                  <a16:creationId xmlns:a16="http://schemas.microsoft.com/office/drawing/2014/main" id="{A7ABE392-E6FF-494C-8904-C02236B087C5}"/>
                </a:ext>
              </a:extLst>
            </p:cNvPr>
            <p:cNvSpPr/>
            <p:nvPr/>
          </p:nvSpPr>
          <p:spPr>
            <a:xfrm>
              <a:off x="3019925" y="2866450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263;p64">
              <a:extLst>
                <a:ext uri="{FF2B5EF4-FFF2-40B4-BE49-F238E27FC236}">
                  <a16:creationId xmlns:a16="http://schemas.microsoft.com/office/drawing/2014/main" id="{213B87A2-01FE-4574-BA56-FDED623A7DF8}"/>
                </a:ext>
              </a:extLst>
            </p:cNvPr>
            <p:cNvSpPr/>
            <p:nvPr/>
          </p:nvSpPr>
          <p:spPr>
            <a:xfrm>
              <a:off x="3012575" y="2859100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264;p64">
              <a:extLst>
                <a:ext uri="{FF2B5EF4-FFF2-40B4-BE49-F238E27FC236}">
                  <a16:creationId xmlns:a16="http://schemas.microsoft.com/office/drawing/2014/main" id="{61324337-D85A-4D4D-83E3-6A673126B63D}"/>
                </a:ext>
              </a:extLst>
            </p:cNvPr>
            <p:cNvSpPr/>
            <p:nvPr/>
          </p:nvSpPr>
          <p:spPr>
            <a:xfrm>
              <a:off x="3409425" y="296817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6" y="7813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265;p64">
              <a:extLst>
                <a:ext uri="{FF2B5EF4-FFF2-40B4-BE49-F238E27FC236}">
                  <a16:creationId xmlns:a16="http://schemas.microsoft.com/office/drawing/2014/main" id="{C5E135D3-B9EB-4AA7-9C13-FCF31C52A613}"/>
                </a:ext>
              </a:extLst>
            </p:cNvPr>
            <p:cNvSpPr/>
            <p:nvPr/>
          </p:nvSpPr>
          <p:spPr>
            <a:xfrm>
              <a:off x="3402075" y="2960825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90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266;p64">
              <a:extLst>
                <a:ext uri="{FF2B5EF4-FFF2-40B4-BE49-F238E27FC236}">
                  <a16:creationId xmlns:a16="http://schemas.microsoft.com/office/drawing/2014/main" id="{DE5D2A0D-06BE-4C2C-A68D-AA66B84FEA80}"/>
                </a:ext>
              </a:extLst>
            </p:cNvPr>
            <p:cNvSpPr/>
            <p:nvPr/>
          </p:nvSpPr>
          <p:spPr>
            <a:xfrm>
              <a:off x="3570625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4" y="7813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267;p64">
              <a:extLst>
                <a:ext uri="{FF2B5EF4-FFF2-40B4-BE49-F238E27FC236}">
                  <a16:creationId xmlns:a16="http://schemas.microsoft.com/office/drawing/2014/main" id="{502A242C-407C-4720-B491-3DDED78C2CBE}"/>
                </a:ext>
              </a:extLst>
            </p:cNvPr>
            <p:cNvSpPr/>
            <p:nvPr/>
          </p:nvSpPr>
          <p:spPr>
            <a:xfrm>
              <a:off x="3563250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90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268;p64">
              <a:extLst>
                <a:ext uri="{FF2B5EF4-FFF2-40B4-BE49-F238E27FC236}">
                  <a16:creationId xmlns:a16="http://schemas.microsoft.com/office/drawing/2014/main" id="{6EC1EC19-63DB-40FF-A183-F659C830C1B0}"/>
                </a:ext>
              </a:extLst>
            </p:cNvPr>
            <p:cNvSpPr/>
            <p:nvPr/>
          </p:nvSpPr>
          <p:spPr>
            <a:xfrm>
              <a:off x="3248250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4205" y="7813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269;p64">
              <a:extLst>
                <a:ext uri="{FF2B5EF4-FFF2-40B4-BE49-F238E27FC236}">
                  <a16:creationId xmlns:a16="http://schemas.microsoft.com/office/drawing/2014/main" id="{9CBD5473-B0BB-4A9A-A898-9FD971BA72D0}"/>
                </a:ext>
              </a:extLst>
            </p:cNvPr>
            <p:cNvSpPr/>
            <p:nvPr/>
          </p:nvSpPr>
          <p:spPr>
            <a:xfrm>
              <a:off x="3240875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90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270;p64">
              <a:extLst>
                <a:ext uri="{FF2B5EF4-FFF2-40B4-BE49-F238E27FC236}">
                  <a16:creationId xmlns:a16="http://schemas.microsoft.com/office/drawing/2014/main" id="{374D6667-E214-4C0F-AFD4-B85276285298}"/>
                </a:ext>
              </a:extLst>
            </p:cNvPr>
            <p:cNvSpPr/>
            <p:nvPr/>
          </p:nvSpPr>
          <p:spPr>
            <a:xfrm>
              <a:off x="3731775" y="296817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25817" y="7813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271;p64">
              <a:extLst>
                <a:ext uri="{FF2B5EF4-FFF2-40B4-BE49-F238E27FC236}">
                  <a16:creationId xmlns:a16="http://schemas.microsoft.com/office/drawing/2014/main" id="{3F4B42C7-6E10-405E-9408-5E1EA508391C}"/>
                </a:ext>
              </a:extLst>
            </p:cNvPr>
            <p:cNvSpPr/>
            <p:nvPr/>
          </p:nvSpPr>
          <p:spPr>
            <a:xfrm>
              <a:off x="3724425" y="2960825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90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272;p64">
              <a:extLst>
                <a:ext uri="{FF2B5EF4-FFF2-40B4-BE49-F238E27FC236}">
                  <a16:creationId xmlns:a16="http://schemas.microsoft.com/office/drawing/2014/main" id="{5039B900-2407-4761-9257-3FBDB1EBE80E}"/>
                </a:ext>
              </a:extLst>
            </p:cNvPr>
            <p:cNvSpPr/>
            <p:nvPr/>
          </p:nvSpPr>
          <p:spPr>
            <a:xfrm>
              <a:off x="3108475" y="296817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3349" y="7813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273;p64">
              <a:extLst>
                <a:ext uri="{FF2B5EF4-FFF2-40B4-BE49-F238E27FC236}">
                  <a16:creationId xmlns:a16="http://schemas.microsoft.com/office/drawing/2014/main" id="{BE2E1F02-B59F-4EB7-8C63-2DF7A0FEC9A1}"/>
                </a:ext>
              </a:extLst>
            </p:cNvPr>
            <p:cNvSpPr/>
            <p:nvPr/>
          </p:nvSpPr>
          <p:spPr>
            <a:xfrm>
              <a:off x="3101100" y="2960825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90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274;p64">
              <a:extLst>
                <a:ext uri="{FF2B5EF4-FFF2-40B4-BE49-F238E27FC236}">
                  <a16:creationId xmlns:a16="http://schemas.microsoft.com/office/drawing/2014/main" id="{992F89EA-DDFE-4100-B8AE-0A4EE6FBFF6D}"/>
                </a:ext>
              </a:extLst>
            </p:cNvPr>
            <p:cNvSpPr/>
            <p:nvPr/>
          </p:nvSpPr>
          <p:spPr>
            <a:xfrm>
              <a:off x="4499825" y="300812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1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1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275;p64">
              <a:extLst>
                <a:ext uri="{FF2B5EF4-FFF2-40B4-BE49-F238E27FC236}">
                  <a16:creationId xmlns:a16="http://schemas.microsoft.com/office/drawing/2014/main" id="{72EF8290-1180-430A-9D12-C0EAA8F3DCAF}"/>
                </a:ext>
              </a:extLst>
            </p:cNvPr>
            <p:cNvSpPr/>
            <p:nvPr/>
          </p:nvSpPr>
          <p:spPr>
            <a:xfrm>
              <a:off x="4492475" y="3000775"/>
              <a:ext cx="113150" cy="113125"/>
            </a:xfrm>
            <a:custGeom>
              <a:avLst/>
              <a:gdLst/>
              <a:ahLst/>
              <a:cxnLst/>
              <a:rect l="l" t="t" r="r" b="b"/>
              <a:pathLst>
                <a:path w="4526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7" y="2263"/>
                  </a:cubicBezTo>
                  <a:cubicBezTo>
                    <a:pt x="3936" y="2939"/>
                    <a:pt x="3529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1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276;p64">
              <a:extLst>
                <a:ext uri="{FF2B5EF4-FFF2-40B4-BE49-F238E27FC236}">
                  <a16:creationId xmlns:a16="http://schemas.microsoft.com/office/drawing/2014/main" id="{F1112EA7-F7F4-41A4-B8BC-0D4B4D8DC373}"/>
                </a:ext>
              </a:extLst>
            </p:cNvPr>
            <p:cNvSpPr/>
            <p:nvPr/>
          </p:nvSpPr>
          <p:spPr>
            <a:xfrm>
              <a:off x="4688675" y="300812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4" y="0"/>
                  </a:moveTo>
                  <a:cubicBezTo>
                    <a:pt x="1612" y="0"/>
                    <a:pt x="1108" y="200"/>
                    <a:pt x="732" y="577"/>
                  </a:cubicBezTo>
                  <a:cubicBezTo>
                    <a:pt x="168" y="1140"/>
                    <a:pt x="1" y="1986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6"/>
                    <a:pt x="4092" y="3056"/>
                    <a:pt x="4092" y="1969"/>
                  </a:cubicBezTo>
                  <a:cubicBezTo>
                    <a:pt x="4092" y="1173"/>
                    <a:pt x="3611" y="454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277;p64">
              <a:extLst>
                <a:ext uri="{FF2B5EF4-FFF2-40B4-BE49-F238E27FC236}">
                  <a16:creationId xmlns:a16="http://schemas.microsoft.com/office/drawing/2014/main" id="{8C790A40-EAE6-4FDD-B530-304BA1A787D2}"/>
                </a:ext>
              </a:extLst>
            </p:cNvPr>
            <p:cNvSpPr/>
            <p:nvPr/>
          </p:nvSpPr>
          <p:spPr>
            <a:xfrm>
              <a:off x="4685200" y="3000775"/>
              <a:ext cx="113125" cy="113125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589"/>
                  </a:moveTo>
                  <a:cubicBezTo>
                    <a:pt x="3187" y="589"/>
                    <a:pt x="3935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8" y="3936"/>
                    <a:pt x="1399" y="3766"/>
                    <a:pt x="1079" y="3446"/>
                  </a:cubicBezTo>
                  <a:cubicBezTo>
                    <a:pt x="601" y="2967"/>
                    <a:pt x="458" y="2247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5"/>
                    <a:pt x="2262" y="4525"/>
                  </a:cubicBezTo>
                  <a:cubicBezTo>
                    <a:pt x="3510" y="4525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278;p64">
              <a:extLst>
                <a:ext uri="{FF2B5EF4-FFF2-40B4-BE49-F238E27FC236}">
                  <a16:creationId xmlns:a16="http://schemas.microsoft.com/office/drawing/2014/main" id="{05E1564A-2782-4E93-B02E-2624EC507A6F}"/>
                </a:ext>
              </a:extLst>
            </p:cNvPr>
            <p:cNvSpPr/>
            <p:nvPr/>
          </p:nvSpPr>
          <p:spPr>
            <a:xfrm>
              <a:off x="4212825" y="300812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1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1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279;p64">
              <a:extLst>
                <a:ext uri="{FF2B5EF4-FFF2-40B4-BE49-F238E27FC236}">
                  <a16:creationId xmlns:a16="http://schemas.microsoft.com/office/drawing/2014/main" id="{FBC5044A-B4E6-4E4A-B9AB-EF5EB01E7858}"/>
                </a:ext>
              </a:extLst>
            </p:cNvPr>
            <p:cNvSpPr/>
            <p:nvPr/>
          </p:nvSpPr>
          <p:spPr>
            <a:xfrm>
              <a:off x="4205450" y="3000775"/>
              <a:ext cx="113175" cy="113125"/>
            </a:xfrm>
            <a:custGeom>
              <a:avLst/>
              <a:gdLst/>
              <a:ahLst/>
              <a:cxnLst/>
              <a:rect l="l" t="t" r="r" b="b"/>
              <a:pathLst>
                <a:path w="4527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7" y="3895"/>
                    <a:pt x="2480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2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280;p64">
              <a:extLst>
                <a:ext uri="{FF2B5EF4-FFF2-40B4-BE49-F238E27FC236}">
                  <a16:creationId xmlns:a16="http://schemas.microsoft.com/office/drawing/2014/main" id="{7F4B0CFE-B0AC-4900-B5E4-18ACC0BCDC8A}"/>
                </a:ext>
              </a:extLst>
            </p:cNvPr>
            <p:cNvSpPr/>
            <p:nvPr/>
          </p:nvSpPr>
          <p:spPr>
            <a:xfrm>
              <a:off x="3089800" y="326517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281;p64">
              <a:extLst>
                <a:ext uri="{FF2B5EF4-FFF2-40B4-BE49-F238E27FC236}">
                  <a16:creationId xmlns:a16="http://schemas.microsoft.com/office/drawing/2014/main" id="{C3D70C31-4575-4FB3-BAF9-18A951C71800}"/>
                </a:ext>
              </a:extLst>
            </p:cNvPr>
            <p:cNvSpPr/>
            <p:nvPr/>
          </p:nvSpPr>
          <p:spPr>
            <a:xfrm>
              <a:off x="3082425" y="325782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3"/>
                  </a:lnTo>
                  <a:lnTo>
                    <a:pt x="590" y="5463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282;p64">
              <a:extLst>
                <a:ext uri="{FF2B5EF4-FFF2-40B4-BE49-F238E27FC236}">
                  <a16:creationId xmlns:a16="http://schemas.microsoft.com/office/drawing/2014/main" id="{45AE73A4-BFFB-4C20-BCF9-CABA79B55829}"/>
                </a:ext>
              </a:extLst>
            </p:cNvPr>
            <p:cNvSpPr/>
            <p:nvPr/>
          </p:nvSpPr>
          <p:spPr>
            <a:xfrm>
              <a:off x="3019925" y="3401725"/>
              <a:ext cx="1840900" cy="398800"/>
            </a:xfrm>
            <a:custGeom>
              <a:avLst/>
              <a:gdLst/>
              <a:ahLst/>
              <a:cxnLst/>
              <a:rect l="l" t="t" r="r" b="b"/>
              <a:pathLst>
                <a:path w="73636" h="15952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283;p64">
              <a:extLst>
                <a:ext uri="{FF2B5EF4-FFF2-40B4-BE49-F238E27FC236}">
                  <a16:creationId xmlns:a16="http://schemas.microsoft.com/office/drawing/2014/main" id="{72800181-29D2-4771-A594-A889225B917E}"/>
                </a:ext>
              </a:extLst>
            </p:cNvPr>
            <p:cNvSpPr/>
            <p:nvPr/>
          </p:nvSpPr>
          <p:spPr>
            <a:xfrm>
              <a:off x="3012575" y="33943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284;p64">
              <a:extLst>
                <a:ext uri="{FF2B5EF4-FFF2-40B4-BE49-F238E27FC236}">
                  <a16:creationId xmlns:a16="http://schemas.microsoft.com/office/drawing/2014/main" id="{3966E8A6-6F17-4B4B-A557-1C7E84A98865}"/>
                </a:ext>
              </a:extLst>
            </p:cNvPr>
            <p:cNvSpPr/>
            <p:nvPr/>
          </p:nvSpPr>
          <p:spPr>
            <a:xfrm>
              <a:off x="3570625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285;p64">
              <a:extLst>
                <a:ext uri="{FF2B5EF4-FFF2-40B4-BE49-F238E27FC236}">
                  <a16:creationId xmlns:a16="http://schemas.microsoft.com/office/drawing/2014/main" id="{6F0C6688-4344-47D4-92FE-8B8200DDF01E}"/>
                </a:ext>
              </a:extLst>
            </p:cNvPr>
            <p:cNvSpPr/>
            <p:nvPr/>
          </p:nvSpPr>
          <p:spPr>
            <a:xfrm>
              <a:off x="3563250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286;p64">
              <a:extLst>
                <a:ext uri="{FF2B5EF4-FFF2-40B4-BE49-F238E27FC236}">
                  <a16:creationId xmlns:a16="http://schemas.microsoft.com/office/drawing/2014/main" id="{994F819C-D058-49E9-850C-052F602ABE00}"/>
                </a:ext>
              </a:extLst>
            </p:cNvPr>
            <p:cNvSpPr/>
            <p:nvPr/>
          </p:nvSpPr>
          <p:spPr>
            <a:xfrm>
              <a:off x="3248250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287;p64">
              <a:extLst>
                <a:ext uri="{FF2B5EF4-FFF2-40B4-BE49-F238E27FC236}">
                  <a16:creationId xmlns:a16="http://schemas.microsoft.com/office/drawing/2014/main" id="{5D9B68E2-0658-44CD-80E3-926A42B50E58}"/>
                </a:ext>
              </a:extLst>
            </p:cNvPr>
            <p:cNvSpPr/>
            <p:nvPr/>
          </p:nvSpPr>
          <p:spPr>
            <a:xfrm>
              <a:off x="3240875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288;p64">
              <a:extLst>
                <a:ext uri="{FF2B5EF4-FFF2-40B4-BE49-F238E27FC236}">
                  <a16:creationId xmlns:a16="http://schemas.microsoft.com/office/drawing/2014/main" id="{4E5FAFF5-D5C0-45C2-BFAC-75125AD884BC}"/>
                </a:ext>
              </a:extLst>
            </p:cNvPr>
            <p:cNvSpPr/>
            <p:nvPr/>
          </p:nvSpPr>
          <p:spPr>
            <a:xfrm>
              <a:off x="3409425" y="3503475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289;p64">
              <a:extLst>
                <a:ext uri="{FF2B5EF4-FFF2-40B4-BE49-F238E27FC236}">
                  <a16:creationId xmlns:a16="http://schemas.microsoft.com/office/drawing/2014/main" id="{D94F6759-03C1-4CE3-BDDD-B6C5F88BC0C1}"/>
                </a:ext>
              </a:extLst>
            </p:cNvPr>
            <p:cNvSpPr/>
            <p:nvPr/>
          </p:nvSpPr>
          <p:spPr>
            <a:xfrm>
              <a:off x="3402075" y="34961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290;p64">
              <a:extLst>
                <a:ext uri="{FF2B5EF4-FFF2-40B4-BE49-F238E27FC236}">
                  <a16:creationId xmlns:a16="http://schemas.microsoft.com/office/drawing/2014/main" id="{63E81F5D-C68F-4B4D-A659-7E11752189F9}"/>
                </a:ext>
              </a:extLst>
            </p:cNvPr>
            <p:cNvSpPr/>
            <p:nvPr/>
          </p:nvSpPr>
          <p:spPr>
            <a:xfrm>
              <a:off x="3108475" y="3503475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291;p64">
              <a:extLst>
                <a:ext uri="{FF2B5EF4-FFF2-40B4-BE49-F238E27FC236}">
                  <a16:creationId xmlns:a16="http://schemas.microsoft.com/office/drawing/2014/main" id="{C59A4160-D6E4-4CE0-BA26-A47C13C361C8}"/>
                </a:ext>
              </a:extLst>
            </p:cNvPr>
            <p:cNvSpPr/>
            <p:nvPr/>
          </p:nvSpPr>
          <p:spPr>
            <a:xfrm>
              <a:off x="3101100" y="34961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292;p64">
              <a:extLst>
                <a:ext uri="{FF2B5EF4-FFF2-40B4-BE49-F238E27FC236}">
                  <a16:creationId xmlns:a16="http://schemas.microsoft.com/office/drawing/2014/main" id="{D004E71F-42FF-4771-91AA-699B81A33FB1}"/>
                </a:ext>
              </a:extLst>
            </p:cNvPr>
            <p:cNvSpPr/>
            <p:nvPr/>
          </p:nvSpPr>
          <p:spPr>
            <a:xfrm>
              <a:off x="3731775" y="3503475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293;p64">
              <a:extLst>
                <a:ext uri="{FF2B5EF4-FFF2-40B4-BE49-F238E27FC236}">
                  <a16:creationId xmlns:a16="http://schemas.microsoft.com/office/drawing/2014/main" id="{703860C4-5D9E-4562-907E-DD034D68E565}"/>
                </a:ext>
              </a:extLst>
            </p:cNvPr>
            <p:cNvSpPr/>
            <p:nvPr/>
          </p:nvSpPr>
          <p:spPr>
            <a:xfrm>
              <a:off x="3724425" y="34961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294;p64">
              <a:extLst>
                <a:ext uri="{FF2B5EF4-FFF2-40B4-BE49-F238E27FC236}">
                  <a16:creationId xmlns:a16="http://schemas.microsoft.com/office/drawing/2014/main" id="{20BFF490-0C5C-423B-AAFD-7E49E243A25B}"/>
                </a:ext>
              </a:extLst>
            </p:cNvPr>
            <p:cNvSpPr/>
            <p:nvPr/>
          </p:nvSpPr>
          <p:spPr>
            <a:xfrm>
              <a:off x="4499825" y="3543400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295;p64">
              <a:extLst>
                <a:ext uri="{FF2B5EF4-FFF2-40B4-BE49-F238E27FC236}">
                  <a16:creationId xmlns:a16="http://schemas.microsoft.com/office/drawing/2014/main" id="{C106ED31-CADE-4A18-80DD-3C1459515A4E}"/>
                </a:ext>
              </a:extLst>
            </p:cNvPr>
            <p:cNvSpPr/>
            <p:nvPr/>
          </p:nvSpPr>
          <p:spPr>
            <a:xfrm>
              <a:off x="4492475" y="35360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3" y="591"/>
                  </a:cubicBezTo>
                  <a:cubicBezTo>
                    <a:pt x="3187" y="591"/>
                    <a:pt x="3936" y="1340"/>
                    <a:pt x="3937" y="2264"/>
                  </a:cubicBezTo>
                  <a:cubicBezTo>
                    <a:pt x="3937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7" y="3938"/>
                    <a:pt x="1399" y="3768"/>
                    <a:pt x="1080" y="3447"/>
                  </a:cubicBezTo>
                  <a:cubicBezTo>
                    <a:pt x="600" y="2969"/>
                    <a:pt x="458" y="2249"/>
                    <a:pt x="717" y="1624"/>
                  </a:cubicBezTo>
                  <a:cubicBezTo>
                    <a:pt x="975" y="998"/>
                    <a:pt x="1585" y="591"/>
                    <a:pt x="2260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296;p64">
              <a:extLst>
                <a:ext uri="{FF2B5EF4-FFF2-40B4-BE49-F238E27FC236}">
                  <a16:creationId xmlns:a16="http://schemas.microsoft.com/office/drawing/2014/main" id="{657568B8-0A38-4332-9299-CC3CAD11A36D}"/>
                </a:ext>
              </a:extLst>
            </p:cNvPr>
            <p:cNvSpPr/>
            <p:nvPr/>
          </p:nvSpPr>
          <p:spPr>
            <a:xfrm>
              <a:off x="4688675" y="3543400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7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297;p64">
              <a:extLst>
                <a:ext uri="{FF2B5EF4-FFF2-40B4-BE49-F238E27FC236}">
                  <a16:creationId xmlns:a16="http://schemas.microsoft.com/office/drawing/2014/main" id="{AEDA9D58-9531-45AC-B75C-0981E75B0510}"/>
                </a:ext>
              </a:extLst>
            </p:cNvPr>
            <p:cNvSpPr/>
            <p:nvPr/>
          </p:nvSpPr>
          <p:spPr>
            <a:xfrm>
              <a:off x="4685200" y="35360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2" y="591"/>
                  </a:cubicBezTo>
                  <a:cubicBezTo>
                    <a:pt x="3187" y="591"/>
                    <a:pt x="3935" y="1340"/>
                    <a:pt x="3936" y="2264"/>
                  </a:cubicBezTo>
                  <a:cubicBezTo>
                    <a:pt x="3936" y="2941"/>
                    <a:pt x="3528" y="3551"/>
                    <a:pt x="2903" y="3810"/>
                  </a:cubicBezTo>
                  <a:cubicBezTo>
                    <a:pt x="2696" y="3896"/>
                    <a:pt x="2478" y="3938"/>
                    <a:pt x="2263" y="3938"/>
                  </a:cubicBezTo>
                  <a:cubicBezTo>
                    <a:pt x="1827" y="3938"/>
                    <a:pt x="1399" y="3768"/>
                    <a:pt x="1079" y="3447"/>
                  </a:cubicBezTo>
                  <a:cubicBezTo>
                    <a:pt x="600" y="2969"/>
                    <a:pt x="456" y="2249"/>
                    <a:pt x="716" y="1624"/>
                  </a:cubicBezTo>
                  <a:cubicBezTo>
                    <a:pt x="975" y="998"/>
                    <a:pt x="1584" y="591"/>
                    <a:pt x="2260" y="591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4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4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298;p64">
              <a:extLst>
                <a:ext uri="{FF2B5EF4-FFF2-40B4-BE49-F238E27FC236}">
                  <a16:creationId xmlns:a16="http://schemas.microsoft.com/office/drawing/2014/main" id="{CCA3C2EC-04B8-4D23-9012-19EB6BF143D4}"/>
                </a:ext>
              </a:extLst>
            </p:cNvPr>
            <p:cNvSpPr/>
            <p:nvPr/>
          </p:nvSpPr>
          <p:spPr>
            <a:xfrm>
              <a:off x="4212825" y="3543400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299;p64">
              <a:extLst>
                <a:ext uri="{FF2B5EF4-FFF2-40B4-BE49-F238E27FC236}">
                  <a16:creationId xmlns:a16="http://schemas.microsoft.com/office/drawing/2014/main" id="{61C84008-3A96-414B-AC2C-90A4EEE12021}"/>
                </a:ext>
              </a:extLst>
            </p:cNvPr>
            <p:cNvSpPr/>
            <p:nvPr/>
          </p:nvSpPr>
          <p:spPr>
            <a:xfrm>
              <a:off x="4205450" y="35360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1"/>
                  </a:moveTo>
                  <a:cubicBezTo>
                    <a:pt x="3187" y="591"/>
                    <a:pt x="3936" y="1340"/>
                    <a:pt x="3936" y="2264"/>
                  </a:cubicBezTo>
                  <a:cubicBezTo>
                    <a:pt x="3936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8" y="3938"/>
                    <a:pt x="1399" y="3768"/>
                    <a:pt x="1080" y="3447"/>
                  </a:cubicBezTo>
                  <a:cubicBezTo>
                    <a:pt x="601" y="2969"/>
                    <a:pt x="458" y="2249"/>
                    <a:pt x="717" y="1624"/>
                  </a:cubicBezTo>
                  <a:cubicBezTo>
                    <a:pt x="976" y="997"/>
                    <a:pt x="1586" y="591"/>
                    <a:pt x="2263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300;p64">
              <a:extLst>
                <a:ext uri="{FF2B5EF4-FFF2-40B4-BE49-F238E27FC236}">
                  <a16:creationId xmlns:a16="http://schemas.microsoft.com/office/drawing/2014/main" id="{D3BBD33C-A498-4E32-96A1-BFA7D8A2388C}"/>
                </a:ext>
              </a:extLst>
            </p:cNvPr>
            <p:cNvSpPr/>
            <p:nvPr/>
          </p:nvSpPr>
          <p:spPr>
            <a:xfrm>
              <a:off x="3089800" y="3800475"/>
              <a:ext cx="1701175" cy="136550"/>
            </a:xfrm>
            <a:custGeom>
              <a:avLst/>
              <a:gdLst/>
              <a:ahLst/>
              <a:cxnLst/>
              <a:rect l="l" t="t" r="r" b="b"/>
              <a:pathLst>
                <a:path w="68047" h="5462" extrusionOk="0">
                  <a:moveTo>
                    <a:pt x="1" y="0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3301;p64">
              <a:extLst>
                <a:ext uri="{FF2B5EF4-FFF2-40B4-BE49-F238E27FC236}">
                  <a16:creationId xmlns:a16="http://schemas.microsoft.com/office/drawing/2014/main" id="{F6AD6DB7-04AF-4859-9797-3F7ADD1C1260}"/>
                </a:ext>
              </a:extLst>
            </p:cNvPr>
            <p:cNvSpPr/>
            <p:nvPr/>
          </p:nvSpPr>
          <p:spPr>
            <a:xfrm>
              <a:off x="3082425" y="3793125"/>
              <a:ext cx="1715900" cy="151275"/>
            </a:xfrm>
            <a:custGeom>
              <a:avLst/>
              <a:gdLst/>
              <a:ahLst/>
              <a:cxnLst/>
              <a:rect l="l" t="t" r="r" b="b"/>
              <a:pathLst>
                <a:path w="68636" h="6051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3302;p64">
              <a:extLst>
                <a:ext uri="{FF2B5EF4-FFF2-40B4-BE49-F238E27FC236}">
                  <a16:creationId xmlns:a16="http://schemas.microsoft.com/office/drawing/2014/main" id="{FF2EBDDA-7F81-4774-ACB5-D2CF84D06177}"/>
                </a:ext>
              </a:extLst>
            </p:cNvPr>
            <p:cNvSpPr/>
            <p:nvPr/>
          </p:nvSpPr>
          <p:spPr>
            <a:xfrm>
              <a:off x="3019925" y="393705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49"/>
                  </a:lnTo>
                  <a:lnTo>
                    <a:pt x="73636" y="15949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3303;p64">
              <a:extLst>
                <a:ext uri="{FF2B5EF4-FFF2-40B4-BE49-F238E27FC236}">
                  <a16:creationId xmlns:a16="http://schemas.microsoft.com/office/drawing/2014/main" id="{81350413-F996-4271-B856-5A0EEFFCFD63}"/>
                </a:ext>
              </a:extLst>
            </p:cNvPr>
            <p:cNvSpPr/>
            <p:nvPr/>
          </p:nvSpPr>
          <p:spPr>
            <a:xfrm>
              <a:off x="3012575" y="39296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8"/>
                  </a:lnTo>
                  <a:lnTo>
                    <a:pt x="74224" y="16538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3304;p64">
              <a:extLst>
                <a:ext uri="{FF2B5EF4-FFF2-40B4-BE49-F238E27FC236}">
                  <a16:creationId xmlns:a16="http://schemas.microsoft.com/office/drawing/2014/main" id="{A09B4DFB-80F1-41FA-A535-09A83C3E71E2}"/>
                </a:ext>
              </a:extLst>
            </p:cNvPr>
            <p:cNvSpPr/>
            <p:nvPr/>
          </p:nvSpPr>
          <p:spPr>
            <a:xfrm>
              <a:off x="3248250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3305;p64">
              <a:extLst>
                <a:ext uri="{FF2B5EF4-FFF2-40B4-BE49-F238E27FC236}">
                  <a16:creationId xmlns:a16="http://schemas.microsoft.com/office/drawing/2014/main" id="{AB06AE0E-083B-4BAB-BA61-72FCF87E052C}"/>
                </a:ext>
              </a:extLst>
            </p:cNvPr>
            <p:cNvSpPr/>
            <p:nvPr/>
          </p:nvSpPr>
          <p:spPr>
            <a:xfrm>
              <a:off x="3240875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3306;p64">
              <a:extLst>
                <a:ext uri="{FF2B5EF4-FFF2-40B4-BE49-F238E27FC236}">
                  <a16:creationId xmlns:a16="http://schemas.microsoft.com/office/drawing/2014/main" id="{336A6AE7-F2FC-468E-BFB4-967D203C2B63}"/>
                </a:ext>
              </a:extLst>
            </p:cNvPr>
            <p:cNvSpPr/>
            <p:nvPr/>
          </p:nvSpPr>
          <p:spPr>
            <a:xfrm>
              <a:off x="3409425" y="4038750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307;p64">
              <a:extLst>
                <a:ext uri="{FF2B5EF4-FFF2-40B4-BE49-F238E27FC236}">
                  <a16:creationId xmlns:a16="http://schemas.microsoft.com/office/drawing/2014/main" id="{668815B0-EBFD-464E-8508-7F38C46D5AAF}"/>
                </a:ext>
              </a:extLst>
            </p:cNvPr>
            <p:cNvSpPr/>
            <p:nvPr/>
          </p:nvSpPr>
          <p:spPr>
            <a:xfrm>
              <a:off x="3402075" y="40314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308;p64">
              <a:extLst>
                <a:ext uri="{FF2B5EF4-FFF2-40B4-BE49-F238E27FC236}">
                  <a16:creationId xmlns:a16="http://schemas.microsoft.com/office/drawing/2014/main" id="{72CD0F51-FA8F-45C4-A7A1-25F587000B71}"/>
                </a:ext>
              </a:extLst>
            </p:cNvPr>
            <p:cNvSpPr/>
            <p:nvPr/>
          </p:nvSpPr>
          <p:spPr>
            <a:xfrm>
              <a:off x="3570625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309;p64">
              <a:extLst>
                <a:ext uri="{FF2B5EF4-FFF2-40B4-BE49-F238E27FC236}">
                  <a16:creationId xmlns:a16="http://schemas.microsoft.com/office/drawing/2014/main" id="{211BB095-9A83-4472-9509-3DF0B986C339}"/>
                </a:ext>
              </a:extLst>
            </p:cNvPr>
            <p:cNvSpPr/>
            <p:nvPr/>
          </p:nvSpPr>
          <p:spPr>
            <a:xfrm>
              <a:off x="3563250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310;p64">
              <a:extLst>
                <a:ext uri="{FF2B5EF4-FFF2-40B4-BE49-F238E27FC236}">
                  <a16:creationId xmlns:a16="http://schemas.microsoft.com/office/drawing/2014/main" id="{E30C822C-C65A-45ED-A860-D077B17FFE1E}"/>
                </a:ext>
              </a:extLst>
            </p:cNvPr>
            <p:cNvSpPr/>
            <p:nvPr/>
          </p:nvSpPr>
          <p:spPr>
            <a:xfrm>
              <a:off x="3108475" y="4038750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311;p64">
              <a:extLst>
                <a:ext uri="{FF2B5EF4-FFF2-40B4-BE49-F238E27FC236}">
                  <a16:creationId xmlns:a16="http://schemas.microsoft.com/office/drawing/2014/main" id="{BA6C6F49-59D0-4E96-A9F9-4080D1D16E6C}"/>
                </a:ext>
              </a:extLst>
            </p:cNvPr>
            <p:cNvSpPr/>
            <p:nvPr/>
          </p:nvSpPr>
          <p:spPr>
            <a:xfrm>
              <a:off x="3101100" y="40314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3312;p64">
              <a:extLst>
                <a:ext uri="{FF2B5EF4-FFF2-40B4-BE49-F238E27FC236}">
                  <a16:creationId xmlns:a16="http://schemas.microsoft.com/office/drawing/2014/main" id="{0903301B-2C2D-47AE-819A-81BACD6C6404}"/>
                </a:ext>
              </a:extLst>
            </p:cNvPr>
            <p:cNvSpPr/>
            <p:nvPr/>
          </p:nvSpPr>
          <p:spPr>
            <a:xfrm>
              <a:off x="3731775" y="4038750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3313;p64">
              <a:extLst>
                <a:ext uri="{FF2B5EF4-FFF2-40B4-BE49-F238E27FC236}">
                  <a16:creationId xmlns:a16="http://schemas.microsoft.com/office/drawing/2014/main" id="{EC149BFC-641D-479D-9D5F-278F4F8B7FBD}"/>
                </a:ext>
              </a:extLst>
            </p:cNvPr>
            <p:cNvSpPr/>
            <p:nvPr/>
          </p:nvSpPr>
          <p:spPr>
            <a:xfrm>
              <a:off x="3724425" y="40314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3314;p64">
              <a:extLst>
                <a:ext uri="{FF2B5EF4-FFF2-40B4-BE49-F238E27FC236}">
                  <a16:creationId xmlns:a16="http://schemas.microsoft.com/office/drawing/2014/main" id="{E333A2F9-1CBD-41D0-B582-C2AABEA378AC}"/>
                </a:ext>
              </a:extLst>
            </p:cNvPr>
            <p:cNvSpPr/>
            <p:nvPr/>
          </p:nvSpPr>
          <p:spPr>
            <a:xfrm>
              <a:off x="4499825" y="407867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315;p64">
              <a:extLst>
                <a:ext uri="{FF2B5EF4-FFF2-40B4-BE49-F238E27FC236}">
                  <a16:creationId xmlns:a16="http://schemas.microsoft.com/office/drawing/2014/main" id="{D9E6DDF0-4AEB-468A-B2E0-88FD077F29AB}"/>
                </a:ext>
              </a:extLst>
            </p:cNvPr>
            <p:cNvSpPr/>
            <p:nvPr/>
          </p:nvSpPr>
          <p:spPr>
            <a:xfrm>
              <a:off x="4492475" y="40713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3" y="590"/>
                  </a:moveTo>
                  <a:cubicBezTo>
                    <a:pt x="3187" y="591"/>
                    <a:pt x="3936" y="1340"/>
                    <a:pt x="3937" y="2263"/>
                  </a:cubicBezTo>
                  <a:cubicBezTo>
                    <a:pt x="3937" y="2941"/>
                    <a:pt x="3529" y="3551"/>
                    <a:pt x="2903" y="3809"/>
                  </a:cubicBezTo>
                  <a:cubicBezTo>
                    <a:pt x="2696" y="3895"/>
                    <a:pt x="2478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0" y="2968"/>
                    <a:pt x="458" y="2248"/>
                    <a:pt x="717" y="1623"/>
                  </a:cubicBezTo>
                  <a:cubicBezTo>
                    <a:pt x="975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316;p64">
              <a:extLst>
                <a:ext uri="{FF2B5EF4-FFF2-40B4-BE49-F238E27FC236}">
                  <a16:creationId xmlns:a16="http://schemas.microsoft.com/office/drawing/2014/main" id="{B39456DB-F6B9-44AC-A571-9DF782BE4603}"/>
                </a:ext>
              </a:extLst>
            </p:cNvPr>
            <p:cNvSpPr/>
            <p:nvPr/>
          </p:nvSpPr>
          <p:spPr>
            <a:xfrm>
              <a:off x="4688675" y="407867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8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317;p64">
              <a:extLst>
                <a:ext uri="{FF2B5EF4-FFF2-40B4-BE49-F238E27FC236}">
                  <a16:creationId xmlns:a16="http://schemas.microsoft.com/office/drawing/2014/main" id="{58286B74-FFAB-4A71-AF99-6A8BB3AF4D9D}"/>
                </a:ext>
              </a:extLst>
            </p:cNvPr>
            <p:cNvSpPr/>
            <p:nvPr/>
          </p:nvSpPr>
          <p:spPr>
            <a:xfrm>
              <a:off x="4685200" y="40713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2" y="590"/>
                  </a:moveTo>
                  <a:cubicBezTo>
                    <a:pt x="3187" y="591"/>
                    <a:pt x="3935" y="1340"/>
                    <a:pt x="3936" y="2263"/>
                  </a:cubicBezTo>
                  <a:cubicBezTo>
                    <a:pt x="3936" y="2941"/>
                    <a:pt x="3528" y="3551"/>
                    <a:pt x="2903" y="3809"/>
                  </a:cubicBezTo>
                  <a:cubicBezTo>
                    <a:pt x="2696" y="3895"/>
                    <a:pt x="2478" y="3937"/>
                    <a:pt x="2262" y="3937"/>
                  </a:cubicBezTo>
                  <a:cubicBezTo>
                    <a:pt x="1827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3"/>
                  </a:cubicBezTo>
                  <a:cubicBezTo>
                    <a:pt x="975" y="998"/>
                    <a:pt x="1586" y="590"/>
                    <a:pt x="2262" y="590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318;p64">
              <a:extLst>
                <a:ext uri="{FF2B5EF4-FFF2-40B4-BE49-F238E27FC236}">
                  <a16:creationId xmlns:a16="http://schemas.microsoft.com/office/drawing/2014/main" id="{E4429106-B929-40E4-A2FB-C701310DB4A7}"/>
                </a:ext>
              </a:extLst>
            </p:cNvPr>
            <p:cNvSpPr/>
            <p:nvPr/>
          </p:nvSpPr>
          <p:spPr>
            <a:xfrm>
              <a:off x="4212825" y="407867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319;p64">
              <a:extLst>
                <a:ext uri="{FF2B5EF4-FFF2-40B4-BE49-F238E27FC236}">
                  <a16:creationId xmlns:a16="http://schemas.microsoft.com/office/drawing/2014/main" id="{ACD3D30D-4C8E-4711-AFFA-A67AEE2A94E0}"/>
                </a:ext>
              </a:extLst>
            </p:cNvPr>
            <p:cNvSpPr/>
            <p:nvPr/>
          </p:nvSpPr>
          <p:spPr>
            <a:xfrm>
              <a:off x="4205450" y="40713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0"/>
                  </a:moveTo>
                  <a:cubicBezTo>
                    <a:pt x="3187" y="591"/>
                    <a:pt x="3936" y="1339"/>
                    <a:pt x="3936" y="2263"/>
                  </a:cubicBezTo>
                  <a:cubicBezTo>
                    <a:pt x="3936" y="2940"/>
                    <a:pt x="3529" y="3551"/>
                    <a:pt x="2903" y="3809"/>
                  </a:cubicBezTo>
                  <a:cubicBezTo>
                    <a:pt x="2696" y="3895"/>
                    <a:pt x="2479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1" y="2968"/>
                    <a:pt x="458" y="2249"/>
                    <a:pt x="717" y="1623"/>
                  </a:cubicBezTo>
                  <a:cubicBezTo>
                    <a:pt x="976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53186" y="31018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ACTORS</a:t>
            </a:r>
            <a:endParaRPr sz="2800"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465000" y="3596084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Someone who have </a:t>
            </a:r>
            <a:r>
              <a:rPr lang="en-US" dirty="0"/>
              <a:t>direct access to a server room</a:t>
            </a:r>
            <a:r>
              <a:rPr lang="en" dirty="0"/>
              <a:t> 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556081" y="3059611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Intruder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24231" y="3579002"/>
            <a:ext cx="2214000" cy="684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Someone</a:t>
            </a:r>
            <a:r>
              <a:rPr lang="it-IT" dirty="0"/>
              <a:t> who </a:t>
            </a:r>
            <a:r>
              <a:rPr lang="en-NZ" dirty="0"/>
              <a:t>belongs</a:t>
            </a:r>
            <a:r>
              <a:rPr lang="it-IT" dirty="0"/>
              <a:t> to the company or works for </a:t>
            </a:r>
            <a:r>
              <a:rPr lang="en-GB" dirty="0"/>
              <a:t>it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6124061" y="3059611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Hacker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80145" y="3579002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with </a:t>
            </a:r>
            <a:r>
              <a:rPr lang="it-IT" dirty="0" err="1"/>
              <a:t>penetration</a:t>
            </a:r>
            <a:r>
              <a:rPr lang="it-IT" dirty="0"/>
              <a:t> skills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prior</a:t>
            </a:r>
            <a:r>
              <a:rPr lang="it-IT" dirty="0"/>
              <a:t> knowledges or accesses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849855" y="3059611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Insider</a:t>
            </a:r>
            <a:endParaRPr dirty="0"/>
          </a:p>
        </p:txBody>
      </p:sp>
      <p:grpSp>
        <p:nvGrpSpPr>
          <p:cNvPr id="884" name="Google Shape;884;p37"/>
          <p:cNvGrpSpPr/>
          <p:nvPr/>
        </p:nvGrpSpPr>
        <p:grpSpPr>
          <a:xfrm>
            <a:off x="68818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1604013" y="2015763"/>
            <a:ext cx="676401" cy="506963"/>
            <a:chOff x="1817317" y="2480330"/>
            <a:chExt cx="350958" cy="263043"/>
          </a:xfrm>
        </p:grpSpPr>
        <p:sp>
          <p:nvSpPr>
            <p:cNvPr id="900" name="Google Shape;900;p37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5" name="Google Shape;905;p37"/>
          <p:cNvGrpSpPr/>
          <p:nvPr/>
        </p:nvGrpSpPr>
        <p:grpSpPr>
          <a:xfrm>
            <a:off x="4256808" y="2002241"/>
            <a:ext cx="630391" cy="534017"/>
            <a:chOff x="2770052" y="2009628"/>
            <a:chExt cx="327085" cy="277080"/>
          </a:xfrm>
        </p:grpSpPr>
        <p:sp>
          <p:nvSpPr>
            <p:cNvPr id="906" name="Google Shape;906;p37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925F244A-0F52-4040-BBC7-A2582D768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19327" y="1541380"/>
            <a:ext cx="1542352" cy="1542352"/>
          </a:xfrm>
          <a:prstGeom prst="rect">
            <a:avLst/>
          </a:prstGeom>
          <a:ln>
            <a:noFill/>
          </a:ln>
        </p:spPr>
      </p:pic>
      <p:pic>
        <p:nvPicPr>
          <p:cNvPr id="5" name="Elemento grafico 4" descr="Elettricista maschio con riempimento a tinta unita">
            <a:extLst>
              <a:ext uri="{FF2B5EF4-FFF2-40B4-BE49-F238E27FC236}">
                <a16:creationId xmlns:a16="http://schemas.microsoft.com/office/drawing/2014/main" id="{BA19E8E5-943C-411B-9C37-F71FEB04E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7476" y="1572704"/>
            <a:ext cx="1430694" cy="1430694"/>
          </a:xfrm>
          <a:prstGeom prst="rect">
            <a:avLst/>
          </a:prstGeom>
        </p:spPr>
      </p:pic>
      <p:pic>
        <p:nvPicPr>
          <p:cNvPr id="7" name="Elemento grafico 6" descr="Impiegato con riempimento a tinta unita">
            <a:extLst>
              <a:ext uri="{FF2B5EF4-FFF2-40B4-BE49-F238E27FC236}">
                <a16:creationId xmlns:a16="http://schemas.microsoft.com/office/drawing/2014/main" id="{7C240EDC-0D17-47BE-A5B2-ED887EAE4E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4405" y="1523241"/>
            <a:ext cx="1542353" cy="1542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" grpId="0" build="p"/>
      <p:bldP spid="876" grpId="0"/>
      <p:bldP spid="877" grpId="0" build="p"/>
      <p:bldP spid="878" grpId="0"/>
      <p:bldP spid="879" grpId="0" build="p"/>
      <p:bldP spid="8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39453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PROFILES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719931" y="1005422"/>
            <a:ext cx="4634519" cy="392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it-IT" dirty="0"/>
              <a:t>Has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b="1" dirty="0" err="1"/>
              <a:t>basic</a:t>
            </a:r>
            <a:r>
              <a:rPr lang="it-IT" b="1" dirty="0"/>
              <a:t> </a:t>
            </a:r>
            <a:r>
              <a:rPr lang="it-IT" b="1" dirty="0" err="1"/>
              <a:t>level</a:t>
            </a:r>
            <a:r>
              <a:rPr lang="it-IT" b="1" dirty="0"/>
              <a:t> IT skills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it-IT" dirty="0"/>
              <a:t>He know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en-US" b="1" dirty="0"/>
              <a:t>login credentials</a:t>
            </a:r>
            <a:r>
              <a:rPr lang="en-US" dirty="0"/>
              <a:t> (website, LAN, VPN, DB), </a:t>
            </a:r>
            <a:r>
              <a:rPr lang="en-US" b="1" dirty="0"/>
              <a:t>employees info</a:t>
            </a:r>
            <a:r>
              <a:rPr lang="en-US" dirty="0"/>
              <a:t>, </a:t>
            </a:r>
            <a:r>
              <a:rPr lang="en-US" b="1" dirty="0"/>
              <a:t>vulnerabilities</a:t>
            </a:r>
            <a:r>
              <a:rPr lang="en-US" dirty="0"/>
              <a:t> in company’s security system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 has some </a:t>
            </a:r>
            <a:r>
              <a:rPr lang="en-US" b="1" dirty="0"/>
              <a:t>unprivileged access</a:t>
            </a:r>
            <a:r>
              <a:rPr lang="en-US" dirty="0"/>
              <a:t> to the </a:t>
            </a:r>
            <a:r>
              <a:rPr lang="en-US" b="1" dirty="0"/>
              <a:t>Internal Network </a:t>
            </a:r>
            <a:r>
              <a:rPr lang="en-US" dirty="0"/>
              <a:t>and to the </a:t>
            </a:r>
            <a:r>
              <a:rPr lang="en-US" b="1" dirty="0"/>
              <a:t>target servers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Will care </a:t>
            </a:r>
            <a:r>
              <a:rPr lang="en-US" b="1" dirty="0"/>
              <a:t>10%</a:t>
            </a:r>
            <a:r>
              <a:rPr lang="en-US" dirty="0"/>
              <a:t> about the attack cost, </a:t>
            </a:r>
            <a:r>
              <a:rPr lang="en-US" b="1" dirty="0"/>
              <a:t>40% </a:t>
            </a:r>
            <a:r>
              <a:rPr lang="en-US" dirty="0"/>
              <a:t>of not being discovered and </a:t>
            </a:r>
            <a:r>
              <a:rPr lang="en-US" b="1" dirty="0"/>
              <a:t>50%</a:t>
            </a:r>
            <a:r>
              <a:rPr lang="en-US" dirty="0"/>
              <a:t> about the final reward </a:t>
            </a:r>
          </a:p>
        </p:txBody>
      </p:sp>
      <p:sp>
        <p:nvSpPr>
          <p:cNvPr id="521" name="Google Shape;521;p33"/>
          <p:cNvSpPr/>
          <p:nvPr/>
        </p:nvSpPr>
        <p:spPr>
          <a:xfrm rot="2700026">
            <a:off x="5224835" y="1385214"/>
            <a:ext cx="3871610" cy="3244888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519;p33">
            <a:extLst>
              <a:ext uri="{FF2B5EF4-FFF2-40B4-BE49-F238E27FC236}">
                <a16:creationId xmlns:a16="http://schemas.microsoft.com/office/drawing/2014/main" id="{FAFD875F-4FB8-4F3E-91D2-92A61F55C094}"/>
              </a:ext>
            </a:extLst>
          </p:cNvPr>
          <p:cNvSpPr txBox="1">
            <a:spLocks/>
          </p:cNvSpPr>
          <p:nvPr/>
        </p:nvSpPr>
        <p:spPr>
          <a:xfrm>
            <a:off x="5024713" y="735572"/>
            <a:ext cx="394537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3200" dirty="0"/>
              <a:t>INSIDER</a:t>
            </a:r>
          </a:p>
        </p:txBody>
      </p:sp>
      <p:pic>
        <p:nvPicPr>
          <p:cNvPr id="13" name="Elemento grafico 12" descr="Impiegato con riempimento a tinta unita">
            <a:extLst>
              <a:ext uri="{FF2B5EF4-FFF2-40B4-BE49-F238E27FC236}">
                <a16:creationId xmlns:a16="http://schemas.microsoft.com/office/drawing/2014/main" id="{73CEB346-A9FB-4BC7-ACF3-570D73FC2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9848" y="1627901"/>
            <a:ext cx="2315107" cy="231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39453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PROFILES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543971" y="933373"/>
            <a:ext cx="4634519" cy="377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Has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b="1" dirty="0" err="1"/>
              <a:t>basic</a:t>
            </a:r>
            <a:r>
              <a:rPr lang="it-IT" b="1" dirty="0"/>
              <a:t> </a:t>
            </a:r>
            <a:r>
              <a:rPr lang="it-IT" b="1" dirty="0" err="1"/>
              <a:t>level</a:t>
            </a:r>
            <a:r>
              <a:rPr lang="it-IT" b="1" dirty="0"/>
              <a:t> IT skills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He </a:t>
            </a:r>
            <a:r>
              <a:rPr lang="it-IT" dirty="0" err="1"/>
              <a:t>only</a:t>
            </a:r>
            <a:r>
              <a:rPr lang="it-IT" dirty="0"/>
              <a:t> know public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en-US" dirty="0"/>
              <a:t>company’s systems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He has access to </a:t>
            </a:r>
            <a:r>
              <a:rPr lang="en-US" b="1" dirty="0"/>
              <a:t>buildings </a:t>
            </a:r>
            <a:r>
              <a:rPr lang="en-US" dirty="0"/>
              <a:t>and</a:t>
            </a:r>
            <a:r>
              <a:rPr lang="en-US" b="1" dirty="0"/>
              <a:t> rooms </a:t>
            </a:r>
            <a:r>
              <a:rPr lang="en-US" dirty="0"/>
              <a:t>with one or more </a:t>
            </a:r>
            <a:r>
              <a:rPr lang="en-US" b="1" dirty="0"/>
              <a:t>computers</a:t>
            </a:r>
            <a:r>
              <a:rPr lang="en-US" dirty="0"/>
              <a:t> connected to the </a:t>
            </a:r>
            <a:r>
              <a:rPr lang="en-US" b="1" dirty="0"/>
              <a:t>Internal Network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Will care </a:t>
            </a:r>
            <a:r>
              <a:rPr lang="en-US" b="1" dirty="0"/>
              <a:t>20%</a:t>
            </a:r>
            <a:r>
              <a:rPr lang="en-US" dirty="0"/>
              <a:t> about the attack cost, </a:t>
            </a:r>
            <a:r>
              <a:rPr lang="en-US" b="1" dirty="0"/>
              <a:t>30% </a:t>
            </a:r>
            <a:r>
              <a:rPr lang="en-US" dirty="0"/>
              <a:t>of not being discovered and </a:t>
            </a:r>
            <a:r>
              <a:rPr lang="en-US" b="1" dirty="0"/>
              <a:t>50%</a:t>
            </a:r>
            <a:r>
              <a:rPr lang="en-US" dirty="0"/>
              <a:t> about the final reward </a:t>
            </a:r>
          </a:p>
        </p:txBody>
      </p:sp>
      <p:sp>
        <p:nvSpPr>
          <p:cNvPr id="521" name="Google Shape;521;p33"/>
          <p:cNvSpPr/>
          <p:nvPr/>
        </p:nvSpPr>
        <p:spPr>
          <a:xfrm rot="2700026">
            <a:off x="5224835" y="1385214"/>
            <a:ext cx="3871610" cy="3244888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519;p33">
            <a:extLst>
              <a:ext uri="{FF2B5EF4-FFF2-40B4-BE49-F238E27FC236}">
                <a16:creationId xmlns:a16="http://schemas.microsoft.com/office/drawing/2014/main" id="{FAFD875F-4FB8-4F3E-91D2-92A61F55C094}"/>
              </a:ext>
            </a:extLst>
          </p:cNvPr>
          <p:cNvSpPr txBox="1">
            <a:spLocks/>
          </p:cNvSpPr>
          <p:nvPr/>
        </p:nvSpPr>
        <p:spPr>
          <a:xfrm>
            <a:off x="4826348" y="713437"/>
            <a:ext cx="419281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3200" dirty="0"/>
              <a:t>PHYSICAL INTRUDER</a:t>
            </a:r>
          </a:p>
        </p:txBody>
      </p:sp>
      <p:pic>
        <p:nvPicPr>
          <p:cNvPr id="7" name="Elemento grafico 6" descr="Elettricista maschio con riempimento a tinta unita">
            <a:extLst>
              <a:ext uri="{FF2B5EF4-FFF2-40B4-BE49-F238E27FC236}">
                <a16:creationId xmlns:a16="http://schemas.microsoft.com/office/drawing/2014/main" id="{B9326498-16F4-4EFE-8D57-E719D5B7B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6839" y="1643160"/>
            <a:ext cx="2357288" cy="23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39453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PROFILES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626625" y="778725"/>
            <a:ext cx="4634519" cy="392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Has </a:t>
            </a:r>
            <a:r>
              <a:rPr lang="it-IT" b="1" dirty="0" err="1"/>
              <a:t>advanced</a:t>
            </a:r>
            <a:r>
              <a:rPr lang="it-IT" b="1" dirty="0"/>
              <a:t> IT skills</a:t>
            </a:r>
            <a:r>
              <a:rPr lang="it-IT" dirty="0"/>
              <a:t>, like </a:t>
            </a:r>
            <a:r>
              <a:rPr lang="it-IT" b="1" dirty="0"/>
              <a:t>scripting</a:t>
            </a:r>
            <a:r>
              <a:rPr lang="it-IT" dirty="0"/>
              <a:t>  and </a:t>
            </a:r>
            <a:r>
              <a:rPr lang="it-IT" b="1" dirty="0"/>
              <a:t>reverse engineering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He </a:t>
            </a:r>
            <a:r>
              <a:rPr lang="it-IT" dirty="0" err="1"/>
              <a:t>only</a:t>
            </a:r>
            <a:r>
              <a:rPr lang="it-IT" dirty="0"/>
              <a:t> know public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en-US" dirty="0"/>
              <a:t>company’s systems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He has access to a copy of the </a:t>
            </a:r>
            <a:r>
              <a:rPr lang="en-US" b="1" dirty="0"/>
              <a:t>firmware</a:t>
            </a:r>
            <a:r>
              <a:rPr lang="en-US" dirty="0"/>
              <a:t> from one or more vehicles. Only the binary, without source code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Will care </a:t>
            </a:r>
            <a:r>
              <a:rPr lang="en-US" b="1" dirty="0"/>
              <a:t>10%</a:t>
            </a:r>
            <a:r>
              <a:rPr lang="en-US" dirty="0"/>
              <a:t> about the attack cost, </a:t>
            </a:r>
            <a:r>
              <a:rPr lang="en-US" b="1" dirty="0"/>
              <a:t>10% </a:t>
            </a:r>
            <a:r>
              <a:rPr lang="en-US" dirty="0"/>
              <a:t>of not being discovered and </a:t>
            </a:r>
            <a:r>
              <a:rPr lang="en-US" b="1" dirty="0"/>
              <a:t>80%</a:t>
            </a:r>
            <a:r>
              <a:rPr lang="en-US" dirty="0"/>
              <a:t> about the final reward </a:t>
            </a:r>
          </a:p>
        </p:txBody>
      </p:sp>
      <p:sp>
        <p:nvSpPr>
          <p:cNvPr id="521" name="Google Shape;521;p33"/>
          <p:cNvSpPr/>
          <p:nvPr/>
        </p:nvSpPr>
        <p:spPr>
          <a:xfrm rot="2700026">
            <a:off x="5295702" y="1341073"/>
            <a:ext cx="3871610" cy="3244888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519;p33">
            <a:extLst>
              <a:ext uri="{FF2B5EF4-FFF2-40B4-BE49-F238E27FC236}">
                <a16:creationId xmlns:a16="http://schemas.microsoft.com/office/drawing/2014/main" id="{FAFD875F-4FB8-4F3E-91D2-92A61F55C094}"/>
              </a:ext>
            </a:extLst>
          </p:cNvPr>
          <p:cNvSpPr txBox="1">
            <a:spLocks/>
          </p:cNvSpPr>
          <p:nvPr/>
        </p:nvSpPr>
        <p:spPr>
          <a:xfrm>
            <a:off x="4989075" y="711692"/>
            <a:ext cx="419281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3200" dirty="0"/>
              <a:t>HACKER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A19C112-7751-47DA-9E1B-704ADF51C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89908" y="1642187"/>
            <a:ext cx="2533226" cy="25332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6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build="p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291</Words>
  <Application>Microsoft Office PowerPoint</Application>
  <PresentationFormat>Presentazione su schermo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DM Sans</vt:lpstr>
      <vt:lpstr>Arial</vt:lpstr>
      <vt:lpstr>Viga</vt:lpstr>
      <vt:lpstr>Cyber Security Business Plan</vt:lpstr>
      <vt:lpstr>ADVISE model for attacks on autonomous vehicles back-end servers</vt:lpstr>
      <vt:lpstr>Scenario Overview</vt:lpstr>
      <vt:lpstr>Scenario Overview</vt:lpstr>
      <vt:lpstr>ACTORS</vt:lpstr>
      <vt:lpstr>PROFILES</vt:lpstr>
      <vt:lpstr>PROFILES</vt:lpstr>
      <vt:lpstr>PROFILES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ADVISE model for attacks on autonomous vehicles back-end servers</dc:title>
  <cp:lastModifiedBy>Yuri Mazzuoli</cp:lastModifiedBy>
  <cp:revision>6</cp:revision>
  <dcterms:modified xsi:type="dcterms:W3CDTF">2021-07-18T15:46:04Z</dcterms:modified>
</cp:coreProperties>
</file>