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60" r:id="rId2"/>
    <p:sldId id="262" r:id="rId3"/>
    <p:sldId id="311" r:id="rId4"/>
    <p:sldId id="312" r:id="rId5"/>
    <p:sldId id="272" r:id="rId6"/>
    <p:sldId id="315" r:id="rId7"/>
    <p:sldId id="314" r:id="rId8"/>
    <p:sldId id="316" r:id="rId9"/>
    <p:sldId id="263" r:id="rId10"/>
    <p:sldId id="285" r:id="rId11"/>
    <p:sldId id="257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/>
              <a:t>Step Size: </a:t>
            </a:r>
            <a:r>
              <a:rPr lang="en" dirty="0"/>
              <a:t>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slower the attacks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choice the attack paying very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311</Words>
  <Application>Microsoft Office PowerPoint</Application>
  <PresentationFormat>Presentazione su schermo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DM Sans</vt:lpstr>
      <vt:lpstr>Viga</vt:lpstr>
      <vt:lpstr>Cyber Security Business Plan</vt:lpstr>
      <vt:lpstr>SIMULATION ENVIRONMENT</vt:lpstr>
      <vt:lpstr>DoS - Hacker</vt:lpstr>
      <vt:lpstr>Vehicle Undesidered Behaviour - Hacker</vt:lpstr>
      <vt:lpstr>Data Breach - Hacker</vt:lpstr>
      <vt:lpstr>Countermeasures Against Hacker</vt:lpstr>
      <vt:lpstr>Why Not Data Leakage?</vt:lpstr>
      <vt:lpstr>Physical Intruder &amp; Insider</vt:lpstr>
      <vt:lpstr>Countermeasure Against Insider &amp; Physical Intruder</vt:lpstr>
      <vt:lpstr>CONLUSION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Francesco Iemma</dc:creator>
  <cp:lastModifiedBy>Francesco Iemma</cp:lastModifiedBy>
  <cp:revision>14</cp:revision>
  <dcterms:modified xsi:type="dcterms:W3CDTF">2021-07-18T15:19:58Z</dcterms:modified>
</cp:coreProperties>
</file>