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3"/>
  </p:notesMasterIdLst>
  <p:sldIdLst>
    <p:sldId id="260" r:id="rId2"/>
    <p:sldId id="262" r:id="rId3"/>
    <p:sldId id="311" r:id="rId4"/>
    <p:sldId id="312" r:id="rId5"/>
    <p:sldId id="272" r:id="rId6"/>
    <p:sldId id="315" r:id="rId7"/>
    <p:sldId id="314" r:id="rId8"/>
    <p:sldId id="316" r:id="rId9"/>
    <p:sldId id="263" r:id="rId10"/>
    <p:sldId id="285" r:id="rId11"/>
    <p:sldId id="257" r:id="rId12"/>
  </p:sldIdLst>
  <p:sldSz cx="9144000" cy="5143500" type="screen16x9"/>
  <p:notesSz cx="6858000" cy="9144000"/>
  <p:embeddedFontLst>
    <p:embeddedFont>
      <p:font typeface="DM Sans" panose="020B0604020202020204" charset="0"/>
      <p:regular r:id="rId14"/>
      <p:bold r:id="rId15"/>
      <p:italic r:id="rId16"/>
      <p:boldItalic r:id="rId17"/>
    </p:embeddedFont>
    <p:embeddedFont>
      <p:font typeface="Viga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2CF5ED-95B8-42B6-86C4-E769B0208DF4}">
  <a:tblStyle styleId="{B72CF5ED-95B8-42B6-86C4-E769B0208D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3" name="Google Shape;2813;g6bdca54fc3_0_27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4" name="Google Shape;2814;g6bdca54fc3_0_27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4969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1913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g6bdca54fc3_0_26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9" name="Google Shape;1849;g6bdca54fc3_0_26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144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781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g6bdca54fc3_0_26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9" name="Google Shape;1849;g6bdca54fc3_0_26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8072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17" name="Google Shape;17;p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5554975" y="526350"/>
            <a:ext cx="2730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ONE_COLUMN_TEXT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5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5953575" y="3447525"/>
            <a:ext cx="24303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 idx="2"/>
          </p:nvPr>
        </p:nvSpPr>
        <p:spPr>
          <a:xfrm>
            <a:off x="5953575" y="2949674"/>
            <a:ext cx="24303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ONE_COLUMN_TEXT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 ">
  <p:cSld name="ONE_COLUMN_TEXT_1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23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465005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title" idx="2"/>
          </p:nvPr>
        </p:nvSpPr>
        <p:spPr>
          <a:xfrm>
            <a:off x="3464998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3"/>
          </p:nvPr>
        </p:nvSpPr>
        <p:spPr>
          <a:xfrm>
            <a:off x="835225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title" idx="4"/>
          </p:nvPr>
        </p:nvSpPr>
        <p:spPr>
          <a:xfrm>
            <a:off x="835213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5"/>
          </p:nvPr>
        </p:nvSpPr>
        <p:spPr>
          <a:xfrm>
            <a:off x="6094780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title" idx="6"/>
          </p:nvPr>
        </p:nvSpPr>
        <p:spPr>
          <a:xfrm>
            <a:off x="6094778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7"/>
          </p:nvPr>
        </p:nvSpPr>
        <p:spPr>
          <a:xfrm>
            <a:off x="3465005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title" idx="8"/>
          </p:nvPr>
        </p:nvSpPr>
        <p:spPr>
          <a:xfrm>
            <a:off x="3464998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9"/>
          </p:nvPr>
        </p:nvSpPr>
        <p:spPr>
          <a:xfrm>
            <a:off x="835225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title" idx="13"/>
          </p:nvPr>
        </p:nvSpPr>
        <p:spPr>
          <a:xfrm>
            <a:off x="835213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4"/>
          </p:nvPr>
        </p:nvSpPr>
        <p:spPr>
          <a:xfrm>
            <a:off x="6094780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 idx="15"/>
          </p:nvPr>
        </p:nvSpPr>
        <p:spPr>
          <a:xfrm>
            <a:off x="6094778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8" r:id="rId3"/>
    <p:sldLayoutId id="2147483660" r:id="rId4"/>
    <p:sldLayoutId id="2147483661" r:id="rId5"/>
    <p:sldLayoutId id="2147483662" r:id="rId6"/>
    <p:sldLayoutId id="214748366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SIMULATION ENVIRONMENT</a:t>
            </a:r>
            <a:endParaRPr dirty="0"/>
          </a:p>
        </p:txBody>
      </p:sp>
      <p:sp>
        <p:nvSpPr>
          <p:cNvPr id="520" name="Google Shape;520;p33"/>
          <p:cNvSpPr txBox="1">
            <a:spLocks noGrp="1"/>
          </p:cNvSpPr>
          <p:nvPr>
            <p:ph type="body" idx="1"/>
          </p:nvPr>
        </p:nvSpPr>
        <p:spPr>
          <a:xfrm>
            <a:off x="542870" y="877875"/>
            <a:ext cx="8058260" cy="3499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The enviroment in which we have performed the simulations has the following characteristics:</a:t>
            </a:r>
          </a:p>
          <a:p>
            <a:pPr marL="285750" indent="-285750">
              <a:lnSpc>
                <a:spcPct val="150000"/>
              </a:lnSpc>
              <a:spcAft>
                <a:spcPts val="1600"/>
              </a:spcAft>
            </a:pPr>
            <a:r>
              <a:rPr lang="en" dirty="0"/>
              <a:t>Simulation Time: 200 hours</a:t>
            </a:r>
          </a:p>
          <a:p>
            <a:pPr marL="285750" indent="-285750">
              <a:lnSpc>
                <a:spcPct val="150000"/>
              </a:lnSpc>
              <a:spcAft>
                <a:spcPts val="1600"/>
              </a:spcAft>
            </a:pPr>
            <a:r>
              <a:rPr lang="en"/>
              <a:t>Step Size: </a:t>
            </a:r>
            <a:r>
              <a:rPr lang="en" dirty="0"/>
              <a:t>5 hours</a:t>
            </a:r>
          </a:p>
          <a:p>
            <a:pPr marL="285750" indent="-285750">
              <a:lnSpc>
                <a:spcPct val="150000"/>
              </a:lnSpc>
              <a:spcAft>
                <a:spcPts val="1600"/>
              </a:spcAft>
            </a:pPr>
            <a:r>
              <a:rPr lang="en" dirty="0"/>
              <a:t>Firewall Sensitivity: [0, 1, 2]</a:t>
            </a:r>
          </a:p>
          <a:p>
            <a:pPr marL="285750" indent="-285750">
              <a:lnSpc>
                <a:spcPct val="150000"/>
              </a:lnSpc>
              <a:spcAft>
                <a:spcPts val="1600"/>
              </a:spcAft>
            </a:pPr>
            <a:r>
              <a:rPr lang="en" dirty="0"/>
              <a:t>Intrusion Detection System Sensitivity [0, 1]</a:t>
            </a:r>
          </a:p>
          <a:p>
            <a:pPr marL="285750" indent="-285750">
              <a:lnSpc>
                <a:spcPct val="150000"/>
              </a:lnSpc>
              <a:spcAft>
                <a:spcPts val="1600"/>
              </a:spcAft>
            </a:pPr>
            <a:r>
              <a:rPr lang="en" dirty="0"/>
              <a:t>Code Obfuscation [0, 1]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12" name="Google Shape;1371;p41">
            <a:extLst>
              <a:ext uri="{FF2B5EF4-FFF2-40B4-BE49-F238E27FC236}">
                <a16:creationId xmlns:a16="http://schemas.microsoft.com/office/drawing/2014/main" id="{69E7E432-58FF-4BA2-BE39-01137BF4FD37}"/>
              </a:ext>
            </a:extLst>
          </p:cNvPr>
          <p:cNvGrpSpPr/>
          <p:nvPr/>
        </p:nvGrpSpPr>
        <p:grpSpPr>
          <a:xfrm>
            <a:off x="5775511" y="1853476"/>
            <a:ext cx="3092531" cy="2261323"/>
            <a:chOff x="133200" y="238100"/>
            <a:chExt cx="7227275" cy="5238150"/>
          </a:xfrm>
        </p:grpSpPr>
        <p:sp>
          <p:nvSpPr>
            <p:cNvPr id="13" name="Google Shape;1372;p41">
              <a:extLst>
                <a:ext uri="{FF2B5EF4-FFF2-40B4-BE49-F238E27FC236}">
                  <a16:creationId xmlns:a16="http://schemas.microsoft.com/office/drawing/2014/main" id="{E343796D-4058-4B31-BC3B-21C4C3E39289}"/>
                </a:ext>
              </a:extLst>
            </p:cNvPr>
            <p:cNvSpPr/>
            <p:nvPr/>
          </p:nvSpPr>
          <p:spPr>
            <a:xfrm>
              <a:off x="133200" y="238100"/>
              <a:ext cx="7227275" cy="5238150"/>
            </a:xfrm>
            <a:custGeom>
              <a:avLst/>
              <a:gdLst/>
              <a:ahLst/>
              <a:cxnLst/>
              <a:rect l="l" t="t" r="r" b="b"/>
              <a:pathLst>
                <a:path w="289091" h="209526" extrusionOk="0">
                  <a:moveTo>
                    <a:pt x="148837" y="1"/>
                  </a:moveTo>
                  <a:cubicBezTo>
                    <a:pt x="141742" y="1"/>
                    <a:pt x="134604" y="788"/>
                    <a:pt x="127468" y="2165"/>
                  </a:cubicBezTo>
                  <a:cubicBezTo>
                    <a:pt x="112941" y="4965"/>
                    <a:pt x="100810" y="16680"/>
                    <a:pt x="91728" y="27934"/>
                  </a:cubicBezTo>
                  <a:cubicBezTo>
                    <a:pt x="77946" y="45017"/>
                    <a:pt x="69297" y="65455"/>
                    <a:pt x="55729" y="82687"/>
                  </a:cubicBezTo>
                  <a:cubicBezTo>
                    <a:pt x="35648" y="108197"/>
                    <a:pt x="0" y="136526"/>
                    <a:pt x="13426" y="173189"/>
                  </a:cubicBezTo>
                  <a:cubicBezTo>
                    <a:pt x="24129" y="202416"/>
                    <a:pt x="56798" y="208751"/>
                    <a:pt x="84363" y="209495"/>
                  </a:cubicBezTo>
                  <a:cubicBezTo>
                    <a:pt x="85120" y="209515"/>
                    <a:pt x="85871" y="209525"/>
                    <a:pt x="86617" y="209525"/>
                  </a:cubicBezTo>
                  <a:cubicBezTo>
                    <a:pt x="123140" y="209525"/>
                    <a:pt x="146099" y="185464"/>
                    <a:pt x="164640" y="185464"/>
                  </a:cubicBezTo>
                  <a:cubicBezTo>
                    <a:pt x="178412" y="185464"/>
                    <a:pt x="192554" y="194152"/>
                    <a:pt x="205277" y="198540"/>
                  </a:cubicBezTo>
                  <a:cubicBezTo>
                    <a:pt x="215369" y="202020"/>
                    <a:pt x="226687" y="204611"/>
                    <a:pt x="237542" y="204611"/>
                  </a:cubicBezTo>
                  <a:cubicBezTo>
                    <a:pt x="252904" y="204611"/>
                    <a:pt x="267337" y="199421"/>
                    <a:pt x="276053" y="184216"/>
                  </a:cubicBezTo>
                  <a:cubicBezTo>
                    <a:pt x="289091" y="161471"/>
                    <a:pt x="284279" y="132895"/>
                    <a:pt x="269440" y="112377"/>
                  </a:cubicBezTo>
                  <a:cubicBezTo>
                    <a:pt x="253335" y="90105"/>
                    <a:pt x="230389" y="73540"/>
                    <a:pt x="218820" y="47928"/>
                  </a:cubicBezTo>
                  <a:cubicBezTo>
                    <a:pt x="209910" y="28205"/>
                    <a:pt x="199143" y="13000"/>
                    <a:pt x="178149" y="5133"/>
                  </a:cubicBezTo>
                  <a:cubicBezTo>
                    <a:pt x="168540" y="1532"/>
                    <a:pt x="158730" y="1"/>
                    <a:pt x="1488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73;p41">
              <a:extLst>
                <a:ext uri="{FF2B5EF4-FFF2-40B4-BE49-F238E27FC236}">
                  <a16:creationId xmlns:a16="http://schemas.microsoft.com/office/drawing/2014/main" id="{7C283DA6-2BCA-442E-87F4-CE0BC8AA4C62}"/>
                </a:ext>
              </a:extLst>
            </p:cNvPr>
            <p:cNvSpPr/>
            <p:nvPr/>
          </p:nvSpPr>
          <p:spPr>
            <a:xfrm>
              <a:off x="2973700" y="480500"/>
              <a:ext cx="1210525" cy="1216150"/>
            </a:xfrm>
            <a:custGeom>
              <a:avLst/>
              <a:gdLst/>
              <a:ahLst/>
              <a:cxnLst/>
              <a:rect l="l" t="t" r="r" b="b"/>
              <a:pathLst>
                <a:path w="48421" h="48646" extrusionOk="0">
                  <a:moveTo>
                    <a:pt x="24183" y="11733"/>
                  </a:moveTo>
                  <a:cubicBezTo>
                    <a:pt x="31152" y="11733"/>
                    <a:pt x="36801" y="17382"/>
                    <a:pt x="36801" y="24350"/>
                  </a:cubicBezTo>
                  <a:cubicBezTo>
                    <a:pt x="36801" y="31319"/>
                    <a:pt x="31152" y="36968"/>
                    <a:pt x="24183" y="36968"/>
                  </a:cubicBezTo>
                  <a:cubicBezTo>
                    <a:pt x="17216" y="36968"/>
                    <a:pt x="11567" y="31319"/>
                    <a:pt x="11567" y="24350"/>
                  </a:cubicBezTo>
                  <a:cubicBezTo>
                    <a:pt x="11567" y="17382"/>
                    <a:pt x="17216" y="11733"/>
                    <a:pt x="24183" y="11733"/>
                  </a:cubicBezTo>
                  <a:close/>
                  <a:moveTo>
                    <a:pt x="21577" y="0"/>
                  </a:moveTo>
                  <a:lnTo>
                    <a:pt x="20414" y="4612"/>
                  </a:lnTo>
                  <a:cubicBezTo>
                    <a:pt x="18846" y="4911"/>
                    <a:pt x="17321" y="5395"/>
                    <a:pt x="15870" y="6056"/>
                  </a:cubicBezTo>
                  <a:lnTo>
                    <a:pt x="12257" y="2930"/>
                  </a:lnTo>
                  <a:lnTo>
                    <a:pt x="8117" y="5829"/>
                  </a:lnTo>
                  <a:lnTo>
                    <a:pt x="9824" y="10300"/>
                  </a:lnTo>
                  <a:cubicBezTo>
                    <a:pt x="8711" y="11436"/>
                    <a:pt x="7737" y="12700"/>
                    <a:pt x="6921" y="14066"/>
                  </a:cubicBezTo>
                  <a:lnTo>
                    <a:pt x="2163" y="13574"/>
                  </a:lnTo>
                  <a:lnTo>
                    <a:pt x="434" y="18323"/>
                  </a:lnTo>
                  <a:lnTo>
                    <a:pt x="4374" y="20996"/>
                  </a:lnTo>
                  <a:cubicBezTo>
                    <a:pt x="4185" y="22104"/>
                    <a:pt x="4090" y="23226"/>
                    <a:pt x="4090" y="24350"/>
                  </a:cubicBezTo>
                  <a:cubicBezTo>
                    <a:pt x="4090" y="24829"/>
                    <a:pt x="4112" y="25301"/>
                    <a:pt x="4145" y="25770"/>
                  </a:cubicBezTo>
                  <a:lnTo>
                    <a:pt x="1" y="28084"/>
                  </a:lnTo>
                  <a:lnTo>
                    <a:pt x="1309" y="32966"/>
                  </a:lnTo>
                  <a:lnTo>
                    <a:pt x="6000" y="32905"/>
                  </a:lnTo>
                  <a:cubicBezTo>
                    <a:pt x="6690" y="34369"/>
                    <a:pt x="7556" y="35746"/>
                    <a:pt x="8576" y="37002"/>
                  </a:cubicBezTo>
                  <a:lnTo>
                    <a:pt x="6551" y="41209"/>
                  </a:lnTo>
                  <a:lnTo>
                    <a:pt x="10422" y="44458"/>
                  </a:lnTo>
                  <a:lnTo>
                    <a:pt x="14173" y="41772"/>
                  </a:lnTo>
                  <a:cubicBezTo>
                    <a:pt x="15596" y="42590"/>
                    <a:pt x="17113" y="43232"/>
                    <a:pt x="18693" y="43679"/>
                  </a:cubicBezTo>
                  <a:lnTo>
                    <a:pt x="19445" y="48205"/>
                  </a:lnTo>
                  <a:lnTo>
                    <a:pt x="24478" y="48646"/>
                  </a:lnTo>
                  <a:lnTo>
                    <a:pt x="25998" y="44360"/>
                  </a:lnTo>
                  <a:cubicBezTo>
                    <a:pt x="27649" y="44213"/>
                    <a:pt x="29276" y="43860"/>
                    <a:pt x="30841" y="43310"/>
                  </a:cubicBezTo>
                  <a:lnTo>
                    <a:pt x="34018" y="46539"/>
                  </a:lnTo>
                  <a:lnTo>
                    <a:pt x="38395" y="44013"/>
                  </a:lnTo>
                  <a:lnTo>
                    <a:pt x="37193" y="39659"/>
                  </a:lnTo>
                  <a:cubicBezTo>
                    <a:pt x="38461" y="38581"/>
                    <a:pt x="39589" y="37350"/>
                    <a:pt x="40554" y="35995"/>
                  </a:cubicBezTo>
                  <a:lnTo>
                    <a:pt x="45000" y="36815"/>
                  </a:lnTo>
                  <a:lnTo>
                    <a:pt x="47137" y="32234"/>
                  </a:lnTo>
                  <a:lnTo>
                    <a:pt x="43649" y="29355"/>
                  </a:lnTo>
                  <a:cubicBezTo>
                    <a:pt x="44060" y="27748"/>
                    <a:pt x="44270" y="26095"/>
                    <a:pt x="44276" y="24438"/>
                  </a:cubicBezTo>
                  <a:lnTo>
                    <a:pt x="48420" y="22549"/>
                  </a:lnTo>
                  <a:lnTo>
                    <a:pt x="47543" y="17573"/>
                  </a:lnTo>
                  <a:lnTo>
                    <a:pt x="42970" y="17217"/>
                  </a:lnTo>
                  <a:cubicBezTo>
                    <a:pt x="42387" y="15684"/>
                    <a:pt x="41619" y="14229"/>
                    <a:pt x="40681" y="12884"/>
                  </a:cubicBezTo>
                  <a:lnTo>
                    <a:pt x="43039" y="8902"/>
                  </a:lnTo>
                  <a:lnTo>
                    <a:pt x="39466" y="5330"/>
                  </a:lnTo>
                  <a:lnTo>
                    <a:pt x="35454" y="7712"/>
                  </a:lnTo>
                  <a:cubicBezTo>
                    <a:pt x="33145" y="6146"/>
                    <a:pt x="30536" y="5082"/>
                    <a:pt x="27790" y="4584"/>
                  </a:cubicBezTo>
                  <a:lnTo>
                    <a:pt x="2663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74;p41">
              <a:extLst>
                <a:ext uri="{FF2B5EF4-FFF2-40B4-BE49-F238E27FC236}">
                  <a16:creationId xmlns:a16="http://schemas.microsoft.com/office/drawing/2014/main" id="{8B420E52-6C00-4949-94B3-23F6B235640C}"/>
                </a:ext>
              </a:extLst>
            </p:cNvPr>
            <p:cNvSpPr/>
            <p:nvPr/>
          </p:nvSpPr>
          <p:spPr>
            <a:xfrm>
              <a:off x="2973700" y="416800"/>
              <a:ext cx="1210525" cy="1216150"/>
            </a:xfrm>
            <a:custGeom>
              <a:avLst/>
              <a:gdLst/>
              <a:ahLst/>
              <a:cxnLst/>
              <a:rect l="l" t="t" r="r" b="b"/>
              <a:pathLst>
                <a:path w="48421" h="48646" extrusionOk="0">
                  <a:moveTo>
                    <a:pt x="24183" y="11733"/>
                  </a:moveTo>
                  <a:cubicBezTo>
                    <a:pt x="31152" y="11733"/>
                    <a:pt x="36801" y="17381"/>
                    <a:pt x="36801" y="24350"/>
                  </a:cubicBezTo>
                  <a:cubicBezTo>
                    <a:pt x="36801" y="31318"/>
                    <a:pt x="31152" y="36968"/>
                    <a:pt x="24183" y="36968"/>
                  </a:cubicBezTo>
                  <a:cubicBezTo>
                    <a:pt x="17216" y="36968"/>
                    <a:pt x="11567" y="31318"/>
                    <a:pt x="11567" y="24350"/>
                  </a:cubicBezTo>
                  <a:cubicBezTo>
                    <a:pt x="11567" y="17381"/>
                    <a:pt x="17216" y="11733"/>
                    <a:pt x="24183" y="11733"/>
                  </a:cubicBezTo>
                  <a:close/>
                  <a:moveTo>
                    <a:pt x="21577" y="0"/>
                  </a:moveTo>
                  <a:lnTo>
                    <a:pt x="20414" y="4612"/>
                  </a:lnTo>
                  <a:cubicBezTo>
                    <a:pt x="18846" y="4911"/>
                    <a:pt x="17321" y="5395"/>
                    <a:pt x="15870" y="6056"/>
                  </a:cubicBezTo>
                  <a:lnTo>
                    <a:pt x="12257" y="2930"/>
                  </a:lnTo>
                  <a:lnTo>
                    <a:pt x="8117" y="5828"/>
                  </a:lnTo>
                  <a:lnTo>
                    <a:pt x="9824" y="10300"/>
                  </a:lnTo>
                  <a:cubicBezTo>
                    <a:pt x="8711" y="11436"/>
                    <a:pt x="7737" y="12699"/>
                    <a:pt x="6921" y="14065"/>
                  </a:cubicBezTo>
                  <a:lnTo>
                    <a:pt x="2163" y="13574"/>
                  </a:lnTo>
                  <a:lnTo>
                    <a:pt x="434" y="18323"/>
                  </a:lnTo>
                  <a:lnTo>
                    <a:pt x="4374" y="20996"/>
                  </a:lnTo>
                  <a:cubicBezTo>
                    <a:pt x="4185" y="22104"/>
                    <a:pt x="4090" y="23226"/>
                    <a:pt x="4090" y="24350"/>
                  </a:cubicBezTo>
                  <a:cubicBezTo>
                    <a:pt x="4090" y="24828"/>
                    <a:pt x="4112" y="25301"/>
                    <a:pt x="4145" y="25770"/>
                  </a:cubicBezTo>
                  <a:lnTo>
                    <a:pt x="1" y="28083"/>
                  </a:lnTo>
                  <a:lnTo>
                    <a:pt x="1309" y="32966"/>
                  </a:lnTo>
                  <a:lnTo>
                    <a:pt x="6000" y="32905"/>
                  </a:lnTo>
                  <a:cubicBezTo>
                    <a:pt x="6690" y="34369"/>
                    <a:pt x="7555" y="35744"/>
                    <a:pt x="8576" y="37002"/>
                  </a:cubicBezTo>
                  <a:lnTo>
                    <a:pt x="6551" y="41209"/>
                  </a:lnTo>
                  <a:lnTo>
                    <a:pt x="10422" y="44458"/>
                  </a:lnTo>
                  <a:lnTo>
                    <a:pt x="14173" y="41772"/>
                  </a:lnTo>
                  <a:cubicBezTo>
                    <a:pt x="15596" y="42590"/>
                    <a:pt x="17113" y="43231"/>
                    <a:pt x="18693" y="43678"/>
                  </a:cubicBezTo>
                  <a:lnTo>
                    <a:pt x="19445" y="48204"/>
                  </a:lnTo>
                  <a:lnTo>
                    <a:pt x="24478" y="48645"/>
                  </a:lnTo>
                  <a:lnTo>
                    <a:pt x="25998" y="44360"/>
                  </a:lnTo>
                  <a:cubicBezTo>
                    <a:pt x="27649" y="44213"/>
                    <a:pt x="29276" y="43859"/>
                    <a:pt x="30841" y="43310"/>
                  </a:cubicBezTo>
                  <a:lnTo>
                    <a:pt x="34018" y="46538"/>
                  </a:lnTo>
                  <a:lnTo>
                    <a:pt x="38395" y="44012"/>
                  </a:lnTo>
                  <a:lnTo>
                    <a:pt x="37193" y="39659"/>
                  </a:lnTo>
                  <a:cubicBezTo>
                    <a:pt x="38461" y="38581"/>
                    <a:pt x="39589" y="37349"/>
                    <a:pt x="40554" y="35995"/>
                  </a:cubicBezTo>
                  <a:lnTo>
                    <a:pt x="45000" y="36815"/>
                  </a:lnTo>
                  <a:lnTo>
                    <a:pt x="47137" y="32234"/>
                  </a:lnTo>
                  <a:lnTo>
                    <a:pt x="43649" y="29355"/>
                  </a:lnTo>
                  <a:cubicBezTo>
                    <a:pt x="44060" y="27748"/>
                    <a:pt x="44270" y="26095"/>
                    <a:pt x="44276" y="24436"/>
                  </a:cubicBezTo>
                  <a:lnTo>
                    <a:pt x="48420" y="22549"/>
                  </a:lnTo>
                  <a:lnTo>
                    <a:pt x="47543" y="17571"/>
                  </a:lnTo>
                  <a:lnTo>
                    <a:pt x="42970" y="17217"/>
                  </a:lnTo>
                  <a:cubicBezTo>
                    <a:pt x="42387" y="15684"/>
                    <a:pt x="41619" y="14229"/>
                    <a:pt x="40681" y="12883"/>
                  </a:cubicBezTo>
                  <a:lnTo>
                    <a:pt x="43039" y="8902"/>
                  </a:lnTo>
                  <a:lnTo>
                    <a:pt x="39466" y="5330"/>
                  </a:lnTo>
                  <a:lnTo>
                    <a:pt x="35454" y="7711"/>
                  </a:lnTo>
                  <a:cubicBezTo>
                    <a:pt x="33145" y="6146"/>
                    <a:pt x="30536" y="5080"/>
                    <a:pt x="27790" y="4584"/>
                  </a:cubicBezTo>
                  <a:lnTo>
                    <a:pt x="26630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75;p41">
              <a:extLst>
                <a:ext uri="{FF2B5EF4-FFF2-40B4-BE49-F238E27FC236}">
                  <a16:creationId xmlns:a16="http://schemas.microsoft.com/office/drawing/2014/main" id="{B2F9FEA8-A23F-46DA-9749-5C6350A62DB1}"/>
                </a:ext>
              </a:extLst>
            </p:cNvPr>
            <p:cNvSpPr/>
            <p:nvPr/>
          </p:nvSpPr>
          <p:spPr>
            <a:xfrm>
              <a:off x="2963600" y="407500"/>
              <a:ext cx="1230500" cy="1234700"/>
            </a:xfrm>
            <a:custGeom>
              <a:avLst/>
              <a:gdLst/>
              <a:ahLst/>
              <a:cxnLst/>
              <a:rect l="l" t="t" r="r" b="b"/>
              <a:pathLst>
                <a:path w="49220" h="49388" extrusionOk="0">
                  <a:moveTo>
                    <a:pt x="24588" y="12476"/>
                  </a:moveTo>
                  <a:cubicBezTo>
                    <a:pt x="31341" y="12476"/>
                    <a:pt x="36833" y="17970"/>
                    <a:pt x="36833" y="24722"/>
                  </a:cubicBezTo>
                  <a:cubicBezTo>
                    <a:pt x="36833" y="31474"/>
                    <a:pt x="31341" y="36969"/>
                    <a:pt x="24588" y="36969"/>
                  </a:cubicBezTo>
                  <a:cubicBezTo>
                    <a:pt x="17836" y="36969"/>
                    <a:pt x="12342" y="31473"/>
                    <a:pt x="12342" y="24722"/>
                  </a:cubicBezTo>
                  <a:cubicBezTo>
                    <a:pt x="12342" y="17970"/>
                    <a:pt x="17836" y="12476"/>
                    <a:pt x="24588" y="12476"/>
                  </a:cubicBezTo>
                  <a:close/>
                  <a:moveTo>
                    <a:pt x="24587" y="11733"/>
                  </a:moveTo>
                  <a:cubicBezTo>
                    <a:pt x="17425" y="11733"/>
                    <a:pt x="11600" y="17560"/>
                    <a:pt x="11600" y="24722"/>
                  </a:cubicBezTo>
                  <a:cubicBezTo>
                    <a:pt x="11600" y="31884"/>
                    <a:pt x="17426" y="37711"/>
                    <a:pt x="24588" y="37711"/>
                  </a:cubicBezTo>
                  <a:lnTo>
                    <a:pt x="24588" y="37711"/>
                  </a:lnTo>
                  <a:cubicBezTo>
                    <a:pt x="31751" y="37711"/>
                    <a:pt x="37577" y="31884"/>
                    <a:pt x="37577" y="24722"/>
                  </a:cubicBezTo>
                  <a:cubicBezTo>
                    <a:pt x="37577" y="17560"/>
                    <a:pt x="31750" y="11733"/>
                    <a:pt x="24587" y="11733"/>
                  </a:cubicBezTo>
                  <a:close/>
                  <a:moveTo>
                    <a:pt x="24588" y="37711"/>
                  </a:moveTo>
                  <a:cubicBezTo>
                    <a:pt x="24587" y="37711"/>
                    <a:pt x="24587" y="37711"/>
                    <a:pt x="24587" y="37711"/>
                  </a:cubicBezTo>
                  <a:lnTo>
                    <a:pt x="24588" y="37711"/>
                  </a:lnTo>
                  <a:cubicBezTo>
                    <a:pt x="24588" y="37711"/>
                    <a:pt x="24588" y="37711"/>
                    <a:pt x="24588" y="37711"/>
                  </a:cubicBezTo>
                  <a:close/>
                  <a:moveTo>
                    <a:pt x="26745" y="743"/>
                  </a:moveTo>
                  <a:lnTo>
                    <a:pt x="27835" y="5048"/>
                  </a:lnTo>
                  <a:cubicBezTo>
                    <a:pt x="27870" y="5189"/>
                    <a:pt x="27985" y="5296"/>
                    <a:pt x="28129" y="5323"/>
                  </a:cubicBezTo>
                  <a:cubicBezTo>
                    <a:pt x="30843" y="5814"/>
                    <a:pt x="33373" y="6848"/>
                    <a:pt x="35648" y="8391"/>
                  </a:cubicBezTo>
                  <a:cubicBezTo>
                    <a:pt x="35711" y="8434"/>
                    <a:pt x="35784" y="8455"/>
                    <a:pt x="35857" y="8455"/>
                  </a:cubicBezTo>
                  <a:cubicBezTo>
                    <a:pt x="35922" y="8455"/>
                    <a:pt x="35988" y="8438"/>
                    <a:pt x="36046" y="8403"/>
                  </a:cubicBezTo>
                  <a:lnTo>
                    <a:pt x="39812" y="6168"/>
                  </a:lnTo>
                  <a:lnTo>
                    <a:pt x="42977" y="9334"/>
                  </a:lnTo>
                  <a:lnTo>
                    <a:pt x="40767" y="13067"/>
                  </a:lnTo>
                  <a:cubicBezTo>
                    <a:pt x="40693" y="13192"/>
                    <a:pt x="40699" y="13349"/>
                    <a:pt x="40782" y="13468"/>
                  </a:cubicBezTo>
                  <a:cubicBezTo>
                    <a:pt x="41701" y="14788"/>
                    <a:pt x="42455" y="16216"/>
                    <a:pt x="43027" y="17721"/>
                  </a:cubicBezTo>
                  <a:cubicBezTo>
                    <a:pt x="43078" y="17854"/>
                    <a:pt x="43202" y="17948"/>
                    <a:pt x="43346" y="17960"/>
                  </a:cubicBezTo>
                  <a:lnTo>
                    <a:pt x="47632" y="18292"/>
                  </a:lnTo>
                  <a:lnTo>
                    <a:pt x="48410" y="22701"/>
                  </a:lnTo>
                  <a:lnTo>
                    <a:pt x="44528" y="24470"/>
                  </a:lnTo>
                  <a:cubicBezTo>
                    <a:pt x="44396" y="24531"/>
                    <a:pt x="44311" y="24661"/>
                    <a:pt x="44310" y="24807"/>
                  </a:cubicBezTo>
                  <a:cubicBezTo>
                    <a:pt x="44304" y="26434"/>
                    <a:pt x="44099" y="28056"/>
                    <a:pt x="43695" y="29633"/>
                  </a:cubicBezTo>
                  <a:cubicBezTo>
                    <a:pt x="43660" y="29773"/>
                    <a:pt x="43707" y="29920"/>
                    <a:pt x="43818" y="30012"/>
                  </a:cubicBezTo>
                  <a:lnTo>
                    <a:pt x="47085" y="32708"/>
                  </a:lnTo>
                  <a:lnTo>
                    <a:pt x="45194" y="36768"/>
                  </a:lnTo>
                  <a:lnTo>
                    <a:pt x="41030" y="36000"/>
                  </a:lnTo>
                  <a:cubicBezTo>
                    <a:pt x="41007" y="35996"/>
                    <a:pt x="40984" y="35994"/>
                    <a:pt x="40961" y="35994"/>
                  </a:cubicBezTo>
                  <a:cubicBezTo>
                    <a:pt x="40842" y="35994"/>
                    <a:pt x="40728" y="36051"/>
                    <a:pt x="40659" y="36150"/>
                  </a:cubicBezTo>
                  <a:cubicBezTo>
                    <a:pt x="39711" y="37481"/>
                    <a:pt x="38602" y="38688"/>
                    <a:pt x="37359" y="39747"/>
                  </a:cubicBezTo>
                  <a:cubicBezTo>
                    <a:pt x="37248" y="39841"/>
                    <a:pt x="37202" y="39989"/>
                    <a:pt x="37240" y="40129"/>
                  </a:cubicBezTo>
                  <a:lnTo>
                    <a:pt x="38366" y="44205"/>
                  </a:lnTo>
                  <a:lnTo>
                    <a:pt x="34486" y="46444"/>
                  </a:lnTo>
                  <a:lnTo>
                    <a:pt x="31513" y="43421"/>
                  </a:lnTo>
                  <a:cubicBezTo>
                    <a:pt x="31441" y="43349"/>
                    <a:pt x="31346" y="43310"/>
                    <a:pt x="31248" y="43310"/>
                  </a:cubicBezTo>
                  <a:cubicBezTo>
                    <a:pt x="31207" y="43310"/>
                    <a:pt x="31165" y="43317"/>
                    <a:pt x="31124" y="43332"/>
                  </a:cubicBezTo>
                  <a:cubicBezTo>
                    <a:pt x="29588" y="43869"/>
                    <a:pt x="27990" y="44215"/>
                    <a:pt x="26369" y="44361"/>
                  </a:cubicBezTo>
                  <a:cubicBezTo>
                    <a:pt x="26223" y="44373"/>
                    <a:pt x="26100" y="44469"/>
                    <a:pt x="26051" y="44606"/>
                  </a:cubicBezTo>
                  <a:lnTo>
                    <a:pt x="24629" y="48621"/>
                  </a:lnTo>
                  <a:lnTo>
                    <a:pt x="20168" y="48230"/>
                  </a:lnTo>
                  <a:lnTo>
                    <a:pt x="19464" y="43988"/>
                  </a:lnTo>
                  <a:cubicBezTo>
                    <a:pt x="19440" y="43847"/>
                    <a:pt x="19338" y="43731"/>
                    <a:pt x="19198" y="43691"/>
                  </a:cubicBezTo>
                  <a:cubicBezTo>
                    <a:pt x="17649" y="43251"/>
                    <a:pt x="16160" y="42623"/>
                    <a:pt x="14764" y="41820"/>
                  </a:cubicBezTo>
                  <a:cubicBezTo>
                    <a:pt x="14706" y="41787"/>
                    <a:pt x="14642" y="41770"/>
                    <a:pt x="14578" y="41770"/>
                  </a:cubicBezTo>
                  <a:cubicBezTo>
                    <a:pt x="14502" y="41770"/>
                    <a:pt x="14426" y="41793"/>
                    <a:pt x="14362" y="41839"/>
                  </a:cubicBezTo>
                  <a:lnTo>
                    <a:pt x="10845" y="44358"/>
                  </a:lnTo>
                  <a:lnTo>
                    <a:pt x="7415" y="41481"/>
                  </a:lnTo>
                  <a:lnTo>
                    <a:pt x="9316" y="37534"/>
                  </a:lnTo>
                  <a:cubicBezTo>
                    <a:pt x="9378" y="37404"/>
                    <a:pt x="9359" y="37251"/>
                    <a:pt x="9268" y="37138"/>
                  </a:cubicBezTo>
                  <a:cubicBezTo>
                    <a:pt x="8267" y="35905"/>
                    <a:pt x="7418" y="34554"/>
                    <a:pt x="6741" y="33117"/>
                  </a:cubicBezTo>
                  <a:cubicBezTo>
                    <a:pt x="6679" y="32986"/>
                    <a:pt x="6542" y="32915"/>
                    <a:pt x="6399" y="32904"/>
                  </a:cubicBezTo>
                  <a:lnTo>
                    <a:pt x="1997" y="32961"/>
                  </a:lnTo>
                  <a:lnTo>
                    <a:pt x="840" y="28638"/>
                  </a:lnTo>
                  <a:lnTo>
                    <a:pt x="4730" y="26466"/>
                  </a:lnTo>
                  <a:cubicBezTo>
                    <a:pt x="4857" y="26396"/>
                    <a:pt x="4931" y="26259"/>
                    <a:pt x="4920" y="26115"/>
                  </a:cubicBezTo>
                  <a:cubicBezTo>
                    <a:pt x="4882" y="25582"/>
                    <a:pt x="4865" y="25140"/>
                    <a:pt x="4865" y="24722"/>
                  </a:cubicBezTo>
                  <a:cubicBezTo>
                    <a:pt x="4867" y="23617"/>
                    <a:pt x="4960" y="22516"/>
                    <a:pt x="5145" y="21429"/>
                  </a:cubicBezTo>
                  <a:cubicBezTo>
                    <a:pt x="5168" y="21285"/>
                    <a:pt x="5106" y="21141"/>
                    <a:pt x="4986" y="21059"/>
                  </a:cubicBezTo>
                  <a:lnTo>
                    <a:pt x="1287" y="18549"/>
                  </a:lnTo>
                  <a:lnTo>
                    <a:pt x="2818" y="14345"/>
                  </a:lnTo>
                  <a:lnTo>
                    <a:pt x="7286" y="14806"/>
                  </a:lnTo>
                  <a:cubicBezTo>
                    <a:pt x="7299" y="14807"/>
                    <a:pt x="7312" y="14808"/>
                    <a:pt x="7324" y="14808"/>
                  </a:cubicBezTo>
                  <a:cubicBezTo>
                    <a:pt x="7454" y="14808"/>
                    <a:pt x="7576" y="14740"/>
                    <a:pt x="7644" y="14628"/>
                  </a:cubicBezTo>
                  <a:cubicBezTo>
                    <a:pt x="8444" y="13287"/>
                    <a:pt x="9400" y="12047"/>
                    <a:pt x="10493" y="10932"/>
                  </a:cubicBezTo>
                  <a:cubicBezTo>
                    <a:pt x="10594" y="10828"/>
                    <a:pt x="10627" y="10675"/>
                    <a:pt x="10575" y="10540"/>
                  </a:cubicBezTo>
                  <a:lnTo>
                    <a:pt x="8971" y="6339"/>
                  </a:lnTo>
                  <a:lnTo>
                    <a:pt x="12638" y="3773"/>
                  </a:lnTo>
                  <a:lnTo>
                    <a:pt x="16031" y="6710"/>
                  </a:lnTo>
                  <a:cubicBezTo>
                    <a:pt x="16100" y="6770"/>
                    <a:pt x="16187" y="6801"/>
                    <a:pt x="16274" y="6801"/>
                  </a:cubicBezTo>
                  <a:cubicBezTo>
                    <a:pt x="16326" y="6801"/>
                    <a:pt x="16378" y="6790"/>
                    <a:pt x="16427" y="6768"/>
                  </a:cubicBezTo>
                  <a:cubicBezTo>
                    <a:pt x="17853" y="6119"/>
                    <a:pt x="19350" y="5644"/>
                    <a:pt x="20887" y="5351"/>
                  </a:cubicBezTo>
                  <a:cubicBezTo>
                    <a:pt x="21029" y="5323"/>
                    <a:pt x="21142" y="5216"/>
                    <a:pt x="21178" y="5076"/>
                  </a:cubicBezTo>
                  <a:lnTo>
                    <a:pt x="22270" y="743"/>
                  </a:lnTo>
                  <a:close/>
                  <a:moveTo>
                    <a:pt x="27037" y="1"/>
                  </a:moveTo>
                  <a:cubicBezTo>
                    <a:pt x="27036" y="1"/>
                    <a:pt x="27035" y="1"/>
                    <a:pt x="27034" y="1"/>
                  </a:cubicBezTo>
                  <a:lnTo>
                    <a:pt x="21981" y="1"/>
                  </a:lnTo>
                  <a:cubicBezTo>
                    <a:pt x="21980" y="1"/>
                    <a:pt x="21979" y="1"/>
                    <a:pt x="21978" y="1"/>
                  </a:cubicBezTo>
                  <a:cubicBezTo>
                    <a:pt x="21808" y="1"/>
                    <a:pt x="21661" y="116"/>
                    <a:pt x="21620" y="281"/>
                  </a:cubicBezTo>
                  <a:lnTo>
                    <a:pt x="20514" y="4667"/>
                  </a:lnTo>
                  <a:cubicBezTo>
                    <a:pt x="19078" y="4958"/>
                    <a:pt x="17678" y="5402"/>
                    <a:pt x="16338" y="5994"/>
                  </a:cubicBezTo>
                  <a:lnTo>
                    <a:pt x="12903" y="3021"/>
                  </a:lnTo>
                  <a:cubicBezTo>
                    <a:pt x="12834" y="2961"/>
                    <a:pt x="12747" y="2931"/>
                    <a:pt x="12660" y="2931"/>
                  </a:cubicBezTo>
                  <a:cubicBezTo>
                    <a:pt x="12586" y="2931"/>
                    <a:pt x="12512" y="2953"/>
                    <a:pt x="12448" y="2997"/>
                  </a:cubicBezTo>
                  <a:lnTo>
                    <a:pt x="8309" y="5896"/>
                  </a:lnTo>
                  <a:cubicBezTo>
                    <a:pt x="8168" y="5994"/>
                    <a:pt x="8113" y="6174"/>
                    <a:pt x="8174" y="6334"/>
                  </a:cubicBezTo>
                  <a:lnTo>
                    <a:pt x="9795" y="10583"/>
                  </a:lnTo>
                  <a:cubicBezTo>
                    <a:pt x="8787" y="11638"/>
                    <a:pt x="7893" y="12798"/>
                    <a:pt x="7129" y="14042"/>
                  </a:cubicBezTo>
                  <a:lnTo>
                    <a:pt x="2605" y="13576"/>
                  </a:lnTo>
                  <a:cubicBezTo>
                    <a:pt x="2592" y="13575"/>
                    <a:pt x="2580" y="13574"/>
                    <a:pt x="2567" y="13574"/>
                  </a:cubicBezTo>
                  <a:cubicBezTo>
                    <a:pt x="2412" y="13574"/>
                    <a:pt x="2271" y="13672"/>
                    <a:pt x="2218" y="13820"/>
                  </a:cubicBezTo>
                  <a:lnTo>
                    <a:pt x="489" y="18567"/>
                  </a:lnTo>
                  <a:cubicBezTo>
                    <a:pt x="431" y="18728"/>
                    <a:pt x="489" y="18906"/>
                    <a:pt x="630" y="19002"/>
                  </a:cubicBezTo>
                  <a:lnTo>
                    <a:pt x="4372" y="21541"/>
                  </a:lnTo>
                  <a:cubicBezTo>
                    <a:pt x="4208" y="22593"/>
                    <a:pt x="4123" y="23656"/>
                    <a:pt x="4121" y="24721"/>
                  </a:cubicBezTo>
                  <a:cubicBezTo>
                    <a:pt x="4121" y="25092"/>
                    <a:pt x="4135" y="25483"/>
                    <a:pt x="4163" y="25931"/>
                  </a:cubicBezTo>
                  <a:lnTo>
                    <a:pt x="222" y="28130"/>
                  </a:lnTo>
                  <a:cubicBezTo>
                    <a:pt x="74" y="28213"/>
                    <a:pt x="1" y="28387"/>
                    <a:pt x="45" y="28550"/>
                  </a:cubicBezTo>
                  <a:lnTo>
                    <a:pt x="1352" y="33433"/>
                  </a:lnTo>
                  <a:cubicBezTo>
                    <a:pt x="1397" y="33596"/>
                    <a:pt x="1558" y="33699"/>
                    <a:pt x="1716" y="33708"/>
                  </a:cubicBezTo>
                  <a:lnTo>
                    <a:pt x="6171" y="33651"/>
                  </a:lnTo>
                  <a:cubicBezTo>
                    <a:pt x="6823" y="34991"/>
                    <a:pt x="7617" y="36256"/>
                    <a:pt x="8544" y="37423"/>
                  </a:cubicBezTo>
                  <a:lnTo>
                    <a:pt x="6619" y="41420"/>
                  </a:lnTo>
                  <a:cubicBezTo>
                    <a:pt x="6546" y="41573"/>
                    <a:pt x="6585" y="41756"/>
                    <a:pt x="6716" y="41866"/>
                  </a:cubicBezTo>
                  <a:lnTo>
                    <a:pt x="10587" y="45114"/>
                  </a:lnTo>
                  <a:cubicBezTo>
                    <a:pt x="10656" y="45171"/>
                    <a:pt x="10741" y="45200"/>
                    <a:pt x="10827" y="45200"/>
                  </a:cubicBezTo>
                  <a:cubicBezTo>
                    <a:pt x="10902" y="45200"/>
                    <a:pt x="10978" y="45177"/>
                    <a:pt x="11043" y="45131"/>
                  </a:cubicBezTo>
                  <a:lnTo>
                    <a:pt x="14599" y="42583"/>
                  </a:lnTo>
                  <a:cubicBezTo>
                    <a:pt x="15919" y="43321"/>
                    <a:pt x="17317" y="43912"/>
                    <a:pt x="18767" y="44341"/>
                  </a:cubicBezTo>
                  <a:lnTo>
                    <a:pt x="19482" y="48637"/>
                  </a:lnTo>
                  <a:cubicBezTo>
                    <a:pt x="19510" y="48804"/>
                    <a:pt x="19647" y="48931"/>
                    <a:pt x="19816" y="48946"/>
                  </a:cubicBezTo>
                  <a:lnTo>
                    <a:pt x="24850" y="49386"/>
                  </a:lnTo>
                  <a:cubicBezTo>
                    <a:pt x="24862" y="49387"/>
                    <a:pt x="24872" y="49387"/>
                    <a:pt x="24882" y="49387"/>
                  </a:cubicBezTo>
                  <a:cubicBezTo>
                    <a:pt x="25040" y="49387"/>
                    <a:pt x="25181" y="49289"/>
                    <a:pt x="25233" y="49141"/>
                  </a:cubicBezTo>
                  <a:lnTo>
                    <a:pt x="26672" y="45078"/>
                  </a:lnTo>
                  <a:cubicBezTo>
                    <a:pt x="28195" y="44923"/>
                    <a:pt x="29695" y="44600"/>
                    <a:pt x="31146" y="44110"/>
                  </a:cubicBezTo>
                  <a:lnTo>
                    <a:pt x="34157" y="47170"/>
                  </a:lnTo>
                  <a:cubicBezTo>
                    <a:pt x="34229" y="47243"/>
                    <a:pt x="34325" y="47281"/>
                    <a:pt x="34423" y="47281"/>
                  </a:cubicBezTo>
                  <a:cubicBezTo>
                    <a:pt x="34486" y="47281"/>
                    <a:pt x="34551" y="47265"/>
                    <a:pt x="34609" y="47231"/>
                  </a:cubicBezTo>
                  <a:lnTo>
                    <a:pt x="38985" y="44705"/>
                  </a:lnTo>
                  <a:cubicBezTo>
                    <a:pt x="39132" y="44621"/>
                    <a:pt x="39203" y="44447"/>
                    <a:pt x="39159" y="44283"/>
                  </a:cubicBezTo>
                  <a:lnTo>
                    <a:pt x="38018" y="40158"/>
                  </a:lnTo>
                  <a:cubicBezTo>
                    <a:pt x="39177" y="39150"/>
                    <a:pt x="40219" y="38014"/>
                    <a:pt x="41125" y="36774"/>
                  </a:cubicBezTo>
                  <a:lnTo>
                    <a:pt x="45339" y="37551"/>
                  </a:lnTo>
                  <a:cubicBezTo>
                    <a:pt x="45362" y="37555"/>
                    <a:pt x="45385" y="37557"/>
                    <a:pt x="45407" y="37557"/>
                  </a:cubicBezTo>
                  <a:cubicBezTo>
                    <a:pt x="45549" y="37557"/>
                    <a:pt x="45681" y="37475"/>
                    <a:pt x="45743" y="37343"/>
                  </a:cubicBezTo>
                  <a:lnTo>
                    <a:pt x="47878" y="32762"/>
                  </a:lnTo>
                  <a:cubicBezTo>
                    <a:pt x="47950" y="32609"/>
                    <a:pt x="47908" y="32426"/>
                    <a:pt x="47777" y="32319"/>
                  </a:cubicBezTo>
                  <a:lnTo>
                    <a:pt x="44470" y="29588"/>
                  </a:lnTo>
                  <a:cubicBezTo>
                    <a:pt x="44831" y="28101"/>
                    <a:pt x="45026" y="26578"/>
                    <a:pt x="45048" y="25049"/>
                  </a:cubicBezTo>
                  <a:lnTo>
                    <a:pt x="48979" y="23260"/>
                  </a:lnTo>
                  <a:cubicBezTo>
                    <a:pt x="49133" y="23188"/>
                    <a:pt x="49219" y="23023"/>
                    <a:pt x="49191" y="22856"/>
                  </a:cubicBezTo>
                  <a:lnTo>
                    <a:pt x="48312" y="17880"/>
                  </a:lnTo>
                  <a:cubicBezTo>
                    <a:pt x="48282" y="17713"/>
                    <a:pt x="48144" y="17587"/>
                    <a:pt x="47975" y="17574"/>
                  </a:cubicBezTo>
                  <a:lnTo>
                    <a:pt x="43636" y="17237"/>
                  </a:lnTo>
                  <a:cubicBezTo>
                    <a:pt x="43083" y="15830"/>
                    <a:pt x="42375" y="14491"/>
                    <a:pt x="41527" y="13241"/>
                  </a:cubicBezTo>
                  <a:lnTo>
                    <a:pt x="43762" y="9464"/>
                  </a:lnTo>
                  <a:cubicBezTo>
                    <a:pt x="43848" y="9317"/>
                    <a:pt x="43826" y="9132"/>
                    <a:pt x="43706" y="9011"/>
                  </a:cubicBezTo>
                  <a:lnTo>
                    <a:pt x="40133" y="5439"/>
                  </a:lnTo>
                  <a:cubicBezTo>
                    <a:pt x="40061" y="5367"/>
                    <a:pt x="39966" y="5329"/>
                    <a:pt x="39869" y="5329"/>
                  </a:cubicBezTo>
                  <a:cubicBezTo>
                    <a:pt x="39804" y="5329"/>
                    <a:pt x="39739" y="5346"/>
                    <a:pt x="39680" y="5381"/>
                  </a:cubicBezTo>
                  <a:lnTo>
                    <a:pt x="35870" y="7644"/>
                  </a:lnTo>
                  <a:cubicBezTo>
                    <a:pt x="33635" y="6162"/>
                    <a:pt x="31128" y="5139"/>
                    <a:pt x="28497" y="4634"/>
                  </a:cubicBezTo>
                  <a:lnTo>
                    <a:pt x="27395" y="280"/>
                  </a:lnTo>
                  <a:cubicBezTo>
                    <a:pt x="27354" y="116"/>
                    <a:pt x="27207" y="1"/>
                    <a:pt x="270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76;p41">
              <a:extLst>
                <a:ext uri="{FF2B5EF4-FFF2-40B4-BE49-F238E27FC236}">
                  <a16:creationId xmlns:a16="http://schemas.microsoft.com/office/drawing/2014/main" id="{25538425-C443-428A-BFD3-1422E5C6ECF6}"/>
                </a:ext>
              </a:extLst>
            </p:cNvPr>
            <p:cNvSpPr/>
            <p:nvPr/>
          </p:nvSpPr>
          <p:spPr>
            <a:xfrm>
              <a:off x="1927200" y="1756100"/>
              <a:ext cx="2152400" cy="2162325"/>
            </a:xfrm>
            <a:custGeom>
              <a:avLst/>
              <a:gdLst/>
              <a:ahLst/>
              <a:cxnLst/>
              <a:rect l="l" t="t" r="r" b="b"/>
              <a:pathLst>
                <a:path w="86096" h="86493" extrusionOk="0">
                  <a:moveTo>
                    <a:pt x="43001" y="20861"/>
                  </a:moveTo>
                  <a:cubicBezTo>
                    <a:pt x="55391" y="20861"/>
                    <a:pt x="65436" y="30905"/>
                    <a:pt x="65436" y="43296"/>
                  </a:cubicBezTo>
                  <a:cubicBezTo>
                    <a:pt x="65436" y="55686"/>
                    <a:pt x="55391" y="65732"/>
                    <a:pt x="43001" y="65732"/>
                  </a:cubicBezTo>
                  <a:cubicBezTo>
                    <a:pt x="30611" y="65732"/>
                    <a:pt x="20565" y="55686"/>
                    <a:pt x="20565" y="43296"/>
                  </a:cubicBezTo>
                  <a:cubicBezTo>
                    <a:pt x="20565" y="30905"/>
                    <a:pt x="30611" y="20861"/>
                    <a:pt x="43001" y="20861"/>
                  </a:cubicBezTo>
                  <a:close/>
                  <a:moveTo>
                    <a:pt x="38365" y="1"/>
                  </a:moveTo>
                  <a:lnTo>
                    <a:pt x="36298" y="8203"/>
                  </a:lnTo>
                  <a:cubicBezTo>
                    <a:pt x="33511" y="8734"/>
                    <a:pt x="30798" y="9595"/>
                    <a:pt x="28217" y="10771"/>
                  </a:cubicBezTo>
                  <a:lnTo>
                    <a:pt x="21795" y="5211"/>
                  </a:lnTo>
                  <a:lnTo>
                    <a:pt x="14434" y="10364"/>
                  </a:lnTo>
                  <a:lnTo>
                    <a:pt x="17468" y="18313"/>
                  </a:lnTo>
                  <a:cubicBezTo>
                    <a:pt x="15488" y="20334"/>
                    <a:pt x="13757" y="22582"/>
                    <a:pt x="12306" y="25009"/>
                  </a:cubicBezTo>
                  <a:lnTo>
                    <a:pt x="3846" y="24137"/>
                  </a:lnTo>
                  <a:lnTo>
                    <a:pt x="774" y="32580"/>
                  </a:lnTo>
                  <a:lnTo>
                    <a:pt x="7777" y="37331"/>
                  </a:lnTo>
                  <a:cubicBezTo>
                    <a:pt x="7443" y="39301"/>
                    <a:pt x="7273" y="41297"/>
                    <a:pt x="7272" y="43296"/>
                  </a:cubicBezTo>
                  <a:cubicBezTo>
                    <a:pt x="7272" y="44145"/>
                    <a:pt x="7312" y="44984"/>
                    <a:pt x="7370" y="45820"/>
                  </a:cubicBezTo>
                  <a:lnTo>
                    <a:pt x="0" y="49933"/>
                  </a:lnTo>
                  <a:lnTo>
                    <a:pt x="2326" y="58613"/>
                  </a:lnTo>
                  <a:lnTo>
                    <a:pt x="10668" y="58506"/>
                  </a:lnTo>
                  <a:cubicBezTo>
                    <a:pt x="11896" y="61111"/>
                    <a:pt x="13433" y="63556"/>
                    <a:pt x="15249" y="65793"/>
                  </a:cubicBezTo>
                  <a:lnTo>
                    <a:pt x="11648" y="73272"/>
                  </a:lnTo>
                  <a:lnTo>
                    <a:pt x="18531" y="79049"/>
                  </a:lnTo>
                  <a:lnTo>
                    <a:pt x="25201" y="74270"/>
                  </a:lnTo>
                  <a:cubicBezTo>
                    <a:pt x="27730" y="75727"/>
                    <a:pt x="30428" y="76867"/>
                    <a:pt x="33236" y="77663"/>
                  </a:cubicBezTo>
                  <a:lnTo>
                    <a:pt x="34574" y="85710"/>
                  </a:lnTo>
                  <a:lnTo>
                    <a:pt x="43525" y="86493"/>
                  </a:lnTo>
                  <a:lnTo>
                    <a:pt x="46225" y="78874"/>
                  </a:lnTo>
                  <a:cubicBezTo>
                    <a:pt x="49164" y="78612"/>
                    <a:pt x="52058" y="77986"/>
                    <a:pt x="54841" y="77009"/>
                  </a:cubicBezTo>
                  <a:lnTo>
                    <a:pt x="60489" y="82748"/>
                  </a:lnTo>
                  <a:lnTo>
                    <a:pt x="68270" y="78256"/>
                  </a:lnTo>
                  <a:lnTo>
                    <a:pt x="66134" y="70516"/>
                  </a:lnTo>
                  <a:cubicBezTo>
                    <a:pt x="68386" y="68598"/>
                    <a:pt x="70395" y="66410"/>
                    <a:pt x="72112" y="64000"/>
                  </a:cubicBezTo>
                  <a:lnTo>
                    <a:pt x="80018" y="65459"/>
                  </a:lnTo>
                  <a:lnTo>
                    <a:pt x="83815" y="57315"/>
                  </a:lnTo>
                  <a:lnTo>
                    <a:pt x="77612" y="52194"/>
                  </a:lnTo>
                  <a:cubicBezTo>
                    <a:pt x="78343" y="49336"/>
                    <a:pt x="78717" y="46399"/>
                    <a:pt x="78726" y="43452"/>
                  </a:cubicBezTo>
                  <a:lnTo>
                    <a:pt x="86096" y="40093"/>
                  </a:lnTo>
                  <a:lnTo>
                    <a:pt x="84536" y="31244"/>
                  </a:lnTo>
                  <a:lnTo>
                    <a:pt x="76406" y="30613"/>
                  </a:lnTo>
                  <a:cubicBezTo>
                    <a:pt x="75370" y="27888"/>
                    <a:pt x="74004" y="25301"/>
                    <a:pt x="72336" y="22909"/>
                  </a:cubicBezTo>
                  <a:lnTo>
                    <a:pt x="76528" y="15829"/>
                  </a:lnTo>
                  <a:lnTo>
                    <a:pt x="70176" y="9476"/>
                  </a:lnTo>
                  <a:lnTo>
                    <a:pt x="63039" y="13713"/>
                  </a:lnTo>
                  <a:cubicBezTo>
                    <a:pt x="58935" y="10928"/>
                    <a:pt x="54294" y="9033"/>
                    <a:pt x="49415" y="8151"/>
                  </a:cubicBezTo>
                  <a:lnTo>
                    <a:pt x="47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77;p41">
              <a:extLst>
                <a:ext uri="{FF2B5EF4-FFF2-40B4-BE49-F238E27FC236}">
                  <a16:creationId xmlns:a16="http://schemas.microsoft.com/office/drawing/2014/main" id="{79BB1B18-3EA6-49DB-8BB6-A4A92D56E663}"/>
                </a:ext>
              </a:extLst>
            </p:cNvPr>
            <p:cNvSpPr/>
            <p:nvPr/>
          </p:nvSpPr>
          <p:spPr>
            <a:xfrm>
              <a:off x="1927200" y="1669825"/>
              <a:ext cx="2152400" cy="2162375"/>
            </a:xfrm>
            <a:custGeom>
              <a:avLst/>
              <a:gdLst/>
              <a:ahLst/>
              <a:cxnLst/>
              <a:rect l="l" t="t" r="r" b="b"/>
              <a:pathLst>
                <a:path w="86096" h="86495" extrusionOk="0">
                  <a:moveTo>
                    <a:pt x="43001" y="20861"/>
                  </a:moveTo>
                  <a:cubicBezTo>
                    <a:pt x="55391" y="20861"/>
                    <a:pt x="65436" y="30905"/>
                    <a:pt x="65436" y="43296"/>
                  </a:cubicBezTo>
                  <a:cubicBezTo>
                    <a:pt x="65436" y="55686"/>
                    <a:pt x="55391" y="65730"/>
                    <a:pt x="43001" y="65730"/>
                  </a:cubicBezTo>
                  <a:cubicBezTo>
                    <a:pt x="30611" y="65730"/>
                    <a:pt x="20565" y="55686"/>
                    <a:pt x="20565" y="43296"/>
                  </a:cubicBezTo>
                  <a:cubicBezTo>
                    <a:pt x="20565" y="30905"/>
                    <a:pt x="30611" y="20861"/>
                    <a:pt x="43001" y="20861"/>
                  </a:cubicBezTo>
                  <a:close/>
                  <a:moveTo>
                    <a:pt x="38365" y="1"/>
                  </a:moveTo>
                  <a:lnTo>
                    <a:pt x="36298" y="8203"/>
                  </a:lnTo>
                  <a:cubicBezTo>
                    <a:pt x="33511" y="8732"/>
                    <a:pt x="30798" y="9595"/>
                    <a:pt x="28217" y="10769"/>
                  </a:cubicBezTo>
                  <a:lnTo>
                    <a:pt x="21795" y="5210"/>
                  </a:lnTo>
                  <a:lnTo>
                    <a:pt x="14434" y="10364"/>
                  </a:lnTo>
                  <a:lnTo>
                    <a:pt x="17468" y="18313"/>
                  </a:lnTo>
                  <a:cubicBezTo>
                    <a:pt x="15488" y="20334"/>
                    <a:pt x="13757" y="22581"/>
                    <a:pt x="12306" y="25009"/>
                  </a:cubicBezTo>
                  <a:lnTo>
                    <a:pt x="3846" y="24137"/>
                  </a:lnTo>
                  <a:lnTo>
                    <a:pt x="774" y="32580"/>
                  </a:lnTo>
                  <a:lnTo>
                    <a:pt x="7777" y="37331"/>
                  </a:lnTo>
                  <a:cubicBezTo>
                    <a:pt x="7443" y="39301"/>
                    <a:pt x="7273" y="41297"/>
                    <a:pt x="7272" y="43296"/>
                  </a:cubicBezTo>
                  <a:cubicBezTo>
                    <a:pt x="7272" y="44145"/>
                    <a:pt x="7312" y="44984"/>
                    <a:pt x="7370" y="45820"/>
                  </a:cubicBezTo>
                  <a:lnTo>
                    <a:pt x="0" y="49933"/>
                  </a:lnTo>
                  <a:lnTo>
                    <a:pt x="2327" y="58614"/>
                  </a:lnTo>
                  <a:lnTo>
                    <a:pt x="10668" y="58506"/>
                  </a:lnTo>
                  <a:cubicBezTo>
                    <a:pt x="11896" y="61111"/>
                    <a:pt x="13433" y="63556"/>
                    <a:pt x="15249" y="65791"/>
                  </a:cubicBezTo>
                  <a:lnTo>
                    <a:pt x="11648" y="73272"/>
                  </a:lnTo>
                  <a:lnTo>
                    <a:pt x="18531" y="79047"/>
                  </a:lnTo>
                  <a:lnTo>
                    <a:pt x="25201" y="74270"/>
                  </a:lnTo>
                  <a:cubicBezTo>
                    <a:pt x="27730" y="75727"/>
                    <a:pt x="30428" y="76866"/>
                    <a:pt x="33236" y="77663"/>
                  </a:cubicBezTo>
                  <a:lnTo>
                    <a:pt x="34574" y="85709"/>
                  </a:lnTo>
                  <a:lnTo>
                    <a:pt x="43525" y="86494"/>
                  </a:lnTo>
                  <a:lnTo>
                    <a:pt x="46225" y="78874"/>
                  </a:lnTo>
                  <a:cubicBezTo>
                    <a:pt x="49164" y="78612"/>
                    <a:pt x="52058" y="77986"/>
                    <a:pt x="54841" y="77008"/>
                  </a:cubicBezTo>
                  <a:lnTo>
                    <a:pt x="60489" y="82748"/>
                  </a:lnTo>
                  <a:lnTo>
                    <a:pt x="68270" y="78256"/>
                  </a:lnTo>
                  <a:lnTo>
                    <a:pt x="66134" y="70516"/>
                  </a:lnTo>
                  <a:cubicBezTo>
                    <a:pt x="68386" y="68599"/>
                    <a:pt x="70395" y="66412"/>
                    <a:pt x="72112" y="64002"/>
                  </a:cubicBezTo>
                  <a:lnTo>
                    <a:pt x="80018" y="65459"/>
                  </a:lnTo>
                  <a:lnTo>
                    <a:pt x="83815" y="57315"/>
                  </a:lnTo>
                  <a:lnTo>
                    <a:pt x="77612" y="52194"/>
                  </a:lnTo>
                  <a:cubicBezTo>
                    <a:pt x="78343" y="49336"/>
                    <a:pt x="78717" y="46399"/>
                    <a:pt x="78726" y="43450"/>
                  </a:cubicBezTo>
                  <a:lnTo>
                    <a:pt x="86096" y="40093"/>
                  </a:lnTo>
                  <a:lnTo>
                    <a:pt x="84536" y="31244"/>
                  </a:lnTo>
                  <a:lnTo>
                    <a:pt x="76406" y="30613"/>
                  </a:lnTo>
                  <a:cubicBezTo>
                    <a:pt x="75370" y="27888"/>
                    <a:pt x="74004" y="25301"/>
                    <a:pt x="72336" y="22909"/>
                  </a:cubicBezTo>
                  <a:lnTo>
                    <a:pt x="76528" y="15829"/>
                  </a:lnTo>
                  <a:lnTo>
                    <a:pt x="70174" y="9475"/>
                  </a:lnTo>
                  <a:lnTo>
                    <a:pt x="63039" y="13711"/>
                  </a:lnTo>
                  <a:cubicBezTo>
                    <a:pt x="58935" y="10928"/>
                    <a:pt x="54294" y="9033"/>
                    <a:pt x="49415" y="8151"/>
                  </a:cubicBezTo>
                  <a:lnTo>
                    <a:pt x="4735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78;p41">
              <a:extLst>
                <a:ext uri="{FF2B5EF4-FFF2-40B4-BE49-F238E27FC236}">
                  <a16:creationId xmlns:a16="http://schemas.microsoft.com/office/drawing/2014/main" id="{221BAF19-2534-4B6F-BEFC-4EA47C0C63D9}"/>
                </a:ext>
              </a:extLst>
            </p:cNvPr>
            <p:cNvSpPr/>
            <p:nvPr/>
          </p:nvSpPr>
          <p:spPr>
            <a:xfrm>
              <a:off x="1917125" y="1660550"/>
              <a:ext cx="2172350" cy="2180925"/>
            </a:xfrm>
            <a:custGeom>
              <a:avLst/>
              <a:gdLst/>
              <a:ahLst/>
              <a:cxnLst/>
              <a:rect l="l" t="t" r="r" b="b"/>
              <a:pathLst>
                <a:path w="86894" h="87237" extrusionOk="0">
                  <a:moveTo>
                    <a:pt x="43404" y="21603"/>
                  </a:moveTo>
                  <a:cubicBezTo>
                    <a:pt x="55570" y="21603"/>
                    <a:pt x="65467" y="31502"/>
                    <a:pt x="65467" y="43667"/>
                  </a:cubicBezTo>
                  <a:cubicBezTo>
                    <a:pt x="65467" y="55833"/>
                    <a:pt x="55570" y="65730"/>
                    <a:pt x="43404" y="65730"/>
                  </a:cubicBezTo>
                  <a:cubicBezTo>
                    <a:pt x="31238" y="65730"/>
                    <a:pt x="21339" y="55833"/>
                    <a:pt x="21339" y="43667"/>
                  </a:cubicBezTo>
                  <a:cubicBezTo>
                    <a:pt x="21339" y="31501"/>
                    <a:pt x="31238" y="21603"/>
                    <a:pt x="43404" y="21603"/>
                  </a:cubicBezTo>
                  <a:close/>
                  <a:moveTo>
                    <a:pt x="43404" y="20861"/>
                  </a:moveTo>
                  <a:cubicBezTo>
                    <a:pt x="30828" y="20861"/>
                    <a:pt x="20597" y="31092"/>
                    <a:pt x="20597" y="43667"/>
                  </a:cubicBezTo>
                  <a:cubicBezTo>
                    <a:pt x="20597" y="56243"/>
                    <a:pt x="30828" y="66474"/>
                    <a:pt x="43404" y="66474"/>
                  </a:cubicBezTo>
                  <a:cubicBezTo>
                    <a:pt x="55979" y="66474"/>
                    <a:pt x="66210" y="56243"/>
                    <a:pt x="66210" y="43667"/>
                  </a:cubicBezTo>
                  <a:cubicBezTo>
                    <a:pt x="66210" y="31091"/>
                    <a:pt x="55980" y="20861"/>
                    <a:pt x="43404" y="20861"/>
                  </a:cubicBezTo>
                  <a:close/>
                  <a:moveTo>
                    <a:pt x="47465" y="744"/>
                  </a:moveTo>
                  <a:lnTo>
                    <a:pt x="49457" y="8614"/>
                  </a:lnTo>
                  <a:cubicBezTo>
                    <a:pt x="49492" y="8756"/>
                    <a:pt x="49607" y="8862"/>
                    <a:pt x="49751" y="8889"/>
                  </a:cubicBezTo>
                  <a:cubicBezTo>
                    <a:pt x="54617" y="9771"/>
                    <a:pt x="59153" y="11622"/>
                    <a:pt x="63233" y="14391"/>
                  </a:cubicBezTo>
                  <a:cubicBezTo>
                    <a:pt x="63295" y="14433"/>
                    <a:pt x="63368" y="14454"/>
                    <a:pt x="63441" y="14454"/>
                  </a:cubicBezTo>
                  <a:cubicBezTo>
                    <a:pt x="63507" y="14454"/>
                    <a:pt x="63572" y="14437"/>
                    <a:pt x="63631" y="14403"/>
                  </a:cubicBezTo>
                  <a:lnTo>
                    <a:pt x="70519" y="10313"/>
                  </a:lnTo>
                  <a:lnTo>
                    <a:pt x="76463" y="16259"/>
                  </a:lnTo>
                  <a:lnTo>
                    <a:pt x="72420" y="23090"/>
                  </a:lnTo>
                  <a:cubicBezTo>
                    <a:pt x="72346" y="23214"/>
                    <a:pt x="72352" y="23372"/>
                    <a:pt x="72435" y="23491"/>
                  </a:cubicBezTo>
                  <a:cubicBezTo>
                    <a:pt x="74083" y="25858"/>
                    <a:pt x="75434" y="28419"/>
                    <a:pt x="76460" y="31116"/>
                  </a:cubicBezTo>
                  <a:cubicBezTo>
                    <a:pt x="76511" y="31250"/>
                    <a:pt x="76636" y="31343"/>
                    <a:pt x="76780" y="31353"/>
                  </a:cubicBezTo>
                  <a:lnTo>
                    <a:pt x="84623" y="31962"/>
                  </a:lnTo>
                  <a:lnTo>
                    <a:pt x="86083" y="40245"/>
                  </a:lnTo>
                  <a:lnTo>
                    <a:pt x="78976" y="43483"/>
                  </a:lnTo>
                  <a:cubicBezTo>
                    <a:pt x="78844" y="43543"/>
                    <a:pt x="78759" y="43674"/>
                    <a:pt x="78758" y="43820"/>
                  </a:cubicBezTo>
                  <a:cubicBezTo>
                    <a:pt x="78747" y="46738"/>
                    <a:pt x="78378" y="49644"/>
                    <a:pt x="77656" y="52472"/>
                  </a:cubicBezTo>
                  <a:cubicBezTo>
                    <a:pt x="77620" y="52612"/>
                    <a:pt x="77669" y="52759"/>
                    <a:pt x="77779" y="52851"/>
                  </a:cubicBezTo>
                  <a:lnTo>
                    <a:pt x="83759" y="57789"/>
                  </a:lnTo>
                  <a:lnTo>
                    <a:pt x="80205" y="65411"/>
                  </a:lnTo>
                  <a:lnTo>
                    <a:pt x="72582" y="64006"/>
                  </a:lnTo>
                  <a:cubicBezTo>
                    <a:pt x="72557" y="64001"/>
                    <a:pt x="72533" y="63998"/>
                    <a:pt x="72509" y="63998"/>
                  </a:cubicBezTo>
                  <a:cubicBezTo>
                    <a:pt x="72391" y="63998"/>
                    <a:pt x="72280" y="64056"/>
                    <a:pt x="72212" y="64156"/>
                  </a:cubicBezTo>
                  <a:cubicBezTo>
                    <a:pt x="70513" y="66541"/>
                    <a:pt x="68526" y="68706"/>
                    <a:pt x="66296" y="70604"/>
                  </a:cubicBezTo>
                  <a:cubicBezTo>
                    <a:pt x="66186" y="70697"/>
                    <a:pt x="66140" y="70847"/>
                    <a:pt x="66179" y="70987"/>
                  </a:cubicBezTo>
                  <a:lnTo>
                    <a:pt x="68238" y="78449"/>
                  </a:lnTo>
                  <a:lnTo>
                    <a:pt x="60955" y="82653"/>
                  </a:lnTo>
                  <a:lnTo>
                    <a:pt x="55509" y="77118"/>
                  </a:lnTo>
                  <a:cubicBezTo>
                    <a:pt x="55438" y="77046"/>
                    <a:pt x="55342" y="77007"/>
                    <a:pt x="55245" y="77007"/>
                  </a:cubicBezTo>
                  <a:cubicBezTo>
                    <a:pt x="55203" y="77007"/>
                    <a:pt x="55161" y="77014"/>
                    <a:pt x="55120" y="77029"/>
                  </a:cubicBezTo>
                  <a:cubicBezTo>
                    <a:pt x="52366" y="77994"/>
                    <a:pt x="49503" y="78615"/>
                    <a:pt x="46595" y="78875"/>
                  </a:cubicBezTo>
                  <a:cubicBezTo>
                    <a:pt x="46451" y="78887"/>
                    <a:pt x="46326" y="78983"/>
                    <a:pt x="46279" y="79120"/>
                  </a:cubicBezTo>
                  <a:lnTo>
                    <a:pt x="43674" y="86469"/>
                  </a:lnTo>
                  <a:lnTo>
                    <a:pt x="35296" y="85737"/>
                  </a:lnTo>
                  <a:lnTo>
                    <a:pt x="34006" y="77973"/>
                  </a:lnTo>
                  <a:cubicBezTo>
                    <a:pt x="33982" y="77831"/>
                    <a:pt x="33880" y="77715"/>
                    <a:pt x="33742" y="77676"/>
                  </a:cubicBezTo>
                  <a:cubicBezTo>
                    <a:pt x="30962" y="76888"/>
                    <a:pt x="28290" y="75761"/>
                    <a:pt x="25788" y="74320"/>
                  </a:cubicBezTo>
                  <a:cubicBezTo>
                    <a:pt x="25730" y="74287"/>
                    <a:pt x="25666" y="74271"/>
                    <a:pt x="25602" y="74271"/>
                  </a:cubicBezTo>
                  <a:cubicBezTo>
                    <a:pt x="25526" y="74271"/>
                    <a:pt x="25450" y="74294"/>
                    <a:pt x="25386" y="74340"/>
                  </a:cubicBezTo>
                  <a:lnTo>
                    <a:pt x="18950" y="78949"/>
                  </a:lnTo>
                  <a:lnTo>
                    <a:pt x="12508" y="73544"/>
                  </a:lnTo>
                  <a:lnTo>
                    <a:pt x="15985" y="66324"/>
                  </a:lnTo>
                  <a:cubicBezTo>
                    <a:pt x="16047" y="66193"/>
                    <a:pt x="16029" y="66040"/>
                    <a:pt x="15939" y="65928"/>
                  </a:cubicBezTo>
                  <a:cubicBezTo>
                    <a:pt x="14143" y="63716"/>
                    <a:pt x="12621" y="61296"/>
                    <a:pt x="11405" y="58720"/>
                  </a:cubicBezTo>
                  <a:cubicBezTo>
                    <a:pt x="11343" y="58587"/>
                    <a:pt x="11219" y="58518"/>
                    <a:pt x="11065" y="58506"/>
                  </a:cubicBezTo>
                  <a:lnTo>
                    <a:pt x="3012" y="58610"/>
                  </a:lnTo>
                  <a:lnTo>
                    <a:pt x="837" y="50489"/>
                  </a:lnTo>
                  <a:lnTo>
                    <a:pt x="7953" y="46516"/>
                  </a:lnTo>
                  <a:cubicBezTo>
                    <a:pt x="8079" y="46447"/>
                    <a:pt x="8153" y="46310"/>
                    <a:pt x="8143" y="46167"/>
                  </a:cubicBezTo>
                  <a:cubicBezTo>
                    <a:pt x="8076" y="45210"/>
                    <a:pt x="8045" y="44415"/>
                    <a:pt x="8045" y="43668"/>
                  </a:cubicBezTo>
                  <a:cubicBezTo>
                    <a:pt x="8048" y="41689"/>
                    <a:pt x="8215" y="39715"/>
                    <a:pt x="8545" y="37764"/>
                  </a:cubicBezTo>
                  <a:cubicBezTo>
                    <a:pt x="8569" y="37621"/>
                    <a:pt x="8508" y="37476"/>
                    <a:pt x="8388" y="37396"/>
                  </a:cubicBezTo>
                  <a:lnTo>
                    <a:pt x="1624" y="32807"/>
                  </a:lnTo>
                  <a:lnTo>
                    <a:pt x="4499" y="24907"/>
                  </a:lnTo>
                  <a:lnTo>
                    <a:pt x="12670" y="25749"/>
                  </a:lnTo>
                  <a:cubicBezTo>
                    <a:pt x="12683" y="25751"/>
                    <a:pt x="12696" y="25751"/>
                    <a:pt x="12709" y="25751"/>
                  </a:cubicBezTo>
                  <a:cubicBezTo>
                    <a:pt x="12838" y="25751"/>
                    <a:pt x="12959" y="25683"/>
                    <a:pt x="13027" y="25571"/>
                  </a:cubicBezTo>
                  <a:cubicBezTo>
                    <a:pt x="14463" y="23168"/>
                    <a:pt x="16178" y="20944"/>
                    <a:pt x="18135" y="18944"/>
                  </a:cubicBezTo>
                  <a:cubicBezTo>
                    <a:pt x="18237" y="18840"/>
                    <a:pt x="18268" y="18687"/>
                    <a:pt x="18217" y="18552"/>
                  </a:cubicBezTo>
                  <a:lnTo>
                    <a:pt x="15287" y="10873"/>
                  </a:lnTo>
                  <a:lnTo>
                    <a:pt x="22172" y="6051"/>
                  </a:lnTo>
                  <a:lnTo>
                    <a:pt x="28378" y="11423"/>
                  </a:lnTo>
                  <a:cubicBezTo>
                    <a:pt x="28447" y="11482"/>
                    <a:pt x="28533" y="11513"/>
                    <a:pt x="28620" y="11513"/>
                  </a:cubicBezTo>
                  <a:cubicBezTo>
                    <a:pt x="28672" y="11513"/>
                    <a:pt x="28725" y="11502"/>
                    <a:pt x="28774" y="11479"/>
                  </a:cubicBezTo>
                  <a:cubicBezTo>
                    <a:pt x="31329" y="10316"/>
                    <a:pt x="34012" y="9464"/>
                    <a:pt x="36769" y="8940"/>
                  </a:cubicBezTo>
                  <a:cubicBezTo>
                    <a:pt x="36912" y="8913"/>
                    <a:pt x="37025" y="8806"/>
                    <a:pt x="37060" y="8665"/>
                  </a:cubicBezTo>
                  <a:lnTo>
                    <a:pt x="39058" y="744"/>
                  </a:lnTo>
                  <a:close/>
                  <a:moveTo>
                    <a:pt x="38768" y="0"/>
                  </a:moveTo>
                  <a:cubicBezTo>
                    <a:pt x="38599" y="0"/>
                    <a:pt x="38449" y="116"/>
                    <a:pt x="38409" y="281"/>
                  </a:cubicBezTo>
                  <a:lnTo>
                    <a:pt x="36398" y="8255"/>
                  </a:lnTo>
                  <a:cubicBezTo>
                    <a:pt x="33742" y="8778"/>
                    <a:pt x="31155" y="9600"/>
                    <a:pt x="28684" y="10705"/>
                  </a:cubicBezTo>
                  <a:lnTo>
                    <a:pt x="22440" y="5300"/>
                  </a:lnTo>
                  <a:cubicBezTo>
                    <a:pt x="22370" y="5240"/>
                    <a:pt x="22283" y="5209"/>
                    <a:pt x="22196" y="5209"/>
                  </a:cubicBezTo>
                  <a:cubicBezTo>
                    <a:pt x="22122" y="5209"/>
                    <a:pt x="22048" y="5231"/>
                    <a:pt x="21984" y="5276"/>
                  </a:cubicBezTo>
                  <a:lnTo>
                    <a:pt x="14623" y="10431"/>
                  </a:lnTo>
                  <a:cubicBezTo>
                    <a:pt x="14483" y="10527"/>
                    <a:pt x="14428" y="10708"/>
                    <a:pt x="14489" y="10867"/>
                  </a:cubicBezTo>
                  <a:lnTo>
                    <a:pt x="17438" y="18595"/>
                  </a:lnTo>
                  <a:cubicBezTo>
                    <a:pt x="15564" y="20534"/>
                    <a:pt x="13912" y="22678"/>
                    <a:pt x="12513" y="24985"/>
                  </a:cubicBezTo>
                  <a:lnTo>
                    <a:pt x="4288" y="24138"/>
                  </a:lnTo>
                  <a:cubicBezTo>
                    <a:pt x="4278" y="24137"/>
                    <a:pt x="4268" y="24137"/>
                    <a:pt x="4259" y="24137"/>
                  </a:cubicBezTo>
                  <a:cubicBezTo>
                    <a:pt x="4101" y="24137"/>
                    <a:pt x="3955" y="24229"/>
                    <a:pt x="3900" y="24380"/>
                  </a:cubicBezTo>
                  <a:lnTo>
                    <a:pt x="828" y="32824"/>
                  </a:lnTo>
                  <a:cubicBezTo>
                    <a:pt x="770" y="32984"/>
                    <a:pt x="826" y="33162"/>
                    <a:pt x="967" y="33259"/>
                  </a:cubicBezTo>
                  <a:lnTo>
                    <a:pt x="7774" y="37875"/>
                  </a:lnTo>
                  <a:cubicBezTo>
                    <a:pt x="7463" y="39789"/>
                    <a:pt x="7305" y="41727"/>
                    <a:pt x="7302" y="43667"/>
                  </a:cubicBezTo>
                  <a:cubicBezTo>
                    <a:pt x="7302" y="44371"/>
                    <a:pt x="7329" y="45112"/>
                    <a:pt x="7387" y="45982"/>
                  </a:cubicBezTo>
                  <a:lnTo>
                    <a:pt x="222" y="49982"/>
                  </a:lnTo>
                  <a:cubicBezTo>
                    <a:pt x="73" y="50064"/>
                    <a:pt x="1" y="50238"/>
                    <a:pt x="45" y="50402"/>
                  </a:cubicBezTo>
                  <a:lnTo>
                    <a:pt x="2371" y="59080"/>
                  </a:lnTo>
                  <a:cubicBezTo>
                    <a:pt x="2413" y="59236"/>
                    <a:pt x="2549" y="59358"/>
                    <a:pt x="2707" y="59358"/>
                  </a:cubicBezTo>
                  <a:cubicBezTo>
                    <a:pt x="2716" y="59358"/>
                    <a:pt x="2725" y="59357"/>
                    <a:pt x="2734" y="59357"/>
                  </a:cubicBezTo>
                  <a:lnTo>
                    <a:pt x="10838" y="59254"/>
                  </a:lnTo>
                  <a:cubicBezTo>
                    <a:pt x="12027" y="61733"/>
                    <a:pt x="13496" y="64068"/>
                    <a:pt x="15214" y="66214"/>
                  </a:cubicBezTo>
                  <a:lnTo>
                    <a:pt x="11715" y="73483"/>
                  </a:lnTo>
                  <a:cubicBezTo>
                    <a:pt x="11641" y="73636"/>
                    <a:pt x="11681" y="73820"/>
                    <a:pt x="11812" y="73928"/>
                  </a:cubicBezTo>
                  <a:lnTo>
                    <a:pt x="18695" y="79705"/>
                  </a:lnTo>
                  <a:cubicBezTo>
                    <a:pt x="18764" y="79762"/>
                    <a:pt x="18849" y="79792"/>
                    <a:pt x="18934" y="79792"/>
                  </a:cubicBezTo>
                  <a:cubicBezTo>
                    <a:pt x="19009" y="79792"/>
                    <a:pt x="19084" y="79769"/>
                    <a:pt x="19149" y="79723"/>
                  </a:cubicBezTo>
                  <a:lnTo>
                    <a:pt x="25626" y="75084"/>
                  </a:lnTo>
                  <a:cubicBezTo>
                    <a:pt x="28054" y="76459"/>
                    <a:pt x="30632" y="77549"/>
                    <a:pt x="33311" y="78327"/>
                  </a:cubicBezTo>
                  <a:lnTo>
                    <a:pt x="34610" y="86142"/>
                  </a:lnTo>
                  <a:cubicBezTo>
                    <a:pt x="34639" y="86310"/>
                    <a:pt x="34775" y="86436"/>
                    <a:pt x="34944" y="86451"/>
                  </a:cubicBezTo>
                  <a:lnTo>
                    <a:pt x="43896" y="87235"/>
                  </a:lnTo>
                  <a:cubicBezTo>
                    <a:pt x="43908" y="87237"/>
                    <a:pt x="43918" y="87237"/>
                    <a:pt x="43928" y="87237"/>
                  </a:cubicBezTo>
                  <a:cubicBezTo>
                    <a:pt x="44086" y="87235"/>
                    <a:pt x="44227" y="87136"/>
                    <a:pt x="44279" y="86987"/>
                  </a:cubicBezTo>
                  <a:lnTo>
                    <a:pt x="46898" y="79592"/>
                  </a:lnTo>
                  <a:cubicBezTo>
                    <a:pt x="49708" y="79322"/>
                    <a:pt x="52474" y="78723"/>
                    <a:pt x="55143" y="77807"/>
                  </a:cubicBezTo>
                  <a:lnTo>
                    <a:pt x="60626" y="83379"/>
                  </a:lnTo>
                  <a:cubicBezTo>
                    <a:pt x="60698" y="83451"/>
                    <a:pt x="60794" y="83489"/>
                    <a:pt x="60892" y="83489"/>
                  </a:cubicBezTo>
                  <a:cubicBezTo>
                    <a:pt x="60956" y="83489"/>
                    <a:pt x="61020" y="83473"/>
                    <a:pt x="61078" y="83440"/>
                  </a:cubicBezTo>
                  <a:lnTo>
                    <a:pt x="68859" y="78948"/>
                  </a:lnTo>
                  <a:cubicBezTo>
                    <a:pt x="69005" y="78863"/>
                    <a:pt x="69076" y="78691"/>
                    <a:pt x="69031" y="78527"/>
                  </a:cubicBezTo>
                  <a:lnTo>
                    <a:pt x="66957" y="71015"/>
                  </a:lnTo>
                  <a:cubicBezTo>
                    <a:pt x="69101" y="69166"/>
                    <a:pt x="71021" y="67074"/>
                    <a:pt x="72678" y="64778"/>
                  </a:cubicBezTo>
                  <a:lnTo>
                    <a:pt x="80352" y="66193"/>
                  </a:lnTo>
                  <a:cubicBezTo>
                    <a:pt x="80375" y="66198"/>
                    <a:pt x="80398" y="66200"/>
                    <a:pt x="80421" y="66200"/>
                  </a:cubicBezTo>
                  <a:cubicBezTo>
                    <a:pt x="80563" y="66200"/>
                    <a:pt x="80695" y="66117"/>
                    <a:pt x="80756" y="65985"/>
                  </a:cubicBezTo>
                  <a:lnTo>
                    <a:pt x="84555" y="57842"/>
                  </a:lnTo>
                  <a:cubicBezTo>
                    <a:pt x="84626" y="57688"/>
                    <a:pt x="84585" y="57505"/>
                    <a:pt x="84454" y="57398"/>
                  </a:cubicBezTo>
                  <a:lnTo>
                    <a:pt x="78434" y="52426"/>
                  </a:lnTo>
                  <a:cubicBezTo>
                    <a:pt x="79113" y="49690"/>
                    <a:pt x="79470" y="46882"/>
                    <a:pt x="79499" y="44062"/>
                  </a:cubicBezTo>
                  <a:lnTo>
                    <a:pt x="86652" y="40802"/>
                  </a:lnTo>
                  <a:cubicBezTo>
                    <a:pt x="86806" y="40731"/>
                    <a:pt x="86894" y="40566"/>
                    <a:pt x="86864" y="40398"/>
                  </a:cubicBezTo>
                  <a:lnTo>
                    <a:pt x="85305" y="31550"/>
                  </a:lnTo>
                  <a:cubicBezTo>
                    <a:pt x="85275" y="31383"/>
                    <a:pt x="85137" y="31257"/>
                    <a:pt x="84968" y="31244"/>
                  </a:cubicBezTo>
                  <a:lnTo>
                    <a:pt x="77071" y="30632"/>
                  </a:lnTo>
                  <a:cubicBezTo>
                    <a:pt x="76062" y="28033"/>
                    <a:pt x="74757" y="25561"/>
                    <a:pt x="73180" y="23263"/>
                  </a:cubicBezTo>
                  <a:lnTo>
                    <a:pt x="77250" y="16388"/>
                  </a:lnTo>
                  <a:cubicBezTo>
                    <a:pt x="77337" y="16243"/>
                    <a:pt x="77313" y="16057"/>
                    <a:pt x="77193" y="15937"/>
                  </a:cubicBezTo>
                  <a:lnTo>
                    <a:pt x="70840" y="9584"/>
                  </a:lnTo>
                  <a:cubicBezTo>
                    <a:pt x="70768" y="9512"/>
                    <a:pt x="70673" y="9475"/>
                    <a:pt x="70576" y="9475"/>
                  </a:cubicBezTo>
                  <a:cubicBezTo>
                    <a:pt x="70511" y="9475"/>
                    <a:pt x="70446" y="9492"/>
                    <a:pt x="70387" y="9526"/>
                  </a:cubicBezTo>
                  <a:lnTo>
                    <a:pt x="63454" y="13643"/>
                  </a:lnTo>
                  <a:cubicBezTo>
                    <a:pt x="59404" y="10934"/>
                    <a:pt x="54921" y="9103"/>
                    <a:pt x="50119" y="8200"/>
                  </a:cubicBezTo>
                  <a:lnTo>
                    <a:pt x="48114" y="281"/>
                  </a:lnTo>
                  <a:cubicBezTo>
                    <a:pt x="48071" y="116"/>
                    <a:pt x="47924" y="0"/>
                    <a:pt x="47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79;p41">
              <a:extLst>
                <a:ext uri="{FF2B5EF4-FFF2-40B4-BE49-F238E27FC236}">
                  <a16:creationId xmlns:a16="http://schemas.microsoft.com/office/drawing/2014/main" id="{A20F9DC0-53F0-4635-8D8E-160DAE7CAD7C}"/>
                </a:ext>
              </a:extLst>
            </p:cNvPr>
            <p:cNvSpPr/>
            <p:nvPr/>
          </p:nvSpPr>
          <p:spPr>
            <a:xfrm>
              <a:off x="3959700" y="2245050"/>
              <a:ext cx="2152375" cy="2162350"/>
            </a:xfrm>
            <a:custGeom>
              <a:avLst/>
              <a:gdLst/>
              <a:ahLst/>
              <a:cxnLst/>
              <a:rect l="l" t="t" r="r" b="b"/>
              <a:pathLst>
                <a:path w="86095" h="86494" extrusionOk="0">
                  <a:moveTo>
                    <a:pt x="43000" y="20861"/>
                  </a:moveTo>
                  <a:cubicBezTo>
                    <a:pt x="55391" y="20861"/>
                    <a:pt x="65435" y="30906"/>
                    <a:pt x="65435" y="43296"/>
                  </a:cubicBezTo>
                  <a:lnTo>
                    <a:pt x="65436" y="43296"/>
                  </a:lnTo>
                  <a:cubicBezTo>
                    <a:pt x="65436" y="55686"/>
                    <a:pt x="55392" y="65731"/>
                    <a:pt x="43002" y="65731"/>
                  </a:cubicBezTo>
                  <a:cubicBezTo>
                    <a:pt x="30611" y="65731"/>
                    <a:pt x="20566" y="55686"/>
                    <a:pt x="20566" y="43296"/>
                  </a:cubicBezTo>
                  <a:cubicBezTo>
                    <a:pt x="20566" y="30906"/>
                    <a:pt x="30610" y="20861"/>
                    <a:pt x="43000" y="20861"/>
                  </a:cubicBezTo>
                  <a:close/>
                  <a:moveTo>
                    <a:pt x="38366" y="1"/>
                  </a:moveTo>
                  <a:lnTo>
                    <a:pt x="36297" y="8204"/>
                  </a:lnTo>
                  <a:cubicBezTo>
                    <a:pt x="33510" y="8732"/>
                    <a:pt x="30799" y="9595"/>
                    <a:pt x="28218" y="10770"/>
                  </a:cubicBezTo>
                  <a:lnTo>
                    <a:pt x="21794" y="5210"/>
                  </a:lnTo>
                  <a:lnTo>
                    <a:pt x="14433" y="10364"/>
                  </a:lnTo>
                  <a:lnTo>
                    <a:pt x="17467" y="18313"/>
                  </a:lnTo>
                  <a:cubicBezTo>
                    <a:pt x="15489" y="20334"/>
                    <a:pt x="13756" y="22581"/>
                    <a:pt x="12305" y="25009"/>
                  </a:cubicBezTo>
                  <a:lnTo>
                    <a:pt x="3847" y="24137"/>
                  </a:lnTo>
                  <a:lnTo>
                    <a:pt x="773" y="32581"/>
                  </a:lnTo>
                  <a:lnTo>
                    <a:pt x="7776" y="37332"/>
                  </a:lnTo>
                  <a:cubicBezTo>
                    <a:pt x="7442" y="39303"/>
                    <a:pt x="7273" y="41297"/>
                    <a:pt x="7271" y="43297"/>
                  </a:cubicBezTo>
                  <a:cubicBezTo>
                    <a:pt x="7271" y="44147"/>
                    <a:pt x="7311" y="44986"/>
                    <a:pt x="7369" y="45822"/>
                  </a:cubicBezTo>
                  <a:lnTo>
                    <a:pt x="1" y="49935"/>
                  </a:lnTo>
                  <a:lnTo>
                    <a:pt x="2326" y="58613"/>
                  </a:lnTo>
                  <a:lnTo>
                    <a:pt x="10667" y="58506"/>
                  </a:lnTo>
                  <a:cubicBezTo>
                    <a:pt x="11895" y="61111"/>
                    <a:pt x="13434" y="63557"/>
                    <a:pt x="15248" y="65791"/>
                  </a:cubicBezTo>
                  <a:lnTo>
                    <a:pt x="11647" y="73273"/>
                  </a:lnTo>
                  <a:lnTo>
                    <a:pt x="18530" y="79049"/>
                  </a:lnTo>
                  <a:lnTo>
                    <a:pt x="25200" y="74271"/>
                  </a:lnTo>
                  <a:cubicBezTo>
                    <a:pt x="27729" y="75727"/>
                    <a:pt x="30429" y="76868"/>
                    <a:pt x="33235" y="77664"/>
                  </a:cubicBezTo>
                  <a:lnTo>
                    <a:pt x="34573" y="85711"/>
                  </a:lnTo>
                  <a:lnTo>
                    <a:pt x="43524" y="86493"/>
                  </a:lnTo>
                  <a:lnTo>
                    <a:pt x="46224" y="78874"/>
                  </a:lnTo>
                  <a:cubicBezTo>
                    <a:pt x="49163" y="78613"/>
                    <a:pt x="52055" y="77986"/>
                    <a:pt x="54840" y="77009"/>
                  </a:cubicBezTo>
                  <a:lnTo>
                    <a:pt x="60487" y="82748"/>
                  </a:lnTo>
                  <a:lnTo>
                    <a:pt x="68270" y="78256"/>
                  </a:lnTo>
                  <a:lnTo>
                    <a:pt x="66133" y="70517"/>
                  </a:lnTo>
                  <a:cubicBezTo>
                    <a:pt x="68385" y="68599"/>
                    <a:pt x="70393" y="66411"/>
                    <a:pt x="72110" y="64002"/>
                  </a:cubicBezTo>
                  <a:lnTo>
                    <a:pt x="80015" y="65459"/>
                  </a:lnTo>
                  <a:lnTo>
                    <a:pt x="83814" y="57315"/>
                  </a:lnTo>
                  <a:lnTo>
                    <a:pt x="77611" y="52194"/>
                  </a:lnTo>
                  <a:cubicBezTo>
                    <a:pt x="78342" y="49337"/>
                    <a:pt x="78716" y="46400"/>
                    <a:pt x="78727" y="43452"/>
                  </a:cubicBezTo>
                  <a:lnTo>
                    <a:pt x="86095" y="40093"/>
                  </a:lnTo>
                  <a:lnTo>
                    <a:pt x="84534" y="31244"/>
                  </a:lnTo>
                  <a:lnTo>
                    <a:pt x="76404" y="30613"/>
                  </a:lnTo>
                  <a:cubicBezTo>
                    <a:pt x="75369" y="27888"/>
                    <a:pt x="74001" y="25300"/>
                    <a:pt x="72335" y="22909"/>
                  </a:cubicBezTo>
                  <a:lnTo>
                    <a:pt x="76527" y="15829"/>
                  </a:lnTo>
                  <a:lnTo>
                    <a:pt x="70173" y="9475"/>
                  </a:lnTo>
                  <a:lnTo>
                    <a:pt x="63038" y="13711"/>
                  </a:lnTo>
                  <a:cubicBezTo>
                    <a:pt x="58934" y="10929"/>
                    <a:pt x="54293" y="9034"/>
                    <a:pt x="49414" y="8152"/>
                  </a:cubicBezTo>
                  <a:lnTo>
                    <a:pt x="473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80;p41">
              <a:extLst>
                <a:ext uri="{FF2B5EF4-FFF2-40B4-BE49-F238E27FC236}">
                  <a16:creationId xmlns:a16="http://schemas.microsoft.com/office/drawing/2014/main" id="{00E752B1-676E-4530-923F-AC348BC7FFEE}"/>
                </a:ext>
              </a:extLst>
            </p:cNvPr>
            <p:cNvSpPr/>
            <p:nvPr/>
          </p:nvSpPr>
          <p:spPr>
            <a:xfrm>
              <a:off x="3959700" y="2158775"/>
              <a:ext cx="2152375" cy="2162375"/>
            </a:xfrm>
            <a:custGeom>
              <a:avLst/>
              <a:gdLst/>
              <a:ahLst/>
              <a:cxnLst/>
              <a:rect l="l" t="t" r="r" b="b"/>
              <a:pathLst>
                <a:path w="86095" h="86495" extrusionOk="0">
                  <a:moveTo>
                    <a:pt x="43000" y="20861"/>
                  </a:moveTo>
                  <a:cubicBezTo>
                    <a:pt x="55391" y="20861"/>
                    <a:pt x="65435" y="30906"/>
                    <a:pt x="65435" y="43296"/>
                  </a:cubicBezTo>
                  <a:lnTo>
                    <a:pt x="65436" y="43296"/>
                  </a:lnTo>
                  <a:cubicBezTo>
                    <a:pt x="65436" y="55686"/>
                    <a:pt x="55392" y="65731"/>
                    <a:pt x="43002" y="65731"/>
                  </a:cubicBezTo>
                  <a:cubicBezTo>
                    <a:pt x="30611" y="65731"/>
                    <a:pt x="20566" y="55688"/>
                    <a:pt x="20566" y="43296"/>
                  </a:cubicBezTo>
                  <a:cubicBezTo>
                    <a:pt x="20566" y="30904"/>
                    <a:pt x="30610" y="20861"/>
                    <a:pt x="43000" y="20861"/>
                  </a:cubicBezTo>
                  <a:close/>
                  <a:moveTo>
                    <a:pt x="38366" y="1"/>
                  </a:moveTo>
                  <a:lnTo>
                    <a:pt x="36297" y="8204"/>
                  </a:lnTo>
                  <a:cubicBezTo>
                    <a:pt x="33510" y="8732"/>
                    <a:pt x="30799" y="9594"/>
                    <a:pt x="28216" y="10770"/>
                  </a:cubicBezTo>
                  <a:lnTo>
                    <a:pt x="21794" y="5210"/>
                  </a:lnTo>
                  <a:lnTo>
                    <a:pt x="14433" y="10364"/>
                  </a:lnTo>
                  <a:lnTo>
                    <a:pt x="17467" y="18313"/>
                  </a:lnTo>
                  <a:cubicBezTo>
                    <a:pt x="15489" y="20334"/>
                    <a:pt x="13756" y="22581"/>
                    <a:pt x="12305" y="25009"/>
                  </a:cubicBezTo>
                  <a:lnTo>
                    <a:pt x="3845" y="24136"/>
                  </a:lnTo>
                  <a:lnTo>
                    <a:pt x="773" y="32579"/>
                  </a:lnTo>
                  <a:lnTo>
                    <a:pt x="7776" y="37331"/>
                  </a:lnTo>
                  <a:cubicBezTo>
                    <a:pt x="7442" y="39301"/>
                    <a:pt x="7273" y="41296"/>
                    <a:pt x="7271" y="43296"/>
                  </a:cubicBezTo>
                  <a:cubicBezTo>
                    <a:pt x="7271" y="44145"/>
                    <a:pt x="7311" y="44984"/>
                    <a:pt x="7369" y="45820"/>
                  </a:cubicBezTo>
                  <a:lnTo>
                    <a:pt x="1" y="49934"/>
                  </a:lnTo>
                  <a:lnTo>
                    <a:pt x="2326" y="58613"/>
                  </a:lnTo>
                  <a:lnTo>
                    <a:pt x="10667" y="58505"/>
                  </a:lnTo>
                  <a:cubicBezTo>
                    <a:pt x="11895" y="61109"/>
                    <a:pt x="13434" y="63555"/>
                    <a:pt x="15248" y="65791"/>
                  </a:cubicBezTo>
                  <a:lnTo>
                    <a:pt x="11647" y="73273"/>
                  </a:lnTo>
                  <a:lnTo>
                    <a:pt x="18530" y="79048"/>
                  </a:lnTo>
                  <a:lnTo>
                    <a:pt x="25200" y="74270"/>
                  </a:lnTo>
                  <a:cubicBezTo>
                    <a:pt x="27729" y="75727"/>
                    <a:pt x="30429" y="76868"/>
                    <a:pt x="33237" y="77665"/>
                  </a:cubicBezTo>
                  <a:lnTo>
                    <a:pt x="34573" y="85711"/>
                  </a:lnTo>
                  <a:lnTo>
                    <a:pt x="43524" y="86495"/>
                  </a:lnTo>
                  <a:lnTo>
                    <a:pt x="46224" y="78874"/>
                  </a:lnTo>
                  <a:cubicBezTo>
                    <a:pt x="49163" y="78612"/>
                    <a:pt x="52057" y="77986"/>
                    <a:pt x="54840" y="77009"/>
                  </a:cubicBezTo>
                  <a:lnTo>
                    <a:pt x="60488" y="82748"/>
                  </a:lnTo>
                  <a:lnTo>
                    <a:pt x="68270" y="78256"/>
                  </a:lnTo>
                  <a:lnTo>
                    <a:pt x="66133" y="70518"/>
                  </a:lnTo>
                  <a:cubicBezTo>
                    <a:pt x="68385" y="68599"/>
                    <a:pt x="70395" y="66412"/>
                    <a:pt x="72111" y="64002"/>
                  </a:cubicBezTo>
                  <a:lnTo>
                    <a:pt x="80017" y="65460"/>
                  </a:lnTo>
                  <a:lnTo>
                    <a:pt x="83814" y="57317"/>
                  </a:lnTo>
                  <a:lnTo>
                    <a:pt x="77613" y="52195"/>
                  </a:lnTo>
                  <a:cubicBezTo>
                    <a:pt x="78342" y="49337"/>
                    <a:pt x="78716" y="46399"/>
                    <a:pt x="78727" y="43450"/>
                  </a:cubicBezTo>
                  <a:lnTo>
                    <a:pt x="86095" y="40093"/>
                  </a:lnTo>
                  <a:lnTo>
                    <a:pt x="84534" y="31244"/>
                  </a:lnTo>
                  <a:lnTo>
                    <a:pt x="76404" y="30613"/>
                  </a:lnTo>
                  <a:cubicBezTo>
                    <a:pt x="75369" y="27888"/>
                    <a:pt x="74001" y="25300"/>
                    <a:pt x="72335" y="22908"/>
                  </a:cubicBezTo>
                  <a:lnTo>
                    <a:pt x="76527" y="15829"/>
                  </a:lnTo>
                  <a:lnTo>
                    <a:pt x="70173" y="9475"/>
                  </a:lnTo>
                  <a:lnTo>
                    <a:pt x="63038" y="13711"/>
                  </a:lnTo>
                  <a:cubicBezTo>
                    <a:pt x="58934" y="10927"/>
                    <a:pt x="54293" y="9034"/>
                    <a:pt x="49414" y="8152"/>
                  </a:cubicBezTo>
                  <a:lnTo>
                    <a:pt x="47350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81;p41">
              <a:extLst>
                <a:ext uri="{FF2B5EF4-FFF2-40B4-BE49-F238E27FC236}">
                  <a16:creationId xmlns:a16="http://schemas.microsoft.com/office/drawing/2014/main" id="{79DD7C1D-800C-413B-B457-B3997FEF8F4E}"/>
                </a:ext>
              </a:extLst>
            </p:cNvPr>
            <p:cNvSpPr/>
            <p:nvPr/>
          </p:nvSpPr>
          <p:spPr>
            <a:xfrm>
              <a:off x="3949600" y="2149500"/>
              <a:ext cx="2172425" cy="2180900"/>
            </a:xfrm>
            <a:custGeom>
              <a:avLst/>
              <a:gdLst/>
              <a:ahLst/>
              <a:cxnLst/>
              <a:rect l="l" t="t" r="r" b="b"/>
              <a:pathLst>
                <a:path w="86897" h="87236" extrusionOk="0">
                  <a:moveTo>
                    <a:pt x="43404" y="21604"/>
                  </a:moveTo>
                  <a:cubicBezTo>
                    <a:pt x="55570" y="21604"/>
                    <a:pt x="65468" y="31501"/>
                    <a:pt x="65468" y="43667"/>
                  </a:cubicBezTo>
                  <a:cubicBezTo>
                    <a:pt x="65468" y="55833"/>
                    <a:pt x="55570" y="65730"/>
                    <a:pt x="43404" y="65730"/>
                  </a:cubicBezTo>
                  <a:cubicBezTo>
                    <a:pt x="31238" y="65730"/>
                    <a:pt x="21341" y="55833"/>
                    <a:pt x="21341" y="43667"/>
                  </a:cubicBezTo>
                  <a:cubicBezTo>
                    <a:pt x="21341" y="31501"/>
                    <a:pt x="31238" y="21604"/>
                    <a:pt x="43404" y="21604"/>
                  </a:cubicBezTo>
                  <a:close/>
                  <a:moveTo>
                    <a:pt x="43404" y="20861"/>
                  </a:moveTo>
                  <a:cubicBezTo>
                    <a:pt x="30828" y="20861"/>
                    <a:pt x="20599" y="31091"/>
                    <a:pt x="20599" y="43667"/>
                  </a:cubicBezTo>
                  <a:cubicBezTo>
                    <a:pt x="20599" y="56243"/>
                    <a:pt x="30828" y="66473"/>
                    <a:pt x="43404" y="66473"/>
                  </a:cubicBezTo>
                  <a:cubicBezTo>
                    <a:pt x="55980" y="66473"/>
                    <a:pt x="66212" y="56241"/>
                    <a:pt x="66212" y="43667"/>
                  </a:cubicBezTo>
                  <a:cubicBezTo>
                    <a:pt x="66212" y="31092"/>
                    <a:pt x="55980" y="20861"/>
                    <a:pt x="43404" y="20861"/>
                  </a:cubicBezTo>
                  <a:close/>
                  <a:moveTo>
                    <a:pt x="47466" y="743"/>
                  </a:moveTo>
                  <a:lnTo>
                    <a:pt x="49457" y="8613"/>
                  </a:lnTo>
                  <a:cubicBezTo>
                    <a:pt x="49493" y="8754"/>
                    <a:pt x="49608" y="8863"/>
                    <a:pt x="49751" y="8888"/>
                  </a:cubicBezTo>
                  <a:cubicBezTo>
                    <a:pt x="54619" y="9770"/>
                    <a:pt x="59155" y="11622"/>
                    <a:pt x="63234" y="14390"/>
                  </a:cubicBezTo>
                  <a:cubicBezTo>
                    <a:pt x="63297" y="14432"/>
                    <a:pt x="63370" y="14454"/>
                    <a:pt x="63443" y="14454"/>
                  </a:cubicBezTo>
                  <a:cubicBezTo>
                    <a:pt x="63508" y="14454"/>
                    <a:pt x="63573" y="14437"/>
                    <a:pt x="63632" y="14402"/>
                  </a:cubicBezTo>
                  <a:lnTo>
                    <a:pt x="70519" y="10312"/>
                  </a:lnTo>
                  <a:lnTo>
                    <a:pt x="76467" y="16259"/>
                  </a:lnTo>
                  <a:lnTo>
                    <a:pt x="72422" y="23092"/>
                  </a:lnTo>
                  <a:cubicBezTo>
                    <a:pt x="72347" y="23216"/>
                    <a:pt x="72353" y="23374"/>
                    <a:pt x="72436" y="23492"/>
                  </a:cubicBezTo>
                  <a:cubicBezTo>
                    <a:pt x="74085" y="25859"/>
                    <a:pt x="75437" y="28421"/>
                    <a:pt x="76464" y="31116"/>
                  </a:cubicBezTo>
                  <a:cubicBezTo>
                    <a:pt x="76514" y="31251"/>
                    <a:pt x="76639" y="31343"/>
                    <a:pt x="76781" y="31355"/>
                  </a:cubicBezTo>
                  <a:lnTo>
                    <a:pt x="84625" y="31964"/>
                  </a:lnTo>
                  <a:lnTo>
                    <a:pt x="86086" y="40246"/>
                  </a:lnTo>
                  <a:lnTo>
                    <a:pt x="78976" y="43484"/>
                  </a:lnTo>
                  <a:cubicBezTo>
                    <a:pt x="78844" y="43545"/>
                    <a:pt x="78759" y="43676"/>
                    <a:pt x="78759" y="43821"/>
                  </a:cubicBezTo>
                  <a:cubicBezTo>
                    <a:pt x="78749" y="46739"/>
                    <a:pt x="78379" y="49645"/>
                    <a:pt x="77657" y="52473"/>
                  </a:cubicBezTo>
                  <a:cubicBezTo>
                    <a:pt x="77622" y="52612"/>
                    <a:pt x="77669" y="52759"/>
                    <a:pt x="77781" y="52851"/>
                  </a:cubicBezTo>
                  <a:lnTo>
                    <a:pt x="83761" y="57789"/>
                  </a:lnTo>
                  <a:lnTo>
                    <a:pt x="80207" y="65413"/>
                  </a:lnTo>
                  <a:lnTo>
                    <a:pt x="72583" y="64006"/>
                  </a:lnTo>
                  <a:cubicBezTo>
                    <a:pt x="72559" y="64002"/>
                    <a:pt x="72535" y="63999"/>
                    <a:pt x="72512" y="63999"/>
                  </a:cubicBezTo>
                  <a:cubicBezTo>
                    <a:pt x="72393" y="63999"/>
                    <a:pt x="72280" y="64056"/>
                    <a:pt x="72212" y="64155"/>
                  </a:cubicBezTo>
                  <a:cubicBezTo>
                    <a:pt x="70513" y="66541"/>
                    <a:pt x="68527" y="68706"/>
                    <a:pt x="66296" y="70604"/>
                  </a:cubicBezTo>
                  <a:cubicBezTo>
                    <a:pt x="66185" y="70697"/>
                    <a:pt x="66139" y="70846"/>
                    <a:pt x="66179" y="70986"/>
                  </a:cubicBezTo>
                  <a:lnTo>
                    <a:pt x="68238" y="78447"/>
                  </a:lnTo>
                  <a:lnTo>
                    <a:pt x="60955" y="82653"/>
                  </a:lnTo>
                  <a:lnTo>
                    <a:pt x="55508" y="77118"/>
                  </a:lnTo>
                  <a:cubicBezTo>
                    <a:pt x="55437" y="77047"/>
                    <a:pt x="55342" y="77008"/>
                    <a:pt x="55245" y="77008"/>
                  </a:cubicBezTo>
                  <a:cubicBezTo>
                    <a:pt x="55203" y="77008"/>
                    <a:pt x="55161" y="77015"/>
                    <a:pt x="55120" y="77029"/>
                  </a:cubicBezTo>
                  <a:cubicBezTo>
                    <a:pt x="52366" y="77995"/>
                    <a:pt x="49503" y="78615"/>
                    <a:pt x="46595" y="78875"/>
                  </a:cubicBezTo>
                  <a:cubicBezTo>
                    <a:pt x="46451" y="78887"/>
                    <a:pt x="46327" y="78983"/>
                    <a:pt x="46278" y="79120"/>
                  </a:cubicBezTo>
                  <a:lnTo>
                    <a:pt x="43676" y="86469"/>
                  </a:lnTo>
                  <a:lnTo>
                    <a:pt x="35298" y="85736"/>
                  </a:lnTo>
                  <a:lnTo>
                    <a:pt x="34006" y="77974"/>
                  </a:lnTo>
                  <a:cubicBezTo>
                    <a:pt x="33982" y="77833"/>
                    <a:pt x="33880" y="77717"/>
                    <a:pt x="33742" y="77677"/>
                  </a:cubicBezTo>
                  <a:cubicBezTo>
                    <a:pt x="30963" y="76888"/>
                    <a:pt x="28292" y="75761"/>
                    <a:pt x="25790" y="74321"/>
                  </a:cubicBezTo>
                  <a:cubicBezTo>
                    <a:pt x="25732" y="74287"/>
                    <a:pt x="25668" y="74271"/>
                    <a:pt x="25604" y="74271"/>
                  </a:cubicBezTo>
                  <a:cubicBezTo>
                    <a:pt x="25528" y="74271"/>
                    <a:pt x="25452" y="74294"/>
                    <a:pt x="25387" y="74340"/>
                  </a:cubicBezTo>
                  <a:lnTo>
                    <a:pt x="18952" y="78949"/>
                  </a:lnTo>
                  <a:lnTo>
                    <a:pt x="12512" y="73544"/>
                  </a:lnTo>
                  <a:lnTo>
                    <a:pt x="15986" y="66324"/>
                  </a:lnTo>
                  <a:cubicBezTo>
                    <a:pt x="16049" y="66194"/>
                    <a:pt x="16031" y="66041"/>
                    <a:pt x="15940" y="65928"/>
                  </a:cubicBezTo>
                  <a:cubicBezTo>
                    <a:pt x="14145" y="63717"/>
                    <a:pt x="12623" y="61296"/>
                    <a:pt x="11408" y="58720"/>
                  </a:cubicBezTo>
                  <a:cubicBezTo>
                    <a:pt x="11346" y="58588"/>
                    <a:pt x="11221" y="58524"/>
                    <a:pt x="11067" y="58506"/>
                  </a:cubicBezTo>
                  <a:lnTo>
                    <a:pt x="3014" y="58610"/>
                  </a:lnTo>
                  <a:lnTo>
                    <a:pt x="838" y="50490"/>
                  </a:lnTo>
                  <a:lnTo>
                    <a:pt x="7953" y="46517"/>
                  </a:lnTo>
                  <a:cubicBezTo>
                    <a:pt x="8079" y="46447"/>
                    <a:pt x="8153" y="46310"/>
                    <a:pt x="8143" y="46166"/>
                  </a:cubicBezTo>
                  <a:cubicBezTo>
                    <a:pt x="8076" y="45207"/>
                    <a:pt x="8045" y="44412"/>
                    <a:pt x="8045" y="43667"/>
                  </a:cubicBezTo>
                  <a:cubicBezTo>
                    <a:pt x="8048" y="41689"/>
                    <a:pt x="8216" y="39715"/>
                    <a:pt x="8547" y="37764"/>
                  </a:cubicBezTo>
                  <a:cubicBezTo>
                    <a:pt x="8570" y="37622"/>
                    <a:pt x="8508" y="37478"/>
                    <a:pt x="8388" y="37396"/>
                  </a:cubicBezTo>
                  <a:lnTo>
                    <a:pt x="1624" y="32808"/>
                  </a:lnTo>
                  <a:lnTo>
                    <a:pt x="4500" y="24909"/>
                  </a:lnTo>
                  <a:lnTo>
                    <a:pt x="12670" y="25751"/>
                  </a:lnTo>
                  <a:cubicBezTo>
                    <a:pt x="12682" y="25752"/>
                    <a:pt x="12694" y="25753"/>
                    <a:pt x="12706" y="25753"/>
                  </a:cubicBezTo>
                  <a:cubicBezTo>
                    <a:pt x="12837" y="25753"/>
                    <a:pt x="12959" y="25685"/>
                    <a:pt x="13028" y="25571"/>
                  </a:cubicBezTo>
                  <a:cubicBezTo>
                    <a:pt x="14464" y="23169"/>
                    <a:pt x="16178" y="20946"/>
                    <a:pt x="18135" y="18946"/>
                  </a:cubicBezTo>
                  <a:cubicBezTo>
                    <a:pt x="18237" y="18842"/>
                    <a:pt x="18269" y="18689"/>
                    <a:pt x="18217" y="18552"/>
                  </a:cubicBezTo>
                  <a:lnTo>
                    <a:pt x="15287" y="10873"/>
                  </a:lnTo>
                  <a:lnTo>
                    <a:pt x="22174" y="6053"/>
                  </a:lnTo>
                  <a:lnTo>
                    <a:pt x="28378" y="11423"/>
                  </a:lnTo>
                  <a:cubicBezTo>
                    <a:pt x="28447" y="11482"/>
                    <a:pt x="28533" y="11513"/>
                    <a:pt x="28620" y="11513"/>
                  </a:cubicBezTo>
                  <a:cubicBezTo>
                    <a:pt x="28673" y="11513"/>
                    <a:pt x="28726" y="11502"/>
                    <a:pt x="28776" y="11479"/>
                  </a:cubicBezTo>
                  <a:cubicBezTo>
                    <a:pt x="31329" y="10316"/>
                    <a:pt x="34014" y="9464"/>
                    <a:pt x="36770" y="8940"/>
                  </a:cubicBezTo>
                  <a:cubicBezTo>
                    <a:pt x="36912" y="8913"/>
                    <a:pt x="37026" y="8806"/>
                    <a:pt x="37062" y="8665"/>
                  </a:cubicBezTo>
                  <a:lnTo>
                    <a:pt x="39059" y="743"/>
                  </a:lnTo>
                  <a:close/>
                  <a:moveTo>
                    <a:pt x="38770" y="1"/>
                  </a:moveTo>
                  <a:cubicBezTo>
                    <a:pt x="38599" y="1"/>
                    <a:pt x="38451" y="115"/>
                    <a:pt x="38410" y="281"/>
                  </a:cubicBezTo>
                  <a:lnTo>
                    <a:pt x="36398" y="8254"/>
                  </a:lnTo>
                  <a:cubicBezTo>
                    <a:pt x="33742" y="8778"/>
                    <a:pt x="31155" y="9599"/>
                    <a:pt x="28684" y="10704"/>
                  </a:cubicBezTo>
                  <a:lnTo>
                    <a:pt x="22441" y="5300"/>
                  </a:lnTo>
                  <a:cubicBezTo>
                    <a:pt x="22371" y="5240"/>
                    <a:pt x="22284" y="5209"/>
                    <a:pt x="22197" y="5209"/>
                  </a:cubicBezTo>
                  <a:cubicBezTo>
                    <a:pt x="22123" y="5209"/>
                    <a:pt x="22048" y="5232"/>
                    <a:pt x="21984" y="5277"/>
                  </a:cubicBezTo>
                  <a:lnTo>
                    <a:pt x="14625" y="10431"/>
                  </a:lnTo>
                  <a:cubicBezTo>
                    <a:pt x="14485" y="10527"/>
                    <a:pt x="14429" y="10709"/>
                    <a:pt x="14491" y="10867"/>
                  </a:cubicBezTo>
                  <a:lnTo>
                    <a:pt x="17439" y="18595"/>
                  </a:lnTo>
                  <a:cubicBezTo>
                    <a:pt x="15565" y="20536"/>
                    <a:pt x="13912" y="22679"/>
                    <a:pt x="12512" y="24985"/>
                  </a:cubicBezTo>
                  <a:lnTo>
                    <a:pt x="4289" y="24138"/>
                  </a:lnTo>
                  <a:cubicBezTo>
                    <a:pt x="4278" y="24137"/>
                    <a:pt x="4267" y="24137"/>
                    <a:pt x="4256" y="24137"/>
                  </a:cubicBezTo>
                  <a:cubicBezTo>
                    <a:pt x="4100" y="24137"/>
                    <a:pt x="3959" y="24233"/>
                    <a:pt x="3902" y="24380"/>
                  </a:cubicBezTo>
                  <a:lnTo>
                    <a:pt x="828" y="32824"/>
                  </a:lnTo>
                  <a:cubicBezTo>
                    <a:pt x="770" y="32983"/>
                    <a:pt x="828" y="33162"/>
                    <a:pt x="969" y="33257"/>
                  </a:cubicBezTo>
                  <a:lnTo>
                    <a:pt x="7775" y="37876"/>
                  </a:lnTo>
                  <a:cubicBezTo>
                    <a:pt x="7463" y="39790"/>
                    <a:pt x="7305" y="41726"/>
                    <a:pt x="7302" y="43667"/>
                  </a:cubicBezTo>
                  <a:cubicBezTo>
                    <a:pt x="7302" y="44366"/>
                    <a:pt x="7329" y="45109"/>
                    <a:pt x="7387" y="45982"/>
                  </a:cubicBezTo>
                  <a:lnTo>
                    <a:pt x="224" y="49982"/>
                  </a:lnTo>
                  <a:cubicBezTo>
                    <a:pt x="75" y="50064"/>
                    <a:pt x="1" y="50238"/>
                    <a:pt x="45" y="50403"/>
                  </a:cubicBezTo>
                  <a:lnTo>
                    <a:pt x="2371" y="59081"/>
                  </a:lnTo>
                  <a:cubicBezTo>
                    <a:pt x="2414" y="59246"/>
                    <a:pt x="2552" y="59336"/>
                    <a:pt x="2735" y="59357"/>
                  </a:cubicBezTo>
                  <a:lnTo>
                    <a:pt x="10839" y="59253"/>
                  </a:lnTo>
                  <a:cubicBezTo>
                    <a:pt x="12027" y="61733"/>
                    <a:pt x="13496" y="64067"/>
                    <a:pt x="15216" y="66214"/>
                  </a:cubicBezTo>
                  <a:lnTo>
                    <a:pt x="11716" y="73483"/>
                  </a:lnTo>
                  <a:cubicBezTo>
                    <a:pt x="11643" y="73636"/>
                    <a:pt x="11681" y="73820"/>
                    <a:pt x="11812" y="73929"/>
                  </a:cubicBezTo>
                  <a:lnTo>
                    <a:pt x="18695" y="79704"/>
                  </a:lnTo>
                  <a:cubicBezTo>
                    <a:pt x="18764" y="79761"/>
                    <a:pt x="18849" y="79790"/>
                    <a:pt x="18935" y="79790"/>
                  </a:cubicBezTo>
                  <a:cubicBezTo>
                    <a:pt x="19010" y="79790"/>
                    <a:pt x="19086" y="79768"/>
                    <a:pt x="19151" y="79722"/>
                  </a:cubicBezTo>
                  <a:lnTo>
                    <a:pt x="25628" y="75084"/>
                  </a:lnTo>
                  <a:cubicBezTo>
                    <a:pt x="28054" y="76459"/>
                    <a:pt x="30634" y="77548"/>
                    <a:pt x="33313" y="78327"/>
                  </a:cubicBezTo>
                  <a:lnTo>
                    <a:pt x="34612" y="86142"/>
                  </a:lnTo>
                  <a:cubicBezTo>
                    <a:pt x="34639" y="86309"/>
                    <a:pt x="34777" y="86436"/>
                    <a:pt x="34946" y="86451"/>
                  </a:cubicBezTo>
                  <a:lnTo>
                    <a:pt x="43897" y="87234"/>
                  </a:lnTo>
                  <a:cubicBezTo>
                    <a:pt x="43908" y="87235"/>
                    <a:pt x="43918" y="87235"/>
                    <a:pt x="43928" y="87235"/>
                  </a:cubicBezTo>
                  <a:cubicBezTo>
                    <a:pt x="44087" y="87235"/>
                    <a:pt x="44227" y="87136"/>
                    <a:pt x="44280" y="86987"/>
                  </a:cubicBezTo>
                  <a:lnTo>
                    <a:pt x="46900" y="79592"/>
                  </a:lnTo>
                  <a:cubicBezTo>
                    <a:pt x="49709" y="79322"/>
                    <a:pt x="52476" y="78724"/>
                    <a:pt x="55146" y="77807"/>
                  </a:cubicBezTo>
                  <a:lnTo>
                    <a:pt x="60628" y="83379"/>
                  </a:lnTo>
                  <a:cubicBezTo>
                    <a:pt x="60700" y="83452"/>
                    <a:pt x="60796" y="83490"/>
                    <a:pt x="60893" y="83490"/>
                  </a:cubicBezTo>
                  <a:cubicBezTo>
                    <a:pt x="60957" y="83490"/>
                    <a:pt x="61020" y="83473"/>
                    <a:pt x="61078" y="83440"/>
                  </a:cubicBezTo>
                  <a:lnTo>
                    <a:pt x="68859" y="78948"/>
                  </a:lnTo>
                  <a:cubicBezTo>
                    <a:pt x="69006" y="78863"/>
                    <a:pt x="69077" y="78691"/>
                    <a:pt x="69033" y="78528"/>
                  </a:cubicBezTo>
                  <a:lnTo>
                    <a:pt x="66958" y="71015"/>
                  </a:lnTo>
                  <a:cubicBezTo>
                    <a:pt x="69103" y="69166"/>
                    <a:pt x="71023" y="67074"/>
                    <a:pt x="72680" y="64778"/>
                  </a:cubicBezTo>
                  <a:lnTo>
                    <a:pt x="80354" y="66194"/>
                  </a:lnTo>
                  <a:cubicBezTo>
                    <a:pt x="80378" y="66199"/>
                    <a:pt x="80402" y="66201"/>
                    <a:pt x="80426" y="66201"/>
                  </a:cubicBezTo>
                  <a:cubicBezTo>
                    <a:pt x="80567" y="66201"/>
                    <a:pt x="80700" y="66118"/>
                    <a:pt x="80758" y="65986"/>
                  </a:cubicBezTo>
                  <a:lnTo>
                    <a:pt x="84555" y="57842"/>
                  </a:lnTo>
                  <a:cubicBezTo>
                    <a:pt x="84626" y="57688"/>
                    <a:pt x="84585" y="57507"/>
                    <a:pt x="84456" y="57398"/>
                  </a:cubicBezTo>
                  <a:lnTo>
                    <a:pt x="78436" y="52427"/>
                  </a:lnTo>
                  <a:cubicBezTo>
                    <a:pt x="79116" y="49690"/>
                    <a:pt x="79472" y="46882"/>
                    <a:pt x="79500" y="44062"/>
                  </a:cubicBezTo>
                  <a:lnTo>
                    <a:pt x="86655" y="40802"/>
                  </a:lnTo>
                  <a:cubicBezTo>
                    <a:pt x="86809" y="40733"/>
                    <a:pt x="86897" y="40566"/>
                    <a:pt x="86867" y="40400"/>
                  </a:cubicBezTo>
                  <a:lnTo>
                    <a:pt x="85306" y="31551"/>
                  </a:lnTo>
                  <a:cubicBezTo>
                    <a:pt x="85277" y="31383"/>
                    <a:pt x="85139" y="31257"/>
                    <a:pt x="84969" y="31245"/>
                  </a:cubicBezTo>
                  <a:lnTo>
                    <a:pt x="77072" y="30632"/>
                  </a:lnTo>
                  <a:cubicBezTo>
                    <a:pt x="76066" y="28033"/>
                    <a:pt x="74759" y="25561"/>
                    <a:pt x="73182" y="23264"/>
                  </a:cubicBezTo>
                  <a:lnTo>
                    <a:pt x="77252" y="16388"/>
                  </a:lnTo>
                  <a:cubicBezTo>
                    <a:pt x="77338" y="16243"/>
                    <a:pt x="77316" y="16057"/>
                    <a:pt x="77196" y="15937"/>
                  </a:cubicBezTo>
                  <a:lnTo>
                    <a:pt x="70842" y="9583"/>
                  </a:lnTo>
                  <a:cubicBezTo>
                    <a:pt x="70770" y="9512"/>
                    <a:pt x="70675" y="9475"/>
                    <a:pt x="70579" y="9475"/>
                  </a:cubicBezTo>
                  <a:cubicBezTo>
                    <a:pt x="70514" y="9475"/>
                    <a:pt x="70449" y="9492"/>
                    <a:pt x="70390" y="9526"/>
                  </a:cubicBezTo>
                  <a:lnTo>
                    <a:pt x="63455" y="13643"/>
                  </a:lnTo>
                  <a:cubicBezTo>
                    <a:pt x="59408" y="10934"/>
                    <a:pt x="54923" y="9103"/>
                    <a:pt x="50121" y="8200"/>
                  </a:cubicBezTo>
                  <a:lnTo>
                    <a:pt x="48116" y="280"/>
                  </a:lnTo>
                  <a:cubicBezTo>
                    <a:pt x="48074" y="115"/>
                    <a:pt x="47926" y="1"/>
                    <a:pt x="47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82;p41">
              <a:extLst>
                <a:ext uri="{FF2B5EF4-FFF2-40B4-BE49-F238E27FC236}">
                  <a16:creationId xmlns:a16="http://schemas.microsoft.com/office/drawing/2014/main" id="{64EA0DF9-F070-43B9-9C52-D73927C46506}"/>
                </a:ext>
              </a:extLst>
            </p:cNvPr>
            <p:cNvSpPr/>
            <p:nvPr/>
          </p:nvSpPr>
          <p:spPr>
            <a:xfrm>
              <a:off x="5638800" y="3738150"/>
              <a:ext cx="407500" cy="367050"/>
            </a:xfrm>
            <a:custGeom>
              <a:avLst/>
              <a:gdLst/>
              <a:ahLst/>
              <a:cxnLst/>
              <a:rect l="l" t="t" r="r" b="b"/>
              <a:pathLst>
                <a:path w="16300" h="14682" extrusionOk="0">
                  <a:moveTo>
                    <a:pt x="5682" y="0"/>
                  </a:moveTo>
                  <a:cubicBezTo>
                    <a:pt x="2619" y="0"/>
                    <a:pt x="1854" y="1531"/>
                    <a:pt x="1854" y="1531"/>
                  </a:cubicBezTo>
                  <a:cubicBezTo>
                    <a:pt x="1854" y="1531"/>
                    <a:pt x="2040" y="2086"/>
                    <a:pt x="1483" y="3199"/>
                  </a:cubicBezTo>
                  <a:cubicBezTo>
                    <a:pt x="926" y="4309"/>
                    <a:pt x="1" y="4679"/>
                    <a:pt x="556" y="5236"/>
                  </a:cubicBezTo>
                  <a:cubicBezTo>
                    <a:pt x="1113" y="5791"/>
                    <a:pt x="2408" y="6347"/>
                    <a:pt x="2408" y="6347"/>
                  </a:cubicBezTo>
                  <a:cubicBezTo>
                    <a:pt x="2408" y="6347"/>
                    <a:pt x="2779" y="10050"/>
                    <a:pt x="4445" y="11718"/>
                  </a:cubicBezTo>
                  <a:cubicBezTo>
                    <a:pt x="4929" y="12201"/>
                    <a:pt x="5600" y="12373"/>
                    <a:pt x="6310" y="12373"/>
                  </a:cubicBezTo>
                  <a:cubicBezTo>
                    <a:pt x="8043" y="12373"/>
                    <a:pt x="10002" y="11348"/>
                    <a:pt x="10002" y="11348"/>
                  </a:cubicBezTo>
                  <a:lnTo>
                    <a:pt x="11854" y="14682"/>
                  </a:lnTo>
                  <a:lnTo>
                    <a:pt x="16300" y="12087"/>
                  </a:lnTo>
                  <a:cubicBezTo>
                    <a:pt x="16300" y="12087"/>
                    <a:pt x="15189" y="10977"/>
                    <a:pt x="13892" y="7088"/>
                  </a:cubicBezTo>
                  <a:cubicBezTo>
                    <a:pt x="12596" y="3197"/>
                    <a:pt x="10559" y="420"/>
                    <a:pt x="6670" y="49"/>
                  </a:cubicBezTo>
                  <a:cubicBezTo>
                    <a:pt x="6316" y="15"/>
                    <a:pt x="5988" y="0"/>
                    <a:pt x="56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83;p41">
              <a:extLst>
                <a:ext uri="{FF2B5EF4-FFF2-40B4-BE49-F238E27FC236}">
                  <a16:creationId xmlns:a16="http://schemas.microsoft.com/office/drawing/2014/main" id="{22138ED2-0880-4DB7-AAC8-F3698A47BB37}"/>
                </a:ext>
              </a:extLst>
            </p:cNvPr>
            <p:cNvSpPr/>
            <p:nvPr/>
          </p:nvSpPr>
          <p:spPr>
            <a:xfrm>
              <a:off x="5632450" y="3729600"/>
              <a:ext cx="427800" cy="387400"/>
            </a:xfrm>
            <a:custGeom>
              <a:avLst/>
              <a:gdLst/>
              <a:ahLst/>
              <a:cxnLst/>
              <a:rect l="l" t="t" r="r" b="b"/>
              <a:pathLst>
                <a:path w="17112" h="15496" extrusionOk="0">
                  <a:moveTo>
                    <a:pt x="5924" y="684"/>
                  </a:moveTo>
                  <a:cubicBezTo>
                    <a:pt x="6222" y="684"/>
                    <a:pt x="6544" y="699"/>
                    <a:pt x="6891" y="732"/>
                  </a:cubicBezTo>
                  <a:cubicBezTo>
                    <a:pt x="10222" y="1050"/>
                    <a:pt x="12359" y="3149"/>
                    <a:pt x="13821" y="7538"/>
                  </a:cubicBezTo>
                  <a:cubicBezTo>
                    <a:pt x="14763" y="10362"/>
                    <a:pt x="15615" y="11758"/>
                    <a:pt x="16037" y="12334"/>
                  </a:cubicBezTo>
                  <a:lnTo>
                    <a:pt x="12240" y="14550"/>
                  </a:lnTo>
                  <a:lnTo>
                    <a:pt x="10394" y="11231"/>
                  </a:lnTo>
                  <a:lnTo>
                    <a:pt x="10098" y="11386"/>
                  </a:lnTo>
                  <a:cubicBezTo>
                    <a:pt x="10072" y="11399"/>
                    <a:pt x="8175" y="12378"/>
                    <a:pt x="6566" y="12378"/>
                  </a:cubicBezTo>
                  <a:cubicBezTo>
                    <a:pt x="5939" y="12378"/>
                    <a:pt x="5356" y="12230"/>
                    <a:pt x="4944" y="11818"/>
                  </a:cubicBezTo>
                  <a:cubicBezTo>
                    <a:pt x="3385" y="10258"/>
                    <a:pt x="3009" y="6690"/>
                    <a:pt x="3005" y="6654"/>
                  </a:cubicBezTo>
                  <a:lnTo>
                    <a:pt x="2984" y="6454"/>
                  </a:lnTo>
                  <a:lnTo>
                    <a:pt x="2798" y="6374"/>
                  </a:lnTo>
                  <a:cubicBezTo>
                    <a:pt x="2454" y="6225"/>
                    <a:pt x="1471" y="5750"/>
                    <a:pt x="1054" y="5334"/>
                  </a:cubicBezTo>
                  <a:cubicBezTo>
                    <a:pt x="948" y="5229"/>
                    <a:pt x="929" y="5210"/>
                    <a:pt x="1314" y="4749"/>
                  </a:cubicBezTo>
                  <a:cubicBezTo>
                    <a:pt x="1538" y="4482"/>
                    <a:pt x="1817" y="4148"/>
                    <a:pt x="2044" y="3693"/>
                  </a:cubicBezTo>
                  <a:cubicBezTo>
                    <a:pt x="2488" y="2807"/>
                    <a:pt x="2501" y="2217"/>
                    <a:pt x="2469" y="1941"/>
                  </a:cubicBezTo>
                  <a:cubicBezTo>
                    <a:pt x="2677" y="1646"/>
                    <a:pt x="3545" y="684"/>
                    <a:pt x="5924" y="684"/>
                  </a:cubicBezTo>
                  <a:close/>
                  <a:moveTo>
                    <a:pt x="5947" y="0"/>
                  </a:moveTo>
                  <a:cubicBezTo>
                    <a:pt x="2701" y="0"/>
                    <a:pt x="1840" y="1644"/>
                    <a:pt x="1801" y="1720"/>
                  </a:cubicBezTo>
                  <a:lnTo>
                    <a:pt x="1746" y="1846"/>
                  </a:lnTo>
                  <a:lnTo>
                    <a:pt x="1780" y="1972"/>
                  </a:lnTo>
                  <a:cubicBezTo>
                    <a:pt x="1781" y="1977"/>
                    <a:pt x="1900" y="2449"/>
                    <a:pt x="1431" y="3386"/>
                  </a:cubicBezTo>
                  <a:cubicBezTo>
                    <a:pt x="1239" y="3769"/>
                    <a:pt x="999" y="4056"/>
                    <a:pt x="788" y="4310"/>
                  </a:cubicBezTo>
                  <a:cubicBezTo>
                    <a:pt x="437" y="4730"/>
                    <a:pt x="1" y="5251"/>
                    <a:pt x="568" y="5820"/>
                  </a:cubicBezTo>
                  <a:cubicBezTo>
                    <a:pt x="1040" y="6291"/>
                    <a:pt x="1954" y="6741"/>
                    <a:pt x="2346" y="6922"/>
                  </a:cubicBezTo>
                  <a:cubicBezTo>
                    <a:pt x="2450" y="7736"/>
                    <a:pt x="2934" y="10777"/>
                    <a:pt x="4459" y="12302"/>
                  </a:cubicBezTo>
                  <a:cubicBezTo>
                    <a:pt x="5018" y="12860"/>
                    <a:pt x="5778" y="13056"/>
                    <a:pt x="6568" y="13056"/>
                  </a:cubicBezTo>
                  <a:cubicBezTo>
                    <a:pt x="7978" y="13056"/>
                    <a:pt x="9483" y="12434"/>
                    <a:pt x="10115" y="12140"/>
                  </a:cubicBezTo>
                  <a:lnTo>
                    <a:pt x="11980" y="15496"/>
                  </a:lnTo>
                  <a:lnTo>
                    <a:pt x="17112" y="12504"/>
                  </a:lnTo>
                  <a:lnTo>
                    <a:pt x="16797" y="12187"/>
                  </a:lnTo>
                  <a:cubicBezTo>
                    <a:pt x="16785" y="12177"/>
                    <a:pt x="15728" y="11089"/>
                    <a:pt x="14472" y="7321"/>
                  </a:cubicBezTo>
                  <a:cubicBezTo>
                    <a:pt x="12933" y="2702"/>
                    <a:pt x="10544" y="392"/>
                    <a:pt x="6956" y="49"/>
                  </a:cubicBezTo>
                  <a:cubicBezTo>
                    <a:pt x="6596" y="16"/>
                    <a:pt x="6260" y="0"/>
                    <a:pt x="59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84;p41">
              <a:extLst>
                <a:ext uri="{FF2B5EF4-FFF2-40B4-BE49-F238E27FC236}">
                  <a16:creationId xmlns:a16="http://schemas.microsoft.com/office/drawing/2014/main" id="{E8A5F2C0-1319-4C39-A2D7-96C5EB1504F0}"/>
                </a:ext>
              </a:extLst>
            </p:cNvPr>
            <p:cNvSpPr/>
            <p:nvPr/>
          </p:nvSpPr>
          <p:spPr>
            <a:xfrm>
              <a:off x="5130575" y="4063075"/>
              <a:ext cx="290675" cy="212750"/>
            </a:xfrm>
            <a:custGeom>
              <a:avLst/>
              <a:gdLst/>
              <a:ahLst/>
              <a:cxnLst/>
              <a:rect l="l" t="t" r="r" b="b"/>
              <a:pathLst>
                <a:path w="11627" h="8510" extrusionOk="0">
                  <a:moveTo>
                    <a:pt x="4348" y="1"/>
                  </a:moveTo>
                  <a:cubicBezTo>
                    <a:pt x="4304" y="1"/>
                    <a:pt x="4260" y="6"/>
                    <a:pt x="4217" y="17"/>
                  </a:cubicBezTo>
                  <a:cubicBezTo>
                    <a:pt x="3477" y="203"/>
                    <a:pt x="4588" y="1313"/>
                    <a:pt x="5143" y="1869"/>
                  </a:cubicBezTo>
                  <a:cubicBezTo>
                    <a:pt x="5699" y="2424"/>
                    <a:pt x="6440" y="2795"/>
                    <a:pt x="6440" y="2795"/>
                  </a:cubicBezTo>
                  <a:cubicBezTo>
                    <a:pt x="6440" y="2795"/>
                    <a:pt x="3847" y="2610"/>
                    <a:pt x="1810" y="2054"/>
                  </a:cubicBezTo>
                  <a:cubicBezTo>
                    <a:pt x="1343" y="1927"/>
                    <a:pt x="1002" y="1868"/>
                    <a:pt x="773" y="1868"/>
                  </a:cubicBezTo>
                  <a:cubicBezTo>
                    <a:pt x="1" y="1868"/>
                    <a:pt x="483" y="2537"/>
                    <a:pt x="1624" y="3536"/>
                  </a:cubicBezTo>
                  <a:cubicBezTo>
                    <a:pt x="3106" y="4833"/>
                    <a:pt x="5329" y="6129"/>
                    <a:pt x="6068" y="6129"/>
                  </a:cubicBezTo>
                  <a:cubicBezTo>
                    <a:pt x="6809" y="6129"/>
                    <a:pt x="8663" y="6684"/>
                    <a:pt x="8663" y="6684"/>
                  </a:cubicBezTo>
                  <a:lnTo>
                    <a:pt x="9665" y="8509"/>
                  </a:lnTo>
                  <a:lnTo>
                    <a:pt x="11627" y="6315"/>
                  </a:lnTo>
                  <a:cubicBezTo>
                    <a:pt x="11627" y="6315"/>
                    <a:pt x="11070" y="4833"/>
                    <a:pt x="10514" y="3351"/>
                  </a:cubicBezTo>
                  <a:cubicBezTo>
                    <a:pt x="9959" y="1869"/>
                    <a:pt x="8663" y="1313"/>
                    <a:pt x="7181" y="1313"/>
                  </a:cubicBezTo>
                  <a:cubicBezTo>
                    <a:pt x="5786" y="1313"/>
                    <a:pt x="5048" y="1"/>
                    <a:pt x="43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85;p41">
              <a:extLst>
                <a:ext uri="{FF2B5EF4-FFF2-40B4-BE49-F238E27FC236}">
                  <a16:creationId xmlns:a16="http://schemas.microsoft.com/office/drawing/2014/main" id="{5EADDEEF-49FE-4997-9D2D-21C44870ADF8}"/>
                </a:ext>
              </a:extLst>
            </p:cNvPr>
            <p:cNvSpPr/>
            <p:nvPr/>
          </p:nvSpPr>
          <p:spPr>
            <a:xfrm>
              <a:off x="5127850" y="4054500"/>
              <a:ext cx="303250" cy="236100"/>
            </a:xfrm>
            <a:custGeom>
              <a:avLst/>
              <a:gdLst/>
              <a:ahLst/>
              <a:cxnLst/>
              <a:rect l="l" t="t" r="r" b="b"/>
              <a:pathLst>
                <a:path w="12130" h="9444" extrusionOk="0">
                  <a:moveTo>
                    <a:pt x="4453" y="687"/>
                  </a:moveTo>
                  <a:cubicBezTo>
                    <a:pt x="4639" y="687"/>
                    <a:pt x="4898" y="892"/>
                    <a:pt x="5184" y="1107"/>
                  </a:cubicBezTo>
                  <a:cubicBezTo>
                    <a:pt x="5707" y="1505"/>
                    <a:pt x="6357" y="1999"/>
                    <a:pt x="7290" y="1999"/>
                  </a:cubicBezTo>
                  <a:cubicBezTo>
                    <a:pt x="8837" y="1999"/>
                    <a:pt x="9851" y="2610"/>
                    <a:pt x="10303" y="3814"/>
                  </a:cubicBezTo>
                  <a:lnTo>
                    <a:pt x="11341" y="6583"/>
                  </a:lnTo>
                  <a:lnTo>
                    <a:pt x="9841" y="8263"/>
                  </a:lnTo>
                  <a:lnTo>
                    <a:pt x="9005" y="6739"/>
                  </a:lnTo>
                  <a:lnTo>
                    <a:pt x="8870" y="6699"/>
                  </a:lnTo>
                  <a:cubicBezTo>
                    <a:pt x="8792" y="6676"/>
                    <a:pt x="6961" y="6129"/>
                    <a:pt x="6179" y="6129"/>
                  </a:cubicBezTo>
                  <a:cubicBezTo>
                    <a:pt x="5588" y="6129"/>
                    <a:pt x="3436" y="4913"/>
                    <a:pt x="1960" y="3621"/>
                  </a:cubicBezTo>
                  <a:cubicBezTo>
                    <a:pt x="1295" y="3039"/>
                    <a:pt x="1028" y="2717"/>
                    <a:pt x="921" y="2553"/>
                  </a:cubicBezTo>
                  <a:lnTo>
                    <a:pt x="921" y="2553"/>
                  </a:lnTo>
                  <a:cubicBezTo>
                    <a:pt x="1068" y="2559"/>
                    <a:pt x="1341" y="2595"/>
                    <a:pt x="1826" y="2727"/>
                  </a:cubicBezTo>
                  <a:cubicBezTo>
                    <a:pt x="3874" y="3285"/>
                    <a:pt x="6416" y="3472"/>
                    <a:pt x="6523" y="3480"/>
                  </a:cubicBezTo>
                  <a:lnTo>
                    <a:pt x="8246" y="3603"/>
                  </a:lnTo>
                  <a:lnTo>
                    <a:pt x="6702" y="2831"/>
                  </a:lnTo>
                  <a:cubicBezTo>
                    <a:pt x="6696" y="2828"/>
                    <a:pt x="6005" y="2479"/>
                    <a:pt x="5494" y="1968"/>
                  </a:cubicBezTo>
                  <a:cubicBezTo>
                    <a:pt x="4854" y="1330"/>
                    <a:pt x="4498" y="899"/>
                    <a:pt x="4434" y="688"/>
                  </a:cubicBezTo>
                  <a:cubicBezTo>
                    <a:pt x="4440" y="688"/>
                    <a:pt x="4447" y="687"/>
                    <a:pt x="4453" y="687"/>
                  </a:cubicBezTo>
                  <a:close/>
                  <a:moveTo>
                    <a:pt x="4460" y="1"/>
                  </a:moveTo>
                  <a:cubicBezTo>
                    <a:pt x="4390" y="1"/>
                    <a:pt x="4318" y="9"/>
                    <a:pt x="4244" y="27"/>
                  </a:cubicBezTo>
                  <a:cubicBezTo>
                    <a:pt x="3902" y="114"/>
                    <a:pt x="3794" y="336"/>
                    <a:pt x="3760" y="461"/>
                  </a:cubicBezTo>
                  <a:cubicBezTo>
                    <a:pt x="3623" y="951"/>
                    <a:pt x="4094" y="1541"/>
                    <a:pt x="5010" y="2455"/>
                  </a:cubicBezTo>
                  <a:cubicBezTo>
                    <a:pt x="5081" y="2525"/>
                    <a:pt x="5156" y="2593"/>
                    <a:pt x="5230" y="2659"/>
                  </a:cubicBezTo>
                  <a:cubicBezTo>
                    <a:pt x="4315" y="2547"/>
                    <a:pt x="3078" y="2357"/>
                    <a:pt x="2009" y="2066"/>
                  </a:cubicBezTo>
                  <a:cubicBezTo>
                    <a:pt x="1567" y="1946"/>
                    <a:pt x="1187" y="1866"/>
                    <a:pt x="886" y="1866"/>
                  </a:cubicBezTo>
                  <a:cubicBezTo>
                    <a:pt x="570" y="1866"/>
                    <a:pt x="343" y="1954"/>
                    <a:pt x="224" y="2173"/>
                  </a:cubicBezTo>
                  <a:cubicBezTo>
                    <a:pt x="0" y="2589"/>
                    <a:pt x="347" y="3122"/>
                    <a:pt x="1509" y="4136"/>
                  </a:cubicBezTo>
                  <a:cubicBezTo>
                    <a:pt x="2922" y="5375"/>
                    <a:pt x="5272" y="6815"/>
                    <a:pt x="6179" y="6815"/>
                  </a:cubicBezTo>
                  <a:cubicBezTo>
                    <a:pt x="6700" y="6815"/>
                    <a:pt x="7953" y="7146"/>
                    <a:pt x="8540" y="7317"/>
                  </a:cubicBezTo>
                  <a:lnTo>
                    <a:pt x="9709" y="9443"/>
                  </a:lnTo>
                  <a:lnTo>
                    <a:pt x="12129" y="6732"/>
                  </a:lnTo>
                  <a:lnTo>
                    <a:pt x="10944" y="3575"/>
                  </a:lnTo>
                  <a:cubicBezTo>
                    <a:pt x="10389" y="2096"/>
                    <a:pt x="9125" y="1315"/>
                    <a:pt x="7290" y="1315"/>
                  </a:cubicBezTo>
                  <a:cubicBezTo>
                    <a:pt x="6589" y="1315"/>
                    <a:pt x="6063" y="914"/>
                    <a:pt x="5598" y="562"/>
                  </a:cubicBezTo>
                  <a:cubicBezTo>
                    <a:pt x="5222" y="274"/>
                    <a:pt x="4863" y="1"/>
                    <a:pt x="44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86;p41">
              <a:extLst>
                <a:ext uri="{FF2B5EF4-FFF2-40B4-BE49-F238E27FC236}">
                  <a16:creationId xmlns:a16="http://schemas.microsoft.com/office/drawing/2014/main" id="{01B314EB-9AEB-4B9B-A8CA-3BE2B16573C8}"/>
                </a:ext>
              </a:extLst>
            </p:cNvPr>
            <p:cNvSpPr/>
            <p:nvPr/>
          </p:nvSpPr>
          <p:spPr>
            <a:xfrm>
              <a:off x="5741425" y="3353475"/>
              <a:ext cx="210250" cy="262950"/>
            </a:xfrm>
            <a:custGeom>
              <a:avLst/>
              <a:gdLst/>
              <a:ahLst/>
              <a:cxnLst/>
              <a:rect l="l" t="t" r="r" b="b"/>
              <a:pathLst>
                <a:path w="8410" h="10518" extrusionOk="0">
                  <a:moveTo>
                    <a:pt x="1617" y="0"/>
                  </a:moveTo>
                  <a:cubicBezTo>
                    <a:pt x="1321" y="0"/>
                    <a:pt x="1326" y="416"/>
                    <a:pt x="1754" y="1405"/>
                  </a:cubicBezTo>
                  <a:cubicBezTo>
                    <a:pt x="2593" y="3344"/>
                    <a:pt x="3144" y="5883"/>
                    <a:pt x="3144" y="5883"/>
                  </a:cubicBezTo>
                  <a:cubicBezTo>
                    <a:pt x="3144" y="5883"/>
                    <a:pt x="2672" y="5203"/>
                    <a:pt x="2043" y="4732"/>
                  </a:cubicBezTo>
                  <a:cubicBezTo>
                    <a:pt x="1585" y="4388"/>
                    <a:pt x="790" y="3791"/>
                    <a:pt x="364" y="3791"/>
                  </a:cubicBezTo>
                  <a:cubicBezTo>
                    <a:pt x="207" y="3791"/>
                    <a:pt x="100" y="3873"/>
                    <a:pt x="79" y="4078"/>
                  </a:cubicBezTo>
                  <a:cubicBezTo>
                    <a:pt x="0" y="4838"/>
                    <a:pt x="1573" y="5361"/>
                    <a:pt x="1782" y="6828"/>
                  </a:cubicBezTo>
                  <a:cubicBezTo>
                    <a:pt x="1993" y="8293"/>
                    <a:pt x="2727" y="9499"/>
                    <a:pt x="4272" y="9838"/>
                  </a:cubicBezTo>
                  <a:lnTo>
                    <a:pt x="7363" y="10518"/>
                  </a:lnTo>
                  <a:lnTo>
                    <a:pt x="8409" y="8166"/>
                  </a:lnTo>
                  <a:lnTo>
                    <a:pt x="7178" y="6615"/>
                  </a:lnTo>
                  <a:cubicBezTo>
                    <a:pt x="7178" y="6615"/>
                    <a:pt x="6497" y="5778"/>
                    <a:pt x="6391" y="5044"/>
                  </a:cubicBezTo>
                  <a:cubicBezTo>
                    <a:pt x="6286" y="4311"/>
                    <a:pt x="4688" y="2294"/>
                    <a:pt x="3194" y="1011"/>
                  </a:cubicBezTo>
                  <a:cubicBezTo>
                    <a:pt x="2463" y="383"/>
                    <a:pt x="1902" y="0"/>
                    <a:pt x="16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87;p41">
              <a:extLst>
                <a:ext uri="{FF2B5EF4-FFF2-40B4-BE49-F238E27FC236}">
                  <a16:creationId xmlns:a16="http://schemas.microsoft.com/office/drawing/2014/main" id="{7345C793-E7A3-4006-9DC8-CAAC0A23DFD9}"/>
                </a:ext>
              </a:extLst>
            </p:cNvPr>
            <p:cNvSpPr/>
            <p:nvPr/>
          </p:nvSpPr>
          <p:spPr>
            <a:xfrm>
              <a:off x="5733575" y="3344875"/>
              <a:ext cx="228050" cy="281425"/>
            </a:xfrm>
            <a:custGeom>
              <a:avLst/>
              <a:gdLst/>
              <a:ahLst/>
              <a:cxnLst/>
              <a:rect l="l" t="t" r="r" b="b"/>
              <a:pathLst>
                <a:path w="9122" h="11257" extrusionOk="0">
                  <a:moveTo>
                    <a:pt x="2083" y="737"/>
                  </a:moveTo>
                  <a:cubicBezTo>
                    <a:pt x="2259" y="821"/>
                    <a:pt x="2616" y="1040"/>
                    <a:pt x="3286" y="1617"/>
                  </a:cubicBezTo>
                  <a:cubicBezTo>
                    <a:pt x="4815" y="2929"/>
                    <a:pt x="6282" y="4846"/>
                    <a:pt x="6367" y="5437"/>
                  </a:cubicBezTo>
                  <a:cubicBezTo>
                    <a:pt x="6484" y="6256"/>
                    <a:pt x="7197" y="7139"/>
                    <a:pt x="7225" y="7173"/>
                  </a:cubicBezTo>
                  <a:lnTo>
                    <a:pt x="8327" y="8560"/>
                  </a:lnTo>
                  <a:lnTo>
                    <a:pt x="7479" y="10467"/>
                  </a:lnTo>
                  <a:lnTo>
                    <a:pt x="4659" y="9846"/>
                  </a:lnTo>
                  <a:cubicBezTo>
                    <a:pt x="3404" y="9570"/>
                    <a:pt x="2656" y="8654"/>
                    <a:pt x="2436" y="7121"/>
                  </a:cubicBezTo>
                  <a:cubicBezTo>
                    <a:pt x="2304" y="6199"/>
                    <a:pt x="1722" y="5626"/>
                    <a:pt x="1254" y="5164"/>
                  </a:cubicBezTo>
                  <a:cubicBezTo>
                    <a:pt x="1002" y="4916"/>
                    <a:pt x="764" y="4680"/>
                    <a:pt x="740" y="4482"/>
                  </a:cubicBezTo>
                  <a:lnTo>
                    <a:pt x="740" y="4482"/>
                  </a:lnTo>
                  <a:cubicBezTo>
                    <a:pt x="962" y="4521"/>
                    <a:pt x="1434" y="4812"/>
                    <a:pt x="2154" y="5351"/>
                  </a:cubicBezTo>
                  <a:cubicBezTo>
                    <a:pt x="2729" y="5782"/>
                    <a:pt x="3174" y="6417"/>
                    <a:pt x="3177" y="6423"/>
                  </a:cubicBezTo>
                  <a:lnTo>
                    <a:pt x="4159" y="7834"/>
                  </a:lnTo>
                  <a:lnTo>
                    <a:pt x="4159" y="7834"/>
                  </a:lnTo>
                  <a:lnTo>
                    <a:pt x="3795" y="6155"/>
                  </a:lnTo>
                  <a:cubicBezTo>
                    <a:pt x="3771" y="6049"/>
                    <a:pt x="3226" y="3559"/>
                    <a:pt x="2384" y="1614"/>
                  </a:cubicBezTo>
                  <a:cubicBezTo>
                    <a:pt x="2184" y="1149"/>
                    <a:pt x="2108" y="883"/>
                    <a:pt x="2083" y="737"/>
                  </a:cubicBezTo>
                  <a:close/>
                  <a:moveTo>
                    <a:pt x="1927" y="0"/>
                  </a:moveTo>
                  <a:cubicBezTo>
                    <a:pt x="1805" y="0"/>
                    <a:pt x="1700" y="35"/>
                    <a:pt x="1608" y="103"/>
                  </a:cubicBezTo>
                  <a:cubicBezTo>
                    <a:pt x="1214" y="393"/>
                    <a:pt x="1382" y="1026"/>
                    <a:pt x="1755" y="1885"/>
                  </a:cubicBezTo>
                  <a:cubicBezTo>
                    <a:pt x="2194" y="2901"/>
                    <a:pt x="2556" y="4099"/>
                    <a:pt x="2797" y="4990"/>
                  </a:cubicBezTo>
                  <a:cubicBezTo>
                    <a:pt x="2721" y="4925"/>
                    <a:pt x="2643" y="4860"/>
                    <a:pt x="2561" y="4799"/>
                  </a:cubicBezTo>
                  <a:cubicBezTo>
                    <a:pt x="1827" y="4249"/>
                    <a:pt x="1168" y="3794"/>
                    <a:pt x="674" y="3794"/>
                  </a:cubicBezTo>
                  <a:cubicBezTo>
                    <a:pt x="581" y="3794"/>
                    <a:pt x="493" y="3810"/>
                    <a:pt x="412" y="3845"/>
                  </a:cubicBezTo>
                  <a:cubicBezTo>
                    <a:pt x="295" y="3899"/>
                    <a:pt x="90" y="4037"/>
                    <a:pt x="53" y="4386"/>
                  </a:cubicBezTo>
                  <a:cubicBezTo>
                    <a:pt x="1" y="4892"/>
                    <a:pt x="375" y="5262"/>
                    <a:pt x="773" y="5653"/>
                  </a:cubicBezTo>
                  <a:cubicBezTo>
                    <a:pt x="1187" y="6062"/>
                    <a:pt x="1658" y="6526"/>
                    <a:pt x="1756" y="7221"/>
                  </a:cubicBezTo>
                  <a:cubicBezTo>
                    <a:pt x="2017" y="9038"/>
                    <a:pt x="2971" y="10179"/>
                    <a:pt x="4512" y="10517"/>
                  </a:cubicBezTo>
                  <a:lnTo>
                    <a:pt x="7877" y="11257"/>
                  </a:lnTo>
                  <a:lnTo>
                    <a:pt x="9121" y="8459"/>
                  </a:lnTo>
                  <a:lnTo>
                    <a:pt x="7760" y="6744"/>
                  </a:lnTo>
                  <a:cubicBezTo>
                    <a:pt x="7586" y="6532"/>
                    <a:pt x="7121" y="5865"/>
                    <a:pt x="7047" y="5339"/>
                  </a:cubicBezTo>
                  <a:cubicBezTo>
                    <a:pt x="6918" y="4442"/>
                    <a:pt x="5160" y="2322"/>
                    <a:pt x="3732" y="1097"/>
                  </a:cubicBezTo>
                  <a:cubicBezTo>
                    <a:pt x="2850" y="337"/>
                    <a:pt x="2304" y="0"/>
                    <a:pt x="1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88;p41">
              <a:extLst>
                <a:ext uri="{FF2B5EF4-FFF2-40B4-BE49-F238E27FC236}">
                  <a16:creationId xmlns:a16="http://schemas.microsoft.com/office/drawing/2014/main" id="{14E691E5-7C07-4B00-9DFD-33A97591F99A}"/>
                </a:ext>
              </a:extLst>
            </p:cNvPr>
            <p:cNvSpPr/>
            <p:nvPr/>
          </p:nvSpPr>
          <p:spPr>
            <a:xfrm>
              <a:off x="5347125" y="4216450"/>
              <a:ext cx="194475" cy="425450"/>
            </a:xfrm>
            <a:custGeom>
              <a:avLst/>
              <a:gdLst/>
              <a:ahLst/>
              <a:cxnLst/>
              <a:rect l="l" t="t" r="r" b="b"/>
              <a:pathLst>
                <a:path w="7779" h="17018" extrusionOk="0">
                  <a:moveTo>
                    <a:pt x="1882" y="1"/>
                  </a:moveTo>
                  <a:cubicBezTo>
                    <a:pt x="768" y="1"/>
                    <a:pt x="1" y="549"/>
                    <a:pt x="1" y="549"/>
                  </a:cubicBezTo>
                  <a:lnTo>
                    <a:pt x="1113" y="16291"/>
                  </a:lnTo>
                  <a:cubicBezTo>
                    <a:pt x="1705" y="16810"/>
                    <a:pt x="2328" y="17018"/>
                    <a:pt x="2944" y="17018"/>
                  </a:cubicBezTo>
                  <a:cubicBezTo>
                    <a:pt x="5409" y="17018"/>
                    <a:pt x="7779" y="13699"/>
                    <a:pt x="7779" y="13699"/>
                  </a:cubicBezTo>
                  <a:lnTo>
                    <a:pt x="2965" y="178"/>
                  </a:lnTo>
                  <a:cubicBezTo>
                    <a:pt x="2580" y="50"/>
                    <a:pt x="2215" y="1"/>
                    <a:pt x="1882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89;p41">
              <a:extLst>
                <a:ext uri="{FF2B5EF4-FFF2-40B4-BE49-F238E27FC236}">
                  <a16:creationId xmlns:a16="http://schemas.microsoft.com/office/drawing/2014/main" id="{BDD9FE6C-29C6-4774-B8EF-7CBD1F8CFA9C}"/>
                </a:ext>
              </a:extLst>
            </p:cNvPr>
            <p:cNvSpPr/>
            <p:nvPr/>
          </p:nvSpPr>
          <p:spPr>
            <a:xfrm>
              <a:off x="5338250" y="4207900"/>
              <a:ext cx="212975" cy="442575"/>
            </a:xfrm>
            <a:custGeom>
              <a:avLst/>
              <a:gdLst/>
              <a:ahLst/>
              <a:cxnLst/>
              <a:rect l="l" t="t" r="r" b="b"/>
              <a:pathLst>
                <a:path w="8519" h="17703" extrusionOk="0">
                  <a:moveTo>
                    <a:pt x="2229" y="685"/>
                  </a:moveTo>
                  <a:cubicBezTo>
                    <a:pt x="2485" y="685"/>
                    <a:pt x="2762" y="717"/>
                    <a:pt x="3054" y="798"/>
                  </a:cubicBezTo>
                  <a:lnTo>
                    <a:pt x="7749" y="13981"/>
                  </a:lnTo>
                  <a:cubicBezTo>
                    <a:pt x="7298" y="14566"/>
                    <a:pt x="5474" y="16782"/>
                    <a:pt x="3590" y="17000"/>
                  </a:cubicBezTo>
                  <a:cubicBezTo>
                    <a:pt x="3491" y="17011"/>
                    <a:pt x="3395" y="17017"/>
                    <a:pt x="3299" y="17017"/>
                  </a:cubicBezTo>
                  <a:cubicBezTo>
                    <a:pt x="2758" y="17017"/>
                    <a:pt x="2262" y="16837"/>
                    <a:pt x="1799" y="16466"/>
                  </a:cubicBezTo>
                  <a:lnTo>
                    <a:pt x="712" y="1074"/>
                  </a:lnTo>
                  <a:cubicBezTo>
                    <a:pt x="968" y="932"/>
                    <a:pt x="1518" y="685"/>
                    <a:pt x="2229" y="685"/>
                  </a:cubicBezTo>
                  <a:close/>
                  <a:moveTo>
                    <a:pt x="2232" y="1"/>
                  </a:moveTo>
                  <a:cubicBezTo>
                    <a:pt x="1032" y="1"/>
                    <a:pt x="201" y="580"/>
                    <a:pt x="157" y="612"/>
                  </a:cubicBezTo>
                  <a:lnTo>
                    <a:pt x="1" y="724"/>
                  </a:lnTo>
                  <a:lnTo>
                    <a:pt x="1135" y="16798"/>
                  </a:lnTo>
                  <a:lnTo>
                    <a:pt x="1242" y="16892"/>
                  </a:lnTo>
                  <a:cubicBezTo>
                    <a:pt x="1858" y="17431"/>
                    <a:pt x="2547" y="17703"/>
                    <a:pt x="3297" y="17703"/>
                  </a:cubicBezTo>
                  <a:cubicBezTo>
                    <a:pt x="3422" y="17703"/>
                    <a:pt x="3547" y="17695"/>
                    <a:pt x="3670" y="17682"/>
                  </a:cubicBezTo>
                  <a:cubicBezTo>
                    <a:pt x="6135" y="17394"/>
                    <a:pt x="8321" y="14369"/>
                    <a:pt x="8414" y="14240"/>
                  </a:cubicBezTo>
                  <a:lnTo>
                    <a:pt x="8518" y="14094"/>
                  </a:lnTo>
                  <a:lnTo>
                    <a:pt x="3642" y="406"/>
                  </a:lnTo>
                  <a:lnTo>
                    <a:pt x="3587" y="248"/>
                  </a:lnTo>
                  <a:lnTo>
                    <a:pt x="3428" y="197"/>
                  </a:lnTo>
                  <a:cubicBezTo>
                    <a:pt x="3003" y="55"/>
                    <a:pt x="2600" y="1"/>
                    <a:pt x="2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90;p41">
              <a:extLst>
                <a:ext uri="{FF2B5EF4-FFF2-40B4-BE49-F238E27FC236}">
                  <a16:creationId xmlns:a16="http://schemas.microsoft.com/office/drawing/2014/main" id="{6C3E3B96-F4D5-49D4-BC8F-B12101ECD080}"/>
                </a:ext>
              </a:extLst>
            </p:cNvPr>
            <p:cNvSpPr/>
            <p:nvPr/>
          </p:nvSpPr>
          <p:spPr>
            <a:xfrm>
              <a:off x="5523425" y="4919025"/>
              <a:ext cx="365475" cy="181875"/>
            </a:xfrm>
            <a:custGeom>
              <a:avLst/>
              <a:gdLst/>
              <a:ahLst/>
              <a:cxnLst/>
              <a:rect l="l" t="t" r="r" b="b"/>
              <a:pathLst>
                <a:path w="14619" h="7275" extrusionOk="0">
                  <a:moveTo>
                    <a:pt x="3038" y="0"/>
                  </a:moveTo>
                  <a:cubicBezTo>
                    <a:pt x="1792" y="0"/>
                    <a:pt x="746" y="322"/>
                    <a:pt x="543" y="1339"/>
                  </a:cubicBezTo>
                  <a:cubicBezTo>
                    <a:pt x="1" y="4045"/>
                    <a:pt x="8234" y="7274"/>
                    <a:pt x="11406" y="7274"/>
                  </a:cubicBezTo>
                  <a:cubicBezTo>
                    <a:pt x="11493" y="7274"/>
                    <a:pt x="11576" y="7272"/>
                    <a:pt x="11654" y="7267"/>
                  </a:cubicBezTo>
                  <a:cubicBezTo>
                    <a:pt x="14618" y="7081"/>
                    <a:pt x="11840" y="2450"/>
                    <a:pt x="7951" y="968"/>
                  </a:cubicBezTo>
                  <a:cubicBezTo>
                    <a:pt x="7951" y="968"/>
                    <a:pt x="5196" y="0"/>
                    <a:pt x="30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91;p41">
              <a:extLst>
                <a:ext uri="{FF2B5EF4-FFF2-40B4-BE49-F238E27FC236}">
                  <a16:creationId xmlns:a16="http://schemas.microsoft.com/office/drawing/2014/main" id="{565E737B-FC0B-4056-A4E5-28AA0DAC41D3}"/>
                </a:ext>
              </a:extLst>
            </p:cNvPr>
            <p:cNvSpPr/>
            <p:nvPr/>
          </p:nvSpPr>
          <p:spPr>
            <a:xfrm>
              <a:off x="5525475" y="4910550"/>
              <a:ext cx="334650" cy="198850"/>
            </a:xfrm>
            <a:custGeom>
              <a:avLst/>
              <a:gdLst/>
              <a:ahLst/>
              <a:cxnLst/>
              <a:rect l="l" t="t" r="r" b="b"/>
              <a:pathLst>
                <a:path w="13386" h="7954" extrusionOk="0">
                  <a:moveTo>
                    <a:pt x="2940" y="685"/>
                  </a:moveTo>
                  <a:cubicBezTo>
                    <a:pt x="4620" y="685"/>
                    <a:pt x="6809" y="1299"/>
                    <a:pt x="7749" y="1629"/>
                  </a:cubicBezTo>
                  <a:cubicBezTo>
                    <a:pt x="10604" y="2719"/>
                    <a:pt x="12642" y="5444"/>
                    <a:pt x="12459" y="6647"/>
                  </a:cubicBezTo>
                  <a:cubicBezTo>
                    <a:pt x="12438" y="6786"/>
                    <a:pt x="12374" y="7211"/>
                    <a:pt x="11550" y="7262"/>
                  </a:cubicBezTo>
                  <a:cubicBezTo>
                    <a:pt x="11477" y="7266"/>
                    <a:pt x="11399" y="7268"/>
                    <a:pt x="11318" y="7268"/>
                  </a:cubicBezTo>
                  <a:cubicBezTo>
                    <a:pt x="8924" y="7268"/>
                    <a:pt x="3240" y="5288"/>
                    <a:pt x="1335" y="3108"/>
                  </a:cubicBezTo>
                  <a:cubicBezTo>
                    <a:pt x="899" y="2606"/>
                    <a:pt x="716" y="2147"/>
                    <a:pt x="796" y="1745"/>
                  </a:cubicBezTo>
                  <a:cubicBezTo>
                    <a:pt x="863" y="1415"/>
                    <a:pt x="1043" y="1170"/>
                    <a:pt x="1349" y="998"/>
                  </a:cubicBezTo>
                  <a:cubicBezTo>
                    <a:pt x="1742" y="772"/>
                    <a:pt x="2305" y="685"/>
                    <a:pt x="2940" y="685"/>
                  </a:cubicBezTo>
                  <a:close/>
                  <a:moveTo>
                    <a:pt x="2962" y="0"/>
                  </a:moveTo>
                  <a:cubicBezTo>
                    <a:pt x="2212" y="0"/>
                    <a:pt x="1521" y="110"/>
                    <a:pt x="1009" y="401"/>
                  </a:cubicBezTo>
                  <a:cubicBezTo>
                    <a:pt x="527" y="676"/>
                    <a:pt x="230" y="1083"/>
                    <a:pt x="125" y="1611"/>
                  </a:cubicBezTo>
                  <a:cubicBezTo>
                    <a:pt x="0" y="2232"/>
                    <a:pt x="233" y="2888"/>
                    <a:pt x="820" y="3558"/>
                  </a:cubicBezTo>
                  <a:cubicBezTo>
                    <a:pt x="2868" y="5904"/>
                    <a:pt x="8758" y="7954"/>
                    <a:pt x="11335" y="7954"/>
                  </a:cubicBezTo>
                  <a:cubicBezTo>
                    <a:pt x="11425" y="7954"/>
                    <a:pt x="11512" y="7952"/>
                    <a:pt x="11593" y="7946"/>
                  </a:cubicBezTo>
                  <a:cubicBezTo>
                    <a:pt x="12792" y="7872"/>
                    <a:pt x="13077" y="7165"/>
                    <a:pt x="13139" y="6749"/>
                  </a:cubicBezTo>
                  <a:cubicBezTo>
                    <a:pt x="13386" y="5132"/>
                    <a:pt x="11057" y="2155"/>
                    <a:pt x="7991" y="988"/>
                  </a:cubicBezTo>
                  <a:lnTo>
                    <a:pt x="7982" y="983"/>
                  </a:lnTo>
                  <a:cubicBezTo>
                    <a:pt x="7831" y="931"/>
                    <a:pt x="5150" y="0"/>
                    <a:pt x="29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92;p41">
              <a:extLst>
                <a:ext uri="{FF2B5EF4-FFF2-40B4-BE49-F238E27FC236}">
                  <a16:creationId xmlns:a16="http://schemas.microsoft.com/office/drawing/2014/main" id="{28FAAC07-BC3B-43EE-9393-DF6E42FE248D}"/>
                </a:ext>
              </a:extLst>
            </p:cNvPr>
            <p:cNvSpPr/>
            <p:nvPr/>
          </p:nvSpPr>
          <p:spPr>
            <a:xfrm>
              <a:off x="5453625" y="4504375"/>
              <a:ext cx="1037200" cy="744450"/>
            </a:xfrm>
            <a:custGeom>
              <a:avLst/>
              <a:gdLst/>
              <a:ahLst/>
              <a:cxnLst/>
              <a:rect l="l" t="t" r="r" b="b"/>
              <a:pathLst>
                <a:path w="41488" h="29778" extrusionOk="0">
                  <a:moveTo>
                    <a:pt x="36940" y="1"/>
                  </a:moveTo>
                  <a:cubicBezTo>
                    <a:pt x="36177" y="1"/>
                    <a:pt x="35335" y="429"/>
                    <a:pt x="34449" y="1442"/>
                  </a:cubicBezTo>
                  <a:cubicBezTo>
                    <a:pt x="31886" y="4371"/>
                    <a:pt x="25526" y="12002"/>
                    <a:pt x="22875" y="12002"/>
                  </a:cubicBezTo>
                  <a:cubicBezTo>
                    <a:pt x="22843" y="12002"/>
                    <a:pt x="22812" y="12001"/>
                    <a:pt x="22781" y="11999"/>
                  </a:cubicBezTo>
                  <a:cubicBezTo>
                    <a:pt x="22781" y="11999"/>
                    <a:pt x="11854" y="5146"/>
                    <a:pt x="8891" y="3665"/>
                  </a:cubicBezTo>
                  <a:cubicBezTo>
                    <a:pt x="7788" y="3113"/>
                    <a:pt x="6633" y="2818"/>
                    <a:pt x="5551" y="2818"/>
                  </a:cubicBezTo>
                  <a:cubicBezTo>
                    <a:pt x="3727" y="2818"/>
                    <a:pt x="2111" y="3657"/>
                    <a:pt x="1297" y="5517"/>
                  </a:cubicBezTo>
                  <a:cubicBezTo>
                    <a:pt x="1" y="8479"/>
                    <a:pt x="12964" y="20518"/>
                    <a:pt x="15928" y="24593"/>
                  </a:cubicBezTo>
                  <a:cubicBezTo>
                    <a:pt x="18891" y="28667"/>
                    <a:pt x="26115" y="29778"/>
                    <a:pt x="29819" y="29778"/>
                  </a:cubicBezTo>
                  <a:cubicBezTo>
                    <a:pt x="33523" y="29778"/>
                    <a:pt x="40005" y="25705"/>
                    <a:pt x="40746" y="22185"/>
                  </a:cubicBezTo>
                  <a:cubicBezTo>
                    <a:pt x="41487" y="18666"/>
                    <a:pt x="41117" y="6813"/>
                    <a:pt x="40191" y="3665"/>
                  </a:cubicBezTo>
                  <a:cubicBezTo>
                    <a:pt x="39581" y="1592"/>
                    <a:pt x="38409" y="1"/>
                    <a:pt x="36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93;p41">
              <a:extLst>
                <a:ext uri="{FF2B5EF4-FFF2-40B4-BE49-F238E27FC236}">
                  <a16:creationId xmlns:a16="http://schemas.microsoft.com/office/drawing/2014/main" id="{D2F126F5-7C93-4606-BD96-6E7F6EE46EA7}"/>
                </a:ext>
              </a:extLst>
            </p:cNvPr>
            <p:cNvSpPr/>
            <p:nvPr/>
          </p:nvSpPr>
          <p:spPr>
            <a:xfrm>
              <a:off x="5913475" y="4810525"/>
              <a:ext cx="96075" cy="285950"/>
            </a:xfrm>
            <a:custGeom>
              <a:avLst/>
              <a:gdLst/>
              <a:ahLst/>
              <a:cxnLst/>
              <a:rect l="l" t="t" r="r" b="b"/>
              <a:pathLst>
                <a:path w="3843" h="11438" extrusionOk="0">
                  <a:moveTo>
                    <a:pt x="3525" y="1"/>
                  </a:moveTo>
                  <a:cubicBezTo>
                    <a:pt x="3381" y="350"/>
                    <a:pt x="1" y="8587"/>
                    <a:pt x="408" y="11438"/>
                  </a:cubicBezTo>
                  <a:lnTo>
                    <a:pt x="746" y="11389"/>
                  </a:lnTo>
                  <a:cubicBezTo>
                    <a:pt x="353" y="8631"/>
                    <a:pt x="3807" y="216"/>
                    <a:pt x="3842" y="131"/>
                  </a:cubicBezTo>
                  <a:lnTo>
                    <a:pt x="35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94;p41">
              <a:extLst>
                <a:ext uri="{FF2B5EF4-FFF2-40B4-BE49-F238E27FC236}">
                  <a16:creationId xmlns:a16="http://schemas.microsoft.com/office/drawing/2014/main" id="{9C3E0FF5-92A0-4C76-8151-F1C3E1276DBF}"/>
                </a:ext>
              </a:extLst>
            </p:cNvPr>
            <p:cNvSpPr/>
            <p:nvPr/>
          </p:nvSpPr>
          <p:spPr>
            <a:xfrm>
              <a:off x="6387250" y="4779000"/>
              <a:ext cx="85275" cy="178575"/>
            </a:xfrm>
            <a:custGeom>
              <a:avLst/>
              <a:gdLst/>
              <a:ahLst/>
              <a:cxnLst/>
              <a:rect l="l" t="t" r="r" b="b"/>
              <a:pathLst>
                <a:path w="3411" h="7143" extrusionOk="0">
                  <a:moveTo>
                    <a:pt x="262" y="1"/>
                  </a:moveTo>
                  <a:lnTo>
                    <a:pt x="1" y="222"/>
                  </a:lnTo>
                  <a:cubicBezTo>
                    <a:pt x="29" y="256"/>
                    <a:pt x="2936" y="3728"/>
                    <a:pt x="3067" y="7142"/>
                  </a:cubicBezTo>
                  <a:lnTo>
                    <a:pt x="3410" y="7129"/>
                  </a:lnTo>
                  <a:cubicBezTo>
                    <a:pt x="3274" y="3599"/>
                    <a:pt x="385" y="145"/>
                    <a:pt x="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95;p41">
              <a:extLst>
                <a:ext uri="{FF2B5EF4-FFF2-40B4-BE49-F238E27FC236}">
                  <a16:creationId xmlns:a16="http://schemas.microsoft.com/office/drawing/2014/main" id="{9662A1A9-731E-4BE0-BF7A-4A87480BC1A6}"/>
                </a:ext>
              </a:extLst>
            </p:cNvPr>
            <p:cNvSpPr/>
            <p:nvPr/>
          </p:nvSpPr>
          <p:spPr>
            <a:xfrm>
              <a:off x="5356400" y="3558800"/>
              <a:ext cx="1041800" cy="1322550"/>
            </a:xfrm>
            <a:custGeom>
              <a:avLst/>
              <a:gdLst/>
              <a:ahLst/>
              <a:cxnLst/>
              <a:rect l="l" t="t" r="r" b="b"/>
              <a:pathLst>
                <a:path w="41672" h="52902" extrusionOk="0">
                  <a:moveTo>
                    <a:pt x="22780" y="0"/>
                  </a:moveTo>
                  <a:lnTo>
                    <a:pt x="22039" y="2779"/>
                  </a:lnTo>
                  <a:cubicBezTo>
                    <a:pt x="22039" y="2779"/>
                    <a:pt x="33151" y="10928"/>
                    <a:pt x="33336" y="11669"/>
                  </a:cubicBezTo>
                  <a:cubicBezTo>
                    <a:pt x="33522" y="12410"/>
                    <a:pt x="27781" y="18336"/>
                    <a:pt x="27781" y="18336"/>
                  </a:cubicBezTo>
                  <a:cubicBezTo>
                    <a:pt x="27781" y="18336"/>
                    <a:pt x="23706" y="20558"/>
                    <a:pt x="22040" y="22411"/>
                  </a:cubicBezTo>
                  <a:cubicBezTo>
                    <a:pt x="20373" y="24263"/>
                    <a:pt x="3519" y="39265"/>
                    <a:pt x="1853" y="40190"/>
                  </a:cubicBezTo>
                  <a:cubicBezTo>
                    <a:pt x="185" y="41115"/>
                    <a:pt x="1" y="44820"/>
                    <a:pt x="2963" y="45192"/>
                  </a:cubicBezTo>
                  <a:cubicBezTo>
                    <a:pt x="3032" y="45200"/>
                    <a:pt x="3107" y="45204"/>
                    <a:pt x="3188" y="45204"/>
                  </a:cubicBezTo>
                  <a:cubicBezTo>
                    <a:pt x="6590" y="45204"/>
                    <a:pt x="20372" y="37784"/>
                    <a:pt x="20373" y="37783"/>
                  </a:cubicBezTo>
                  <a:lnTo>
                    <a:pt x="20373" y="37783"/>
                  </a:lnTo>
                  <a:cubicBezTo>
                    <a:pt x="20373" y="37783"/>
                    <a:pt x="19076" y="41117"/>
                    <a:pt x="20373" y="42228"/>
                  </a:cubicBezTo>
                  <a:cubicBezTo>
                    <a:pt x="21669" y="43338"/>
                    <a:pt x="25003" y="44265"/>
                    <a:pt x="25374" y="45747"/>
                  </a:cubicBezTo>
                  <a:cubicBezTo>
                    <a:pt x="25744" y="47229"/>
                    <a:pt x="25188" y="50191"/>
                    <a:pt x="27040" y="51673"/>
                  </a:cubicBezTo>
                  <a:cubicBezTo>
                    <a:pt x="27946" y="52398"/>
                    <a:pt x="29782" y="52901"/>
                    <a:pt x="31834" y="52901"/>
                  </a:cubicBezTo>
                  <a:cubicBezTo>
                    <a:pt x="33977" y="52901"/>
                    <a:pt x="36355" y="52352"/>
                    <a:pt x="38153" y="50932"/>
                  </a:cubicBezTo>
                  <a:cubicBezTo>
                    <a:pt x="41671" y="48154"/>
                    <a:pt x="41487" y="41487"/>
                    <a:pt x="40746" y="37042"/>
                  </a:cubicBezTo>
                  <a:cubicBezTo>
                    <a:pt x="40005" y="32596"/>
                    <a:pt x="41302" y="16299"/>
                    <a:pt x="40375" y="12594"/>
                  </a:cubicBezTo>
                  <a:cubicBezTo>
                    <a:pt x="39448" y="8891"/>
                    <a:pt x="22780" y="0"/>
                    <a:pt x="22780" y="0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96;p41">
              <a:extLst>
                <a:ext uri="{FF2B5EF4-FFF2-40B4-BE49-F238E27FC236}">
                  <a16:creationId xmlns:a16="http://schemas.microsoft.com/office/drawing/2014/main" id="{612F70E2-05A1-44D7-A064-665A269AB05E}"/>
                </a:ext>
              </a:extLst>
            </p:cNvPr>
            <p:cNvSpPr/>
            <p:nvPr/>
          </p:nvSpPr>
          <p:spPr>
            <a:xfrm>
              <a:off x="5359225" y="3546175"/>
              <a:ext cx="1057750" cy="1344000"/>
            </a:xfrm>
            <a:custGeom>
              <a:avLst/>
              <a:gdLst/>
              <a:ahLst/>
              <a:cxnLst/>
              <a:rect l="l" t="t" r="r" b="b"/>
              <a:pathLst>
                <a:path w="42310" h="53760" extrusionOk="0">
                  <a:moveTo>
                    <a:pt x="22888" y="1012"/>
                  </a:moveTo>
                  <a:cubicBezTo>
                    <a:pt x="27738" y="3630"/>
                    <a:pt x="39220" y="10341"/>
                    <a:pt x="39931" y="13182"/>
                  </a:cubicBezTo>
                  <a:cubicBezTo>
                    <a:pt x="40403" y="15074"/>
                    <a:pt x="40278" y="20491"/>
                    <a:pt x="40158" y="25731"/>
                  </a:cubicBezTo>
                  <a:cubicBezTo>
                    <a:pt x="40044" y="30728"/>
                    <a:pt x="39935" y="35449"/>
                    <a:pt x="40295" y="37602"/>
                  </a:cubicBezTo>
                  <a:cubicBezTo>
                    <a:pt x="40696" y="40011"/>
                    <a:pt x="41704" y="48107"/>
                    <a:pt x="37828" y="51169"/>
                  </a:cubicBezTo>
                  <a:cubicBezTo>
                    <a:pt x="36082" y="52546"/>
                    <a:pt x="33789" y="53067"/>
                    <a:pt x="31733" y="53067"/>
                  </a:cubicBezTo>
                  <a:cubicBezTo>
                    <a:pt x="29744" y="53067"/>
                    <a:pt x="27978" y="52580"/>
                    <a:pt x="27142" y="51911"/>
                  </a:cubicBezTo>
                  <a:cubicBezTo>
                    <a:pt x="25943" y="50952"/>
                    <a:pt x="25852" y="49283"/>
                    <a:pt x="25773" y="47811"/>
                  </a:cubicBezTo>
                  <a:cubicBezTo>
                    <a:pt x="25739" y="47202"/>
                    <a:pt x="25708" y="46628"/>
                    <a:pt x="25594" y="46169"/>
                  </a:cubicBezTo>
                  <a:cubicBezTo>
                    <a:pt x="25323" y="45086"/>
                    <a:pt x="23864" y="44345"/>
                    <a:pt x="22450" y="43628"/>
                  </a:cubicBezTo>
                  <a:cubicBezTo>
                    <a:pt x="21670" y="43233"/>
                    <a:pt x="20934" y="42859"/>
                    <a:pt x="20482" y="42471"/>
                  </a:cubicBezTo>
                  <a:cubicBezTo>
                    <a:pt x="19572" y="41692"/>
                    <a:pt x="20243" y="39276"/>
                    <a:pt x="20579" y="38411"/>
                  </a:cubicBezTo>
                  <a:lnTo>
                    <a:pt x="20916" y="37544"/>
                  </a:lnTo>
                  <a:lnTo>
                    <a:pt x="20916" y="37544"/>
                  </a:lnTo>
                  <a:lnTo>
                    <a:pt x="20096" y="37985"/>
                  </a:lnTo>
                  <a:cubicBezTo>
                    <a:pt x="16206" y="40082"/>
                    <a:pt x="5774" y="45367"/>
                    <a:pt x="3084" y="45367"/>
                  </a:cubicBezTo>
                  <a:cubicBezTo>
                    <a:pt x="3015" y="45367"/>
                    <a:pt x="2952" y="45364"/>
                    <a:pt x="2893" y="45357"/>
                  </a:cubicBezTo>
                  <a:cubicBezTo>
                    <a:pt x="1450" y="45175"/>
                    <a:pt x="1046" y="44173"/>
                    <a:pt x="933" y="43592"/>
                  </a:cubicBezTo>
                  <a:cubicBezTo>
                    <a:pt x="731" y="42551"/>
                    <a:pt x="1159" y="41410"/>
                    <a:pt x="1906" y="40995"/>
                  </a:cubicBezTo>
                  <a:cubicBezTo>
                    <a:pt x="3645" y="40029"/>
                    <a:pt x="20447" y="25072"/>
                    <a:pt x="22183" y="23143"/>
                  </a:cubicBezTo>
                  <a:cubicBezTo>
                    <a:pt x="23789" y="21358"/>
                    <a:pt x="27793" y="19164"/>
                    <a:pt x="27833" y="19141"/>
                  </a:cubicBezTo>
                  <a:lnTo>
                    <a:pt x="27915" y="19079"/>
                  </a:lnTo>
                  <a:cubicBezTo>
                    <a:pt x="30595" y="16314"/>
                    <a:pt x="33749" y="12855"/>
                    <a:pt x="33557" y="12091"/>
                  </a:cubicBezTo>
                  <a:cubicBezTo>
                    <a:pt x="33373" y="11353"/>
                    <a:pt x="26526" y="6233"/>
                    <a:pt x="22319" y="3145"/>
                  </a:cubicBezTo>
                  <a:lnTo>
                    <a:pt x="22888" y="1012"/>
                  </a:lnTo>
                  <a:close/>
                  <a:moveTo>
                    <a:pt x="22449" y="0"/>
                  </a:moveTo>
                  <a:lnTo>
                    <a:pt x="21535" y="3422"/>
                  </a:lnTo>
                  <a:lnTo>
                    <a:pt x="21724" y="3561"/>
                  </a:lnTo>
                  <a:cubicBezTo>
                    <a:pt x="25763" y="6524"/>
                    <a:pt x="32257" y="11425"/>
                    <a:pt x="32874" y="12251"/>
                  </a:cubicBezTo>
                  <a:cubicBezTo>
                    <a:pt x="32663" y="12921"/>
                    <a:pt x="30001" y="15938"/>
                    <a:pt x="27457" y="18565"/>
                  </a:cubicBezTo>
                  <a:cubicBezTo>
                    <a:pt x="26978" y="18829"/>
                    <a:pt x="23282" y="20896"/>
                    <a:pt x="21672" y="22686"/>
                  </a:cubicBezTo>
                  <a:cubicBezTo>
                    <a:pt x="20036" y="24503"/>
                    <a:pt x="3198" y="39492"/>
                    <a:pt x="1573" y="40395"/>
                  </a:cubicBezTo>
                  <a:cubicBezTo>
                    <a:pt x="565" y="40955"/>
                    <a:pt x="1" y="42387"/>
                    <a:pt x="261" y="43723"/>
                  </a:cubicBezTo>
                  <a:cubicBezTo>
                    <a:pt x="511" y="45022"/>
                    <a:pt x="1440" y="45866"/>
                    <a:pt x="2807" y="46037"/>
                  </a:cubicBezTo>
                  <a:cubicBezTo>
                    <a:pt x="2883" y="46046"/>
                    <a:pt x="2965" y="46051"/>
                    <a:pt x="3053" y="46051"/>
                  </a:cubicBezTo>
                  <a:cubicBezTo>
                    <a:pt x="6105" y="46051"/>
                    <a:pt x="16700" y="40561"/>
                    <a:pt x="19666" y="38994"/>
                  </a:cubicBezTo>
                  <a:lnTo>
                    <a:pt x="19666" y="38994"/>
                  </a:lnTo>
                  <a:cubicBezTo>
                    <a:pt x="19342" y="40131"/>
                    <a:pt x="18987" y="42093"/>
                    <a:pt x="20037" y="42993"/>
                  </a:cubicBezTo>
                  <a:cubicBezTo>
                    <a:pt x="20551" y="43434"/>
                    <a:pt x="21323" y="43826"/>
                    <a:pt x="22140" y="44240"/>
                  </a:cubicBezTo>
                  <a:cubicBezTo>
                    <a:pt x="23356" y="44858"/>
                    <a:pt x="24734" y="45557"/>
                    <a:pt x="24928" y="46335"/>
                  </a:cubicBezTo>
                  <a:cubicBezTo>
                    <a:pt x="25026" y="46730"/>
                    <a:pt x="25056" y="47274"/>
                    <a:pt x="25087" y="47848"/>
                  </a:cubicBezTo>
                  <a:cubicBezTo>
                    <a:pt x="25170" y="49384"/>
                    <a:pt x="25274" y="51296"/>
                    <a:pt x="26713" y="52447"/>
                  </a:cubicBezTo>
                  <a:cubicBezTo>
                    <a:pt x="27713" y="53246"/>
                    <a:pt x="29602" y="53760"/>
                    <a:pt x="31689" y="53760"/>
                  </a:cubicBezTo>
                  <a:cubicBezTo>
                    <a:pt x="33930" y="53760"/>
                    <a:pt x="36401" y="53169"/>
                    <a:pt x="38251" y="51708"/>
                  </a:cubicBezTo>
                  <a:cubicBezTo>
                    <a:pt x="42310" y="48503"/>
                    <a:pt x="41505" y="40698"/>
                    <a:pt x="40970" y="37491"/>
                  </a:cubicBezTo>
                  <a:cubicBezTo>
                    <a:pt x="40621" y="35401"/>
                    <a:pt x="40734" y="30494"/>
                    <a:pt x="40844" y="25748"/>
                  </a:cubicBezTo>
                  <a:cubicBezTo>
                    <a:pt x="40970" y="20219"/>
                    <a:pt x="41091" y="14998"/>
                    <a:pt x="40595" y="13017"/>
                  </a:cubicBezTo>
                  <a:cubicBezTo>
                    <a:pt x="39643" y="9208"/>
                    <a:pt x="23516" y="569"/>
                    <a:pt x="22829" y="202"/>
                  </a:cubicBezTo>
                  <a:lnTo>
                    <a:pt x="224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97;p41">
              <a:extLst>
                <a:ext uri="{FF2B5EF4-FFF2-40B4-BE49-F238E27FC236}">
                  <a16:creationId xmlns:a16="http://schemas.microsoft.com/office/drawing/2014/main" id="{6425676A-31C9-42FC-9A7F-5F05DFFE1E12}"/>
                </a:ext>
              </a:extLst>
            </p:cNvPr>
            <p:cNvSpPr/>
            <p:nvPr/>
          </p:nvSpPr>
          <p:spPr>
            <a:xfrm>
              <a:off x="5856600" y="4439350"/>
              <a:ext cx="187175" cy="72575"/>
            </a:xfrm>
            <a:custGeom>
              <a:avLst/>
              <a:gdLst/>
              <a:ahLst/>
              <a:cxnLst/>
              <a:rect l="l" t="t" r="r" b="b"/>
              <a:pathLst>
                <a:path w="7487" h="2903" extrusionOk="0">
                  <a:moveTo>
                    <a:pt x="7102" y="0"/>
                  </a:moveTo>
                  <a:cubicBezTo>
                    <a:pt x="7067" y="0"/>
                    <a:pt x="7031" y="6"/>
                    <a:pt x="6995" y="17"/>
                  </a:cubicBezTo>
                  <a:lnTo>
                    <a:pt x="258" y="2235"/>
                  </a:lnTo>
                  <a:cubicBezTo>
                    <a:pt x="97" y="2288"/>
                    <a:pt x="1" y="2448"/>
                    <a:pt x="28" y="2615"/>
                  </a:cubicBezTo>
                  <a:cubicBezTo>
                    <a:pt x="54" y="2781"/>
                    <a:pt x="197" y="2903"/>
                    <a:pt x="365" y="2903"/>
                  </a:cubicBezTo>
                  <a:cubicBezTo>
                    <a:pt x="369" y="2903"/>
                    <a:pt x="372" y="2903"/>
                    <a:pt x="376" y="2903"/>
                  </a:cubicBezTo>
                  <a:cubicBezTo>
                    <a:pt x="409" y="2903"/>
                    <a:pt x="441" y="2897"/>
                    <a:pt x="472" y="2888"/>
                  </a:cubicBezTo>
                  <a:lnTo>
                    <a:pt x="7209" y="669"/>
                  </a:lnTo>
                  <a:cubicBezTo>
                    <a:pt x="7389" y="610"/>
                    <a:pt x="7487" y="415"/>
                    <a:pt x="7427" y="236"/>
                  </a:cubicBezTo>
                  <a:cubicBezTo>
                    <a:pt x="7380" y="92"/>
                    <a:pt x="7246" y="0"/>
                    <a:pt x="7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98;p41">
              <a:extLst>
                <a:ext uri="{FF2B5EF4-FFF2-40B4-BE49-F238E27FC236}">
                  <a16:creationId xmlns:a16="http://schemas.microsoft.com/office/drawing/2014/main" id="{11346EC3-B60A-4822-B14E-4CE383C2A780}"/>
                </a:ext>
              </a:extLst>
            </p:cNvPr>
            <p:cNvSpPr/>
            <p:nvPr/>
          </p:nvSpPr>
          <p:spPr>
            <a:xfrm>
              <a:off x="5874475" y="4483475"/>
              <a:ext cx="168700" cy="65725"/>
            </a:xfrm>
            <a:custGeom>
              <a:avLst/>
              <a:gdLst/>
              <a:ahLst/>
              <a:cxnLst/>
              <a:rect l="l" t="t" r="r" b="b"/>
              <a:pathLst>
                <a:path w="6748" h="2629" extrusionOk="0">
                  <a:moveTo>
                    <a:pt x="385" y="1"/>
                  </a:moveTo>
                  <a:cubicBezTo>
                    <a:pt x="240" y="1"/>
                    <a:pt x="106" y="93"/>
                    <a:pt x="60" y="238"/>
                  </a:cubicBezTo>
                  <a:cubicBezTo>
                    <a:pt x="0" y="418"/>
                    <a:pt x="100" y="611"/>
                    <a:pt x="279" y="670"/>
                  </a:cubicBezTo>
                  <a:lnTo>
                    <a:pt x="6282" y="2611"/>
                  </a:lnTo>
                  <a:cubicBezTo>
                    <a:pt x="6316" y="2623"/>
                    <a:pt x="6351" y="2629"/>
                    <a:pt x="6387" y="2629"/>
                  </a:cubicBezTo>
                  <a:lnTo>
                    <a:pt x="6387" y="2627"/>
                  </a:lnTo>
                  <a:cubicBezTo>
                    <a:pt x="6555" y="2626"/>
                    <a:pt x="6696" y="2504"/>
                    <a:pt x="6723" y="2338"/>
                  </a:cubicBezTo>
                  <a:cubicBezTo>
                    <a:pt x="6748" y="2173"/>
                    <a:pt x="6651" y="2012"/>
                    <a:pt x="6492" y="1959"/>
                  </a:cubicBezTo>
                  <a:lnTo>
                    <a:pt x="492" y="18"/>
                  </a:lnTo>
                  <a:cubicBezTo>
                    <a:pt x="456" y="6"/>
                    <a:pt x="420" y="1"/>
                    <a:pt x="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99;p41">
              <a:extLst>
                <a:ext uri="{FF2B5EF4-FFF2-40B4-BE49-F238E27FC236}">
                  <a16:creationId xmlns:a16="http://schemas.microsoft.com/office/drawing/2014/main" id="{5CE39EC3-313D-4658-A24A-DC20F2F5349A}"/>
                </a:ext>
              </a:extLst>
            </p:cNvPr>
            <p:cNvSpPr/>
            <p:nvPr/>
          </p:nvSpPr>
          <p:spPr>
            <a:xfrm>
              <a:off x="5583275" y="3511925"/>
              <a:ext cx="1060350" cy="1271750"/>
            </a:xfrm>
            <a:custGeom>
              <a:avLst/>
              <a:gdLst/>
              <a:ahLst/>
              <a:cxnLst/>
              <a:rect l="l" t="t" r="r" b="b"/>
              <a:pathLst>
                <a:path w="42414" h="50870" extrusionOk="0">
                  <a:moveTo>
                    <a:pt x="15598" y="0"/>
                  </a:moveTo>
                  <a:cubicBezTo>
                    <a:pt x="13531" y="0"/>
                    <a:pt x="11504" y="845"/>
                    <a:pt x="10001" y="1691"/>
                  </a:cubicBezTo>
                  <a:cubicBezTo>
                    <a:pt x="10001" y="1691"/>
                    <a:pt x="8749" y="674"/>
                    <a:pt x="6906" y="674"/>
                  </a:cubicBezTo>
                  <a:cubicBezTo>
                    <a:pt x="5914" y="674"/>
                    <a:pt x="4750" y="969"/>
                    <a:pt x="3518" y="1877"/>
                  </a:cubicBezTo>
                  <a:cubicBezTo>
                    <a:pt x="0" y="4469"/>
                    <a:pt x="2222" y="8358"/>
                    <a:pt x="3147" y="9471"/>
                  </a:cubicBezTo>
                  <a:lnTo>
                    <a:pt x="4073" y="10581"/>
                  </a:lnTo>
                  <a:cubicBezTo>
                    <a:pt x="4073" y="10581"/>
                    <a:pt x="6852" y="15583"/>
                    <a:pt x="9630" y="17620"/>
                  </a:cubicBezTo>
                  <a:cubicBezTo>
                    <a:pt x="12408" y="19657"/>
                    <a:pt x="18706" y="20211"/>
                    <a:pt x="18706" y="20211"/>
                  </a:cubicBezTo>
                  <a:cubicBezTo>
                    <a:pt x="18706" y="20211"/>
                    <a:pt x="21115" y="22618"/>
                    <a:pt x="20743" y="29471"/>
                  </a:cubicBezTo>
                  <a:cubicBezTo>
                    <a:pt x="20374" y="36324"/>
                    <a:pt x="17965" y="40028"/>
                    <a:pt x="22225" y="45585"/>
                  </a:cubicBezTo>
                  <a:cubicBezTo>
                    <a:pt x="24710" y="48826"/>
                    <a:pt x="28330" y="50869"/>
                    <a:pt x="31651" y="50869"/>
                  </a:cubicBezTo>
                  <a:cubicBezTo>
                    <a:pt x="34022" y="50869"/>
                    <a:pt x="36240" y="49828"/>
                    <a:pt x="37783" y="47436"/>
                  </a:cubicBezTo>
                  <a:cubicBezTo>
                    <a:pt x="41487" y="41696"/>
                    <a:pt x="42413" y="35768"/>
                    <a:pt x="37969" y="29841"/>
                  </a:cubicBezTo>
                  <a:cubicBezTo>
                    <a:pt x="33524" y="23915"/>
                    <a:pt x="26115" y="21322"/>
                    <a:pt x="24077" y="20397"/>
                  </a:cubicBezTo>
                  <a:cubicBezTo>
                    <a:pt x="22040" y="19470"/>
                    <a:pt x="21299" y="17988"/>
                    <a:pt x="21299" y="17247"/>
                  </a:cubicBezTo>
                  <a:cubicBezTo>
                    <a:pt x="21299" y="16506"/>
                    <a:pt x="24633" y="7987"/>
                    <a:pt x="21299" y="3172"/>
                  </a:cubicBezTo>
                  <a:cubicBezTo>
                    <a:pt x="19656" y="799"/>
                    <a:pt x="17608" y="0"/>
                    <a:pt x="15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00;p41">
              <a:extLst>
                <a:ext uri="{FF2B5EF4-FFF2-40B4-BE49-F238E27FC236}">
                  <a16:creationId xmlns:a16="http://schemas.microsoft.com/office/drawing/2014/main" id="{7AED2E06-754E-457C-8A5F-971F627EC57F}"/>
                </a:ext>
              </a:extLst>
            </p:cNvPr>
            <p:cNvSpPr/>
            <p:nvPr/>
          </p:nvSpPr>
          <p:spPr>
            <a:xfrm>
              <a:off x="5714400" y="3569250"/>
              <a:ext cx="205975" cy="396225"/>
            </a:xfrm>
            <a:custGeom>
              <a:avLst/>
              <a:gdLst/>
              <a:ahLst/>
              <a:cxnLst/>
              <a:rect l="l" t="t" r="r" b="b"/>
              <a:pathLst>
                <a:path w="8239" h="15849" extrusionOk="0">
                  <a:moveTo>
                    <a:pt x="3226" y="1"/>
                  </a:moveTo>
                  <a:cubicBezTo>
                    <a:pt x="2865" y="1"/>
                    <a:pt x="2421" y="73"/>
                    <a:pt x="1991" y="335"/>
                  </a:cubicBezTo>
                  <a:cubicBezTo>
                    <a:pt x="1219" y="804"/>
                    <a:pt x="729" y="1731"/>
                    <a:pt x="536" y="3090"/>
                  </a:cubicBezTo>
                  <a:cubicBezTo>
                    <a:pt x="0" y="6838"/>
                    <a:pt x="2326" y="13533"/>
                    <a:pt x="7934" y="15835"/>
                  </a:cubicBezTo>
                  <a:cubicBezTo>
                    <a:pt x="7955" y="15844"/>
                    <a:pt x="7977" y="15848"/>
                    <a:pt x="8000" y="15848"/>
                  </a:cubicBezTo>
                  <a:cubicBezTo>
                    <a:pt x="8187" y="15848"/>
                    <a:pt x="8239" y="15590"/>
                    <a:pt x="8065" y="15519"/>
                  </a:cubicBezTo>
                  <a:cubicBezTo>
                    <a:pt x="2615" y="13282"/>
                    <a:pt x="355" y="6778"/>
                    <a:pt x="875" y="3139"/>
                  </a:cubicBezTo>
                  <a:cubicBezTo>
                    <a:pt x="1053" y="1888"/>
                    <a:pt x="1488" y="1043"/>
                    <a:pt x="2167" y="631"/>
                  </a:cubicBezTo>
                  <a:cubicBezTo>
                    <a:pt x="2532" y="407"/>
                    <a:pt x="2916" y="346"/>
                    <a:pt x="3229" y="346"/>
                  </a:cubicBezTo>
                  <a:cubicBezTo>
                    <a:pt x="3610" y="346"/>
                    <a:pt x="3886" y="437"/>
                    <a:pt x="3891" y="439"/>
                  </a:cubicBezTo>
                  <a:cubicBezTo>
                    <a:pt x="3910" y="446"/>
                    <a:pt x="3929" y="449"/>
                    <a:pt x="3948" y="449"/>
                  </a:cubicBezTo>
                  <a:cubicBezTo>
                    <a:pt x="4018" y="449"/>
                    <a:pt x="4084" y="405"/>
                    <a:pt x="4109" y="334"/>
                  </a:cubicBezTo>
                  <a:cubicBezTo>
                    <a:pt x="4140" y="244"/>
                    <a:pt x="4094" y="146"/>
                    <a:pt x="4004" y="115"/>
                  </a:cubicBezTo>
                  <a:cubicBezTo>
                    <a:pt x="3981" y="108"/>
                    <a:pt x="3664" y="1"/>
                    <a:pt x="3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01;p41">
              <a:extLst>
                <a:ext uri="{FF2B5EF4-FFF2-40B4-BE49-F238E27FC236}">
                  <a16:creationId xmlns:a16="http://schemas.microsoft.com/office/drawing/2014/main" id="{AB3674A9-73E6-407B-B6AB-069B59EF51A5}"/>
                </a:ext>
              </a:extLst>
            </p:cNvPr>
            <p:cNvSpPr/>
            <p:nvPr/>
          </p:nvSpPr>
          <p:spPr>
            <a:xfrm>
              <a:off x="5777825" y="3713750"/>
              <a:ext cx="323375" cy="285500"/>
            </a:xfrm>
            <a:custGeom>
              <a:avLst/>
              <a:gdLst/>
              <a:ahLst/>
              <a:cxnLst/>
              <a:rect l="l" t="t" r="r" b="b"/>
              <a:pathLst>
                <a:path w="12935" h="11420" extrusionOk="0">
                  <a:moveTo>
                    <a:pt x="195" y="0"/>
                  </a:moveTo>
                  <a:cubicBezTo>
                    <a:pt x="175" y="0"/>
                    <a:pt x="155" y="3"/>
                    <a:pt x="136" y="11"/>
                  </a:cubicBezTo>
                  <a:cubicBezTo>
                    <a:pt x="47" y="43"/>
                    <a:pt x="1" y="141"/>
                    <a:pt x="34" y="231"/>
                  </a:cubicBezTo>
                  <a:cubicBezTo>
                    <a:pt x="48" y="271"/>
                    <a:pt x="1572" y="4357"/>
                    <a:pt x="4938" y="7588"/>
                  </a:cubicBezTo>
                  <a:cubicBezTo>
                    <a:pt x="8318" y="10833"/>
                    <a:pt x="12693" y="11412"/>
                    <a:pt x="12736" y="11418"/>
                  </a:cubicBezTo>
                  <a:cubicBezTo>
                    <a:pt x="12743" y="11420"/>
                    <a:pt x="12751" y="11420"/>
                    <a:pt x="12757" y="11420"/>
                  </a:cubicBezTo>
                  <a:cubicBezTo>
                    <a:pt x="12847" y="11420"/>
                    <a:pt x="12923" y="11348"/>
                    <a:pt x="12929" y="11258"/>
                  </a:cubicBezTo>
                  <a:cubicBezTo>
                    <a:pt x="12935" y="11167"/>
                    <a:pt x="12868" y="11088"/>
                    <a:pt x="12779" y="11077"/>
                  </a:cubicBezTo>
                  <a:cubicBezTo>
                    <a:pt x="12736" y="11072"/>
                    <a:pt x="8474" y="10508"/>
                    <a:pt x="5176" y="7342"/>
                  </a:cubicBezTo>
                  <a:cubicBezTo>
                    <a:pt x="1869" y="4167"/>
                    <a:pt x="371" y="152"/>
                    <a:pt x="356" y="112"/>
                  </a:cubicBezTo>
                  <a:cubicBezTo>
                    <a:pt x="330" y="42"/>
                    <a:pt x="265" y="0"/>
                    <a:pt x="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02;p41">
              <a:extLst>
                <a:ext uri="{FF2B5EF4-FFF2-40B4-BE49-F238E27FC236}">
                  <a16:creationId xmlns:a16="http://schemas.microsoft.com/office/drawing/2014/main" id="{80F1B957-C938-4882-9866-72AEB6EE2EFC}"/>
                </a:ext>
              </a:extLst>
            </p:cNvPr>
            <p:cNvSpPr/>
            <p:nvPr/>
          </p:nvSpPr>
          <p:spPr>
            <a:xfrm>
              <a:off x="6129100" y="4061550"/>
              <a:ext cx="424450" cy="684700"/>
            </a:xfrm>
            <a:custGeom>
              <a:avLst/>
              <a:gdLst/>
              <a:ahLst/>
              <a:cxnLst/>
              <a:rect l="l" t="t" r="r" b="b"/>
              <a:pathLst>
                <a:path w="16978" h="27388" extrusionOk="0">
                  <a:moveTo>
                    <a:pt x="192" y="0"/>
                  </a:moveTo>
                  <a:cubicBezTo>
                    <a:pt x="151" y="0"/>
                    <a:pt x="110" y="15"/>
                    <a:pt x="76" y="44"/>
                  </a:cubicBezTo>
                  <a:cubicBezTo>
                    <a:pt x="6" y="108"/>
                    <a:pt x="0" y="216"/>
                    <a:pt x="64" y="286"/>
                  </a:cubicBezTo>
                  <a:cubicBezTo>
                    <a:pt x="113" y="341"/>
                    <a:pt x="4976" y="5844"/>
                    <a:pt x="3132" y="12961"/>
                  </a:cubicBezTo>
                  <a:cubicBezTo>
                    <a:pt x="2041" y="17173"/>
                    <a:pt x="2963" y="21797"/>
                    <a:pt x="5483" y="24746"/>
                  </a:cubicBezTo>
                  <a:cubicBezTo>
                    <a:pt x="6953" y="26464"/>
                    <a:pt x="8787" y="27388"/>
                    <a:pt x="10702" y="27388"/>
                  </a:cubicBezTo>
                  <a:cubicBezTo>
                    <a:pt x="10895" y="27388"/>
                    <a:pt x="11091" y="27377"/>
                    <a:pt x="11285" y="27360"/>
                  </a:cubicBezTo>
                  <a:cubicBezTo>
                    <a:pt x="16912" y="26810"/>
                    <a:pt x="16978" y="19027"/>
                    <a:pt x="16978" y="18949"/>
                  </a:cubicBezTo>
                  <a:cubicBezTo>
                    <a:pt x="16978" y="18854"/>
                    <a:pt x="16901" y="18777"/>
                    <a:pt x="16806" y="18777"/>
                  </a:cubicBezTo>
                  <a:cubicBezTo>
                    <a:pt x="16710" y="18777"/>
                    <a:pt x="16635" y="18854"/>
                    <a:pt x="16635" y="18949"/>
                  </a:cubicBezTo>
                  <a:cubicBezTo>
                    <a:pt x="16635" y="19025"/>
                    <a:pt x="16572" y="26498"/>
                    <a:pt x="11252" y="27018"/>
                  </a:cubicBezTo>
                  <a:cubicBezTo>
                    <a:pt x="11069" y="27036"/>
                    <a:pt x="10886" y="27045"/>
                    <a:pt x="10705" y="27045"/>
                  </a:cubicBezTo>
                  <a:cubicBezTo>
                    <a:pt x="8892" y="27045"/>
                    <a:pt x="7146" y="26163"/>
                    <a:pt x="5744" y="24523"/>
                  </a:cubicBezTo>
                  <a:cubicBezTo>
                    <a:pt x="3294" y="21657"/>
                    <a:pt x="2400" y="17153"/>
                    <a:pt x="3465" y="13048"/>
                  </a:cubicBezTo>
                  <a:cubicBezTo>
                    <a:pt x="5357" y="5749"/>
                    <a:pt x="370" y="112"/>
                    <a:pt x="318" y="56"/>
                  </a:cubicBezTo>
                  <a:cubicBezTo>
                    <a:pt x="284" y="19"/>
                    <a:pt x="238" y="0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03;p41">
              <a:extLst>
                <a:ext uri="{FF2B5EF4-FFF2-40B4-BE49-F238E27FC236}">
                  <a16:creationId xmlns:a16="http://schemas.microsoft.com/office/drawing/2014/main" id="{AD233137-E76F-4794-B98C-84657AD5B635}"/>
                </a:ext>
              </a:extLst>
            </p:cNvPr>
            <p:cNvSpPr/>
            <p:nvPr/>
          </p:nvSpPr>
          <p:spPr>
            <a:xfrm>
              <a:off x="6105925" y="4034525"/>
              <a:ext cx="387425" cy="650650"/>
            </a:xfrm>
            <a:custGeom>
              <a:avLst/>
              <a:gdLst/>
              <a:ahLst/>
              <a:cxnLst/>
              <a:rect l="l" t="t" r="r" b="b"/>
              <a:pathLst>
                <a:path w="15497" h="26026" extrusionOk="0">
                  <a:moveTo>
                    <a:pt x="175" y="1"/>
                  </a:moveTo>
                  <a:cubicBezTo>
                    <a:pt x="84" y="1"/>
                    <a:pt x="10" y="72"/>
                    <a:pt x="5" y="164"/>
                  </a:cubicBezTo>
                  <a:cubicBezTo>
                    <a:pt x="1" y="256"/>
                    <a:pt x="71" y="336"/>
                    <a:pt x="164" y="344"/>
                  </a:cubicBezTo>
                  <a:cubicBezTo>
                    <a:pt x="194" y="345"/>
                    <a:pt x="3125" y="572"/>
                    <a:pt x="7464" y="6487"/>
                  </a:cubicBezTo>
                  <a:cubicBezTo>
                    <a:pt x="10525" y="10661"/>
                    <a:pt x="10162" y="14571"/>
                    <a:pt x="9843" y="18022"/>
                  </a:cubicBezTo>
                  <a:cubicBezTo>
                    <a:pt x="9697" y="19586"/>
                    <a:pt x="9561" y="21063"/>
                    <a:pt x="9729" y="22481"/>
                  </a:cubicBezTo>
                  <a:cubicBezTo>
                    <a:pt x="10048" y="25199"/>
                    <a:pt x="11462" y="25843"/>
                    <a:pt x="12274" y="25986"/>
                  </a:cubicBezTo>
                  <a:cubicBezTo>
                    <a:pt x="12428" y="26013"/>
                    <a:pt x="12586" y="26026"/>
                    <a:pt x="12743" y="26026"/>
                  </a:cubicBezTo>
                  <a:cubicBezTo>
                    <a:pt x="13848" y="26026"/>
                    <a:pt x="14979" y="25383"/>
                    <a:pt x="15455" y="24427"/>
                  </a:cubicBezTo>
                  <a:cubicBezTo>
                    <a:pt x="15496" y="24342"/>
                    <a:pt x="15462" y="24240"/>
                    <a:pt x="15377" y="24197"/>
                  </a:cubicBezTo>
                  <a:cubicBezTo>
                    <a:pt x="15353" y="24185"/>
                    <a:pt x="15327" y="24179"/>
                    <a:pt x="15302" y="24179"/>
                  </a:cubicBezTo>
                  <a:cubicBezTo>
                    <a:pt x="15239" y="24179"/>
                    <a:pt x="15178" y="24214"/>
                    <a:pt x="15147" y="24274"/>
                  </a:cubicBezTo>
                  <a:cubicBezTo>
                    <a:pt x="14727" y="25116"/>
                    <a:pt x="13731" y="25683"/>
                    <a:pt x="12750" y="25683"/>
                  </a:cubicBezTo>
                  <a:cubicBezTo>
                    <a:pt x="12610" y="25683"/>
                    <a:pt x="12471" y="25671"/>
                    <a:pt x="12333" y="25647"/>
                  </a:cubicBezTo>
                  <a:cubicBezTo>
                    <a:pt x="11613" y="25521"/>
                    <a:pt x="10363" y="24936"/>
                    <a:pt x="10069" y="22440"/>
                  </a:cubicBezTo>
                  <a:cubicBezTo>
                    <a:pt x="9905" y="21057"/>
                    <a:pt x="10041" y="19598"/>
                    <a:pt x="10185" y="18052"/>
                  </a:cubicBezTo>
                  <a:cubicBezTo>
                    <a:pt x="10510" y="14541"/>
                    <a:pt x="10878" y="10562"/>
                    <a:pt x="7740" y="6284"/>
                  </a:cubicBezTo>
                  <a:cubicBezTo>
                    <a:pt x="3286" y="209"/>
                    <a:pt x="305" y="7"/>
                    <a:pt x="180" y="1"/>
                  </a:cubicBezTo>
                  <a:cubicBezTo>
                    <a:pt x="179" y="1"/>
                    <a:pt x="177" y="1"/>
                    <a:pt x="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04;p41">
              <a:extLst>
                <a:ext uri="{FF2B5EF4-FFF2-40B4-BE49-F238E27FC236}">
                  <a16:creationId xmlns:a16="http://schemas.microsoft.com/office/drawing/2014/main" id="{52BD8C40-7F49-4475-9F85-4229EC7047D0}"/>
                </a:ext>
              </a:extLst>
            </p:cNvPr>
            <p:cNvSpPr/>
            <p:nvPr/>
          </p:nvSpPr>
          <p:spPr>
            <a:xfrm>
              <a:off x="4612200" y="693350"/>
              <a:ext cx="1274525" cy="1028100"/>
            </a:xfrm>
            <a:custGeom>
              <a:avLst/>
              <a:gdLst/>
              <a:ahLst/>
              <a:cxnLst/>
              <a:rect l="l" t="t" r="r" b="b"/>
              <a:pathLst>
                <a:path w="50981" h="41124" extrusionOk="0">
                  <a:moveTo>
                    <a:pt x="13441" y="0"/>
                  </a:moveTo>
                  <a:cubicBezTo>
                    <a:pt x="9177" y="0"/>
                    <a:pt x="5353" y="1744"/>
                    <a:pt x="5736" y="6643"/>
                  </a:cubicBezTo>
                  <a:cubicBezTo>
                    <a:pt x="5462" y="6821"/>
                    <a:pt x="5189" y="7010"/>
                    <a:pt x="4920" y="7219"/>
                  </a:cubicBezTo>
                  <a:cubicBezTo>
                    <a:pt x="4470" y="7285"/>
                    <a:pt x="4030" y="7408"/>
                    <a:pt x="3612" y="7586"/>
                  </a:cubicBezTo>
                  <a:cubicBezTo>
                    <a:pt x="261" y="8997"/>
                    <a:pt x="0" y="15951"/>
                    <a:pt x="2501" y="19133"/>
                  </a:cubicBezTo>
                  <a:cubicBezTo>
                    <a:pt x="3830" y="20823"/>
                    <a:pt x="6439" y="22247"/>
                    <a:pt x="8836" y="23043"/>
                  </a:cubicBezTo>
                  <a:lnTo>
                    <a:pt x="8849" y="23116"/>
                  </a:lnTo>
                  <a:cubicBezTo>
                    <a:pt x="8849" y="23116"/>
                    <a:pt x="9052" y="23811"/>
                    <a:pt x="16015" y="24471"/>
                  </a:cubicBezTo>
                  <a:cubicBezTo>
                    <a:pt x="22978" y="25131"/>
                    <a:pt x="25013" y="27891"/>
                    <a:pt x="24695" y="31238"/>
                  </a:cubicBezTo>
                  <a:cubicBezTo>
                    <a:pt x="24462" y="33749"/>
                    <a:pt x="25321" y="36240"/>
                    <a:pt x="27054" y="38071"/>
                  </a:cubicBezTo>
                  <a:cubicBezTo>
                    <a:pt x="27902" y="39259"/>
                    <a:pt x="29268" y="40191"/>
                    <a:pt x="31472" y="40730"/>
                  </a:cubicBezTo>
                  <a:cubicBezTo>
                    <a:pt x="32565" y="40998"/>
                    <a:pt x="33618" y="41124"/>
                    <a:pt x="34627" y="41124"/>
                  </a:cubicBezTo>
                  <a:cubicBezTo>
                    <a:pt x="45362" y="41124"/>
                    <a:pt x="50981" y="26888"/>
                    <a:pt x="44008" y="18331"/>
                  </a:cubicBezTo>
                  <a:cubicBezTo>
                    <a:pt x="40383" y="13881"/>
                    <a:pt x="34111" y="13009"/>
                    <a:pt x="29460" y="9839"/>
                  </a:cubicBezTo>
                  <a:cubicBezTo>
                    <a:pt x="26356" y="7723"/>
                    <a:pt x="23369" y="5378"/>
                    <a:pt x="20561" y="2880"/>
                  </a:cubicBezTo>
                  <a:cubicBezTo>
                    <a:pt x="20489" y="2880"/>
                    <a:pt x="20418" y="2885"/>
                    <a:pt x="20348" y="2897"/>
                  </a:cubicBezTo>
                  <a:cubicBezTo>
                    <a:pt x="18716" y="1311"/>
                    <a:pt x="16860" y="231"/>
                    <a:pt x="14844" y="60"/>
                  </a:cubicBezTo>
                  <a:cubicBezTo>
                    <a:pt x="14374" y="21"/>
                    <a:pt x="13905" y="0"/>
                    <a:pt x="13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05;p41">
              <a:extLst>
                <a:ext uri="{FF2B5EF4-FFF2-40B4-BE49-F238E27FC236}">
                  <a16:creationId xmlns:a16="http://schemas.microsoft.com/office/drawing/2014/main" id="{74F3B16A-CA71-4A78-998C-E1E1D494FAA1}"/>
                </a:ext>
              </a:extLst>
            </p:cNvPr>
            <p:cNvSpPr/>
            <p:nvPr/>
          </p:nvSpPr>
          <p:spPr>
            <a:xfrm>
              <a:off x="4825175" y="909275"/>
              <a:ext cx="942150" cy="497100"/>
            </a:xfrm>
            <a:custGeom>
              <a:avLst/>
              <a:gdLst/>
              <a:ahLst/>
              <a:cxnLst/>
              <a:rect l="l" t="t" r="r" b="b"/>
              <a:pathLst>
                <a:path w="37686" h="19884" extrusionOk="0">
                  <a:moveTo>
                    <a:pt x="192" y="1"/>
                  </a:moveTo>
                  <a:cubicBezTo>
                    <a:pt x="153" y="1"/>
                    <a:pt x="113" y="14"/>
                    <a:pt x="80" y="42"/>
                  </a:cubicBezTo>
                  <a:cubicBezTo>
                    <a:pt x="9" y="101"/>
                    <a:pt x="0" y="207"/>
                    <a:pt x="58" y="280"/>
                  </a:cubicBezTo>
                  <a:cubicBezTo>
                    <a:pt x="106" y="336"/>
                    <a:pt x="4932" y="5906"/>
                    <a:pt x="12267" y="7946"/>
                  </a:cubicBezTo>
                  <a:cubicBezTo>
                    <a:pt x="15479" y="8839"/>
                    <a:pt x="18770" y="8879"/>
                    <a:pt x="21954" y="8916"/>
                  </a:cubicBezTo>
                  <a:cubicBezTo>
                    <a:pt x="25978" y="8964"/>
                    <a:pt x="29781" y="9008"/>
                    <a:pt x="32463" y="10921"/>
                  </a:cubicBezTo>
                  <a:cubicBezTo>
                    <a:pt x="36989" y="14147"/>
                    <a:pt x="37329" y="17462"/>
                    <a:pt x="36818" y="19673"/>
                  </a:cubicBezTo>
                  <a:cubicBezTo>
                    <a:pt x="36797" y="19765"/>
                    <a:pt x="36854" y="19857"/>
                    <a:pt x="36946" y="19879"/>
                  </a:cubicBezTo>
                  <a:cubicBezTo>
                    <a:pt x="36959" y="19882"/>
                    <a:pt x="36972" y="19884"/>
                    <a:pt x="36986" y="19884"/>
                  </a:cubicBezTo>
                  <a:cubicBezTo>
                    <a:pt x="37064" y="19884"/>
                    <a:pt x="37133" y="19829"/>
                    <a:pt x="37151" y="19752"/>
                  </a:cubicBezTo>
                  <a:cubicBezTo>
                    <a:pt x="37685" y="17437"/>
                    <a:pt x="37341" y="13978"/>
                    <a:pt x="32662" y="10643"/>
                  </a:cubicBezTo>
                  <a:cubicBezTo>
                    <a:pt x="29891" y="8667"/>
                    <a:pt x="26037" y="8622"/>
                    <a:pt x="21957" y="8573"/>
                  </a:cubicBezTo>
                  <a:cubicBezTo>
                    <a:pt x="18797" y="8536"/>
                    <a:pt x="15528" y="8497"/>
                    <a:pt x="12359" y="7617"/>
                  </a:cubicBezTo>
                  <a:cubicBezTo>
                    <a:pt x="5126" y="5605"/>
                    <a:pt x="366" y="113"/>
                    <a:pt x="320" y="57"/>
                  </a:cubicBezTo>
                  <a:cubicBezTo>
                    <a:pt x="286" y="20"/>
                    <a:pt x="239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06;p41">
              <a:extLst>
                <a:ext uri="{FF2B5EF4-FFF2-40B4-BE49-F238E27FC236}">
                  <a16:creationId xmlns:a16="http://schemas.microsoft.com/office/drawing/2014/main" id="{9C2D062E-7412-4A7F-8CA5-F8DED9365E58}"/>
                </a:ext>
              </a:extLst>
            </p:cNvPr>
            <p:cNvSpPr/>
            <p:nvPr/>
          </p:nvSpPr>
          <p:spPr>
            <a:xfrm>
              <a:off x="4793625" y="826875"/>
              <a:ext cx="828125" cy="283075"/>
            </a:xfrm>
            <a:custGeom>
              <a:avLst/>
              <a:gdLst/>
              <a:ahLst/>
              <a:cxnLst/>
              <a:rect l="l" t="t" r="r" b="b"/>
              <a:pathLst>
                <a:path w="33125" h="11323" extrusionOk="0">
                  <a:moveTo>
                    <a:pt x="4582" y="1"/>
                  </a:moveTo>
                  <a:cubicBezTo>
                    <a:pt x="2029" y="1"/>
                    <a:pt x="211" y="959"/>
                    <a:pt x="114" y="1011"/>
                  </a:cubicBezTo>
                  <a:cubicBezTo>
                    <a:pt x="31" y="1056"/>
                    <a:pt x="0" y="1160"/>
                    <a:pt x="45" y="1243"/>
                  </a:cubicBezTo>
                  <a:cubicBezTo>
                    <a:pt x="75" y="1300"/>
                    <a:pt x="135" y="1333"/>
                    <a:pt x="196" y="1333"/>
                  </a:cubicBezTo>
                  <a:cubicBezTo>
                    <a:pt x="224" y="1333"/>
                    <a:pt x="252" y="1326"/>
                    <a:pt x="278" y="1312"/>
                  </a:cubicBezTo>
                  <a:cubicBezTo>
                    <a:pt x="300" y="1300"/>
                    <a:pt x="2105" y="349"/>
                    <a:pt x="4609" y="349"/>
                  </a:cubicBezTo>
                  <a:cubicBezTo>
                    <a:pt x="5307" y="349"/>
                    <a:pt x="6060" y="423"/>
                    <a:pt x="6843" y="612"/>
                  </a:cubicBezTo>
                  <a:cubicBezTo>
                    <a:pt x="8537" y="1020"/>
                    <a:pt x="10019" y="2279"/>
                    <a:pt x="11734" y="3737"/>
                  </a:cubicBezTo>
                  <a:cubicBezTo>
                    <a:pt x="13765" y="5464"/>
                    <a:pt x="16069" y="7422"/>
                    <a:pt x="19548" y="8835"/>
                  </a:cubicBezTo>
                  <a:cubicBezTo>
                    <a:pt x="23130" y="10292"/>
                    <a:pt x="25860" y="10363"/>
                    <a:pt x="28055" y="10421"/>
                  </a:cubicBezTo>
                  <a:cubicBezTo>
                    <a:pt x="29916" y="10470"/>
                    <a:pt x="31384" y="10510"/>
                    <a:pt x="32802" y="11302"/>
                  </a:cubicBezTo>
                  <a:cubicBezTo>
                    <a:pt x="32829" y="11315"/>
                    <a:pt x="32857" y="11323"/>
                    <a:pt x="32887" y="11323"/>
                  </a:cubicBezTo>
                  <a:cubicBezTo>
                    <a:pt x="32888" y="11323"/>
                    <a:pt x="32888" y="11323"/>
                    <a:pt x="32889" y="11323"/>
                  </a:cubicBezTo>
                  <a:cubicBezTo>
                    <a:pt x="33064" y="11323"/>
                    <a:pt x="33124" y="11088"/>
                    <a:pt x="32970" y="11002"/>
                  </a:cubicBezTo>
                  <a:cubicBezTo>
                    <a:pt x="31478" y="10169"/>
                    <a:pt x="29896" y="10127"/>
                    <a:pt x="28064" y="10078"/>
                  </a:cubicBezTo>
                  <a:cubicBezTo>
                    <a:pt x="25897" y="10022"/>
                    <a:pt x="23201" y="9950"/>
                    <a:pt x="19677" y="8519"/>
                  </a:cubicBezTo>
                  <a:cubicBezTo>
                    <a:pt x="16248" y="7125"/>
                    <a:pt x="13969" y="5187"/>
                    <a:pt x="11957" y="3476"/>
                  </a:cubicBezTo>
                  <a:cubicBezTo>
                    <a:pt x="10209" y="1990"/>
                    <a:pt x="8697" y="705"/>
                    <a:pt x="6923" y="277"/>
                  </a:cubicBezTo>
                  <a:cubicBezTo>
                    <a:pt x="6098" y="79"/>
                    <a:pt x="5310" y="1"/>
                    <a:pt x="45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07;p41">
              <a:extLst>
                <a:ext uri="{FF2B5EF4-FFF2-40B4-BE49-F238E27FC236}">
                  <a16:creationId xmlns:a16="http://schemas.microsoft.com/office/drawing/2014/main" id="{B17B56FF-8CFB-44E8-9EB7-4F199DB8E66C}"/>
                </a:ext>
              </a:extLst>
            </p:cNvPr>
            <p:cNvSpPr/>
            <p:nvPr/>
          </p:nvSpPr>
          <p:spPr>
            <a:xfrm>
              <a:off x="4714250" y="932600"/>
              <a:ext cx="88225" cy="275250"/>
            </a:xfrm>
            <a:custGeom>
              <a:avLst/>
              <a:gdLst/>
              <a:ahLst/>
              <a:cxnLst/>
              <a:rect l="l" t="t" r="r" b="b"/>
              <a:pathLst>
                <a:path w="3529" h="11010" extrusionOk="0">
                  <a:moveTo>
                    <a:pt x="3333" y="0"/>
                  </a:moveTo>
                  <a:cubicBezTo>
                    <a:pt x="3302" y="0"/>
                    <a:pt x="3270" y="9"/>
                    <a:pt x="3242" y="27"/>
                  </a:cubicBezTo>
                  <a:cubicBezTo>
                    <a:pt x="3209" y="47"/>
                    <a:pt x="0" y="2122"/>
                    <a:pt x="21" y="6225"/>
                  </a:cubicBezTo>
                  <a:cubicBezTo>
                    <a:pt x="43" y="10374"/>
                    <a:pt x="3205" y="11000"/>
                    <a:pt x="3237" y="11006"/>
                  </a:cubicBezTo>
                  <a:cubicBezTo>
                    <a:pt x="3248" y="11008"/>
                    <a:pt x="3258" y="11009"/>
                    <a:pt x="3269" y="11009"/>
                  </a:cubicBezTo>
                  <a:cubicBezTo>
                    <a:pt x="3356" y="11009"/>
                    <a:pt x="3430" y="10941"/>
                    <a:pt x="3439" y="10853"/>
                  </a:cubicBezTo>
                  <a:cubicBezTo>
                    <a:pt x="3447" y="10764"/>
                    <a:pt x="3386" y="10684"/>
                    <a:pt x="3298" y="10669"/>
                  </a:cubicBezTo>
                  <a:cubicBezTo>
                    <a:pt x="3270" y="10663"/>
                    <a:pt x="385" y="10090"/>
                    <a:pt x="364" y="6222"/>
                  </a:cubicBezTo>
                  <a:cubicBezTo>
                    <a:pt x="343" y="2315"/>
                    <a:pt x="3395" y="336"/>
                    <a:pt x="3425" y="316"/>
                  </a:cubicBezTo>
                  <a:cubicBezTo>
                    <a:pt x="3505" y="266"/>
                    <a:pt x="3528" y="160"/>
                    <a:pt x="3478" y="80"/>
                  </a:cubicBezTo>
                  <a:cubicBezTo>
                    <a:pt x="3445" y="28"/>
                    <a:pt x="3390" y="0"/>
                    <a:pt x="3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08;p41">
              <a:extLst>
                <a:ext uri="{FF2B5EF4-FFF2-40B4-BE49-F238E27FC236}">
                  <a16:creationId xmlns:a16="http://schemas.microsoft.com/office/drawing/2014/main" id="{8658757C-098E-4B2C-9D38-17A505B859ED}"/>
                </a:ext>
              </a:extLst>
            </p:cNvPr>
            <p:cNvSpPr/>
            <p:nvPr/>
          </p:nvSpPr>
          <p:spPr>
            <a:xfrm>
              <a:off x="4639150" y="916625"/>
              <a:ext cx="137825" cy="260825"/>
            </a:xfrm>
            <a:custGeom>
              <a:avLst/>
              <a:gdLst/>
              <a:ahLst/>
              <a:cxnLst/>
              <a:rect l="l" t="t" r="r" b="b"/>
              <a:pathLst>
                <a:path w="5513" h="10433" extrusionOk="0">
                  <a:moveTo>
                    <a:pt x="5316" y="1"/>
                  </a:moveTo>
                  <a:cubicBezTo>
                    <a:pt x="5288" y="1"/>
                    <a:pt x="5259" y="8"/>
                    <a:pt x="5233" y="23"/>
                  </a:cubicBezTo>
                  <a:cubicBezTo>
                    <a:pt x="5019" y="143"/>
                    <a:pt x="0" y="3007"/>
                    <a:pt x="386" y="6227"/>
                  </a:cubicBezTo>
                  <a:cubicBezTo>
                    <a:pt x="772" y="9437"/>
                    <a:pt x="3331" y="10411"/>
                    <a:pt x="3356" y="10422"/>
                  </a:cubicBezTo>
                  <a:cubicBezTo>
                    <a:pt x="3375" y="10428"/>
                    <a:pt x="3395" y="10432"/>
                    <a:pt x="3416" y="10432"/>
                  </a:cubicBezTo>
                  <a:lnTo>
                    <a:pt x="3416" y="10431"/>
                  </a:lnTo>
                  <a:cubicBezTo>
                    <a:pt x="3606" y="10431"/>
                    <a:pt x="3653" y="10165"/>
                    <a:pt x="3474" y="10098"/>
                  </a:cubicBezTo>
                  <a:cubicBezTo>
                    <a:pt x="3450" y="10091"/>
                    <a:pt x="1087" y="9189"/>
                    <a:pt x="726" y="6185"/>
                  </a:cubicBezTo>
                  <a:cubicBezTo>
                    <a:pt x="368" y="3193"/>
                    <a:pt x="5350" y="351"/>
                    <a:pt x="5401" y="323"/>
                  </a:cubicBezTo>
                  <a:cubicBezTo>
                    <a:pt x="5484" y="275"/>
                    <a:pt x="5512" y="171"/>
                    <a:pt x="5466" y="88"/>
                  </a:cubicBezTo>
                  <a:cubicBezTo>
                    <a:pt x="5435" y="32"/>
                    <a:pt x="5376" y="1"/>
                    <a:pt x="53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09;p41">
              <a:extLst>
                <a:ext uri="{FF2B5EF4-FFF2-40B4-BE49-F238E27FC236}">
                  <a16:creationId xmlns:a16="http://schemas.microsoft.com/office/drawing/2014/main" id="{89499CA0-1CE6-4470-9969-C2D00A38B181}"/>
                </a:ext>
              </a:extLst>
            </p:cNvPr>
            <p:cNvSpPr/>
            <p:nvPr/>
          </p:nvSpPr>
          <p:spPr>
            <a:xfrm>
              <a:off x="4688850" y="1495400"/>
              <a:ext cx="762925" cy="871700"/>
            </a:xfrm>
            <a:custGeom>
              <a:avLst/>
              <a:gdLst/>
              <a:ahLst/>
              <a:cxnLst/>
              <a:rect l="l" t="t" r="r" b="b"/>
              <a:pathLst>
                <a:path w="30517" h="34868" extrusionOk="0">
                  <a:moveTo>
                    <a:pt x="16009" y="0"/>
                  </a:moveTo>
                  <a:cubicBezTo>
                    <a:pt x="12651" y="0"/>
                    <a:pt x="8440" y="948"/>
                    <a:pt x="7410" y="2543"/>
                  </a:cubicBezTo>
                  <a:cubicBezTo>
                    <a:pt x="7410" y="2543"/>
                    <a:pt x="3091" y="6335"/>
                    <a:pt x="2023" y="10962"/>
                  </a:cubicBezTo>
                  <a:cubicBezTo>
                    <a:pt x="955" y="15587"/>
                    <a:pt x="1" y="32462"/>
                    <a:pt x="1578" y="34002"/>
                  </a:cubicBezTo>
                  <a:cubicBezTo>
                    <a:pt x="2206" y="34615"/>
                    <a:pt x="2883" y="34868"/>
                    <a:pt x="3543" y="34868"/>
                  </a:cubicBezTo>
                  <a:cubicBezTo>
                    <a:pt x="4542" y="34868"/>
                    <a:pt x="5500" y="34290"/>
                    <a:pt x="6185" y="33512"/>
                  </a:cubicBezTo>
                  <a:cubicBezTo>
                    <a:pt x="7323" y="32220"/>
                    <a:pt x="13003" y="14168"/>
                    <a:pt x="13003" y="14168"/>
                  </a:cubicBezTo>
                  <a:lnTo>
                    <a:pt x="14629" y="14585"/>
                  </a:lnTo>
                  <a:cubicBezTo>
                    <a:pt x="14629" y="14585"/>
                    <a:pt x="21128" y="29191"/>
                    <a:pt x="21834" y="30866"/>
                  </a:cubicBezTo>
                  <a:cubicBezTo>
                    <a:pt x="22393" y="32193"/>
                    <a:pt x="24177" y="34175"/>
                    <a:pt x="26219" y="34175"/>
                  </a:cubicBezTo>
                  <a:cubicBezTo>
                    <a:pt x="26752" y="34175"/>
                    <a:pt x="27302" y="34040"/>
                    <a:pt x="27852" y="33724"/>
                  </a:cubicBezTo>
                  <a:cubicBezTo>
                    <a:pt x="30516" y="32195"/>
                    <a:pt x="28510" y="20687"/>
                    <a:pt x="27181" y="16431"/>
                  </a:cubicBezTo>
                  <a:cubicBezTo>
                    <a:pt x="25853" y="12176"/>
                    <a:pt x="22206" y="1590"/>
                    <a:pt x="19357" y="469"/>
                  </a:cubicBezTo>
                  <a:cubicBezTo>
                    <a:pt x="18545" y="150"/>
                    <a:pt x="17345" y="0"/>
                    <a:pt x="16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10;p41">
              <a:extLst>
                <a:ext uri="{FF2B5EF4-FFF2-40B4-BE49-F238E27FC236}">
                  <a16:creationId xmlns:a16="http://schemas.microsoft.com/office/drawing/2014/main" id="{BE221090-03A1-4228-9EE3-914FD50AB07B}"/>
                </a:ext>
              </a:extLst>
            </p:cNvPr>
            <p:cNvSpPr/>
            <p:nvPr/>
          </p:nvSpPr>
          <p:spPr>
            <a:xfrm>
              <a:off x="4858250" y="1527775"/>
              <a:ext cx="333825" cy="184425"/>
            </a:xfrm>
            <a:custGeom>
              <a:avLst/>
              <a:gdLst/>
              <a:ahLst/>
              <a:cxnLst/>
              <a:rect l="l" t="t" r="r" b="b"/>
              <a:pathLst>
                <a:path w="13353" h="7377" extrusionOk="0">
                  <a:moveTo>
                    <a:pt x="12567" y="1"/>
                  </a:moveTo>
                  <a:cubicBezTo>
                    <a:pt x="9957" y="1"/>
                    <a:pt x="0" y="2909"/>
                    <a:pt x="0" y="2909"/>
                  </a:cubicBezTo>
                  <a:cubicBezTo>
                    <a:pt x="0" y="2909"/>
                    <a:pt x="2965" y="7376"/>
                    <a:pt x="6815" y="7376"/>
                  </a:cubicBezTo>
                  <a:cubicBezTo>
                    <a:pt x="7141" y="7376"/>
                    <a:pt x="7475" y="7344"/>
                    <a:pt x="7813" y="7274"/>
                  </a:cubicBezTo>
                  <a:cubicBezTo>
                    <a:pt x="12135" y="6382"/>
                    <a:pt x="13353" y="1286"/>
                    <a:pt x="13185" y="197"/>
                  </a:cubicBezTo>
                  <a:cubicBezTo>
                    <a:pt x="13164" y="60"/>
                    <a:pt x="12941" y="1"/>
                    <a:pt x="1256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11;p41">
              <a:extLst>
                <a:ext uri="{FF2B5EF4-FFF2-40B4-BE49-F238E27FC236}">
                  <a16:creationId xmlns:a16="http://schemas.microsoft.com/office/drawing/2014/main" id="{A2501645-00D4-4EB3-86F7-F91AE183831A}"/>
                </a:ext>
              </a:extLst>
            </p:cNvPr>
            <p:cNvSpPr/>
            <p:nvPr/>
          </p:nvSpPr>
          <p:spPr>
            <a:xfrm>
              <a:off x="4844650" y="1519800"/>
              <a:ext cx="356525" cy="200975"/>
            </a:xfrm>
            <a:custGeom>
              <a:avLst/>
              <a:gdLst/>
              <a:ahLst/>
              <a:cxnLst/>
              <a:rect l="l" t="t" r="r" b="b"/>
              <a:pathLst>
                <a:path w="14261" h="8039" extrusionOk="0">
                  <a:moveTo>
                    <a:pt x="13111" y="650"/>
                  </a:moveTo>
                  <a:cubicBezTo>
                    <a:pt x="13232" y="650"/>
                    <a:pt x="13329" y="658"/>
                    <a:pt x="13400" y="675"/>
                  </a:cubicBezTo>
                  <a:cubicBezTo>
                    <a:pt x="13431" y="1728"/>
                    <a:pt x="12359" y="6417"/>
                    <a:pt x="8288" y="7256"/>
                  </a:cubicBezTo>
                  <a:cubicBezTo>
                    <a:pt x="7977" y="7321"/>
                    <a:pt x="7670" y="7351"/>
                    <a:pt x="7367" y="7351"/>
                  </a:cubicBezTo>
                  <a:cubicBezTo>
                    <a:pt x="4396" y="7351"/>
                    <a:pt x="1919" y="4476"/>
                    <a:pt x="1110" y="3421"/>
                  </a:cubicBezTo>
                  <a:lnTo>
                    <a:pt x="1109" y="3421"/>
                  </a:lnTo>
                  <a:cubicBezTo>
                    <a:pt x="6174" y="1957"/>
                    <a:pt x="11582" y="650"/>
                    <a:pt x="13111" y="650"/>
                  </a:cubicBezTo>
                  <a:close/>
                  <a:moveTo>
                    <a:pt x="13123" y="0"/>
                  </a:moveTo>
                  <a:cubicBezTo>
                    <a:pt x="10593" y="0"/>
                    <a:pt x="2968" y="2164"/>
                    <a:pt x="448" y="2899"/>
                  </a:cubicBezTo>
                  <a:lnTo>
                    <a:pt x="1" y="3029"/>
                  </a:lnTo>
                  <a:lnTo>
                    <a:pt x="258" y="3418"/>
                  </a:lnTo>
                  <a:cubicBezTo>
                    <a:pt x="393" y="3621"/>
                    <a:pt x="3376" y="8039"/>
                    <a:pt x="7347" y="8039"/>
                  </a:cubicBezTo>
                  <a:cubicBezTo>
                    <a:pt x="7354" y="8039"/>
                    <a:pt x="7361" y="8039"/>
                    <a:pt x="7368" y="8039"/>
                  </a:cubicBezTo>
                  <a:cubicBezTo>
                    <a:pt x="7723" y="8039"/>
                    <a:pt x="8078" y="8002"/>
                    <a:pt x="8426" y="7930"/>
                  </a:cubicBezTo>
                  <a:cubicBezTo>
                    <a:pt x="12969" y="6992"/>
                    <a:pt x="14261" y="1717"/>
                    <a:pt x="14068" y="464"/>
                  </a:cubicBezTo>
                  <a:cubicBezTo>
                    <a:pt x="14044" y="322"/>
                    <a:pt x="13959" y="197"/>
                    <a:pt x="13836" y="123"/>
                  </a:cubicBezTo>
                  <a:cubicBezTo>
                    <a:pt x="13703" y="38"/>
                    <a:pt x="13458" y="0"/>
                    <a:pt x="131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12;p41">
              <a:extLst>
                <a:ext uri="{FF2B5EF4-FFF2-40B4-BE49-F238E27FC236}">
                  <a16:creationId xmlns:a16="http://schemas.microsoft.com/office/drawing/2014/main" id="{C2E78D0A-2A97-4687-95E2-B3E40DA32BC7}"/>
                </a:ext>
              </a:extLst>
            </p:cNvPr>
            <p:cNvSpPr/>
            <p:nvPr/>
          </p:nvSpPr>
          <p:spPr>
            <a:xfrm>
              <a:off x="4398550" y="1135475"/>
              <a:ext cx="1147700" cy="1132850"/>
            </a:xfrm>
            <a:custGeom>
              <a:avLst/>
              <a:gdLst/>
              <a:ahLst/>
              <a:cxnLst/>
              <a:rect l="l" t="t" r="r" b="b"/>
              <a:pathLst>
                <a:path w="45908" h="45314" extrusionOk="0">
                  <a:moveTo>
                    <a:pt x="28493" y="1"/>
                  </a:moveTo>
                  <a:cubicBezTo>
                    <a:pt x="25318" y="1"/>
                    <a:pt x="21822" y="449"/>
                    <a:pt x="21822" y="449"/>
                  </a:cubicBezTo>
                  <a:cubicBezTo>
                    <a:pt x="21822" y="449"/>
                    <a:pt x="12071" y="3744"/>
                    <a:pt x="10232" y="6259"/>
                  </a:cubicBezTo>
                  <a:cubicBezTo>
                    <a:pt x="8390" y="8775"/>
                    <a:pt x="5795" y="26573"/>
                    <a:pt x="5460" y="27294"/>
                  </a:cubicBezTo>
                  <a:cubicBezTo>
                    <a:pt x="5126" y="28014"/>
                    <a:pt x="0" y="45313"/>
                    <a:pt x="0" y="45313"/>
                  </a:cubicBezTo>
                  <a:lnTo>
                    <a:pt x="2865" y="45092"/>
                  </a:lnTo>
                  <a:cubicBezTo>
                    <a:pt x="2865" y="45092"/>
                    <a:pt x="11360" y="27941"/>
                    <a:pt x="11694" y="27221"/>
                  </a:cubicBezTo>
                  <a:cubicBezTo>
                    <a:pt x="12028" y="26499"/>
                    <a:pt x="14581" y="15622"/>
                    <a:pt x="14581" y="15622"/>
                  </a:cubicBezTo>
                  <a:cubicBezTo>
                    <a:pt x="14581" y="15622"/>
                    <a:pt x="15741" y="18788"/>
                    <a:pt x="17585" y="19171"/>
                  </a:cubicBezTo>
                  <a:cubicBezTo>
                    <a:pt x="17928" y="19242"/>
                    <a:pt x="18381" y="19273"/>
                    <a:pt x="18914" y="19273"/>
                  </a:cubicBezTo>
                  <a:cubicBezTo>
                    <a:pt x="21241" y="19273"/>
                    <a:pt x="25087" y="18678"/>
                    <a:pt x="27923" y="18238"/>
                  </a:cubicBezTo>
                  <a:cubicBezTo>
                    <a:pt x="31410" y="17699"/>
                    <a:pt x="32498" y="17530"/>
                    <a:pt x="33786" y="15770"/>
                  </a:cubicBezTo>
                  <a:cubicBezTo>
                    <a:pt x="35075" y="14009"/>
                    <a:pt x="34888" y="11362"/>
                    <a:pt x="34888" y="11362"/>
                  </a:cubicBezTo>
                  <a:lnTo>
                    <a:pt x="34888" y="11362"/>
                  </a:lnTo>
                  <a:lnTo>
                    <a:pt x="40581" y="23639"/>
                  </a:lnTo>
                  <a:lnTo>
                    <a:pt x="36729" y="43416"/>
                  </a:lnTo>
                  <a:lnTo>
                    <a:pt x="39578" y="44535"/>
                  </a:lnTo>
                  <a:cubicBezTo>
                    <a:pt x="39578" y="44535"/>
                    <a:pt x="45509" y="26667"/>
                    <a:pt x="45708" y="25074"/>
                  </a:cubicBezTo>
                  <a:cubicBezTo>
                    <a:pt x="45907" y="23482"/>
                    <a:pt x="41656" y="11874"/>
                    <a:pt x="38852" y="6731"/>
                  </a:cubicBezTo>
                  <a:cubicBezTo>
                    <a:pt x="36049" y="1591"/>
                    <a:pt x="35395" y="1692"/>
                    <a:pt x="32764" y="538"/>
                  </a:cubicBezTo>
                  <a:cubicBezTo>
                    <a:pt x="31839" y="132"/>
                    <a:pt x="30213" y="1"/>
                    <a:pt x="2849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13;p41">
              <a:extLst>
                <a:ext uri="{FF2B5EF4-FFF2-40B4-BE49-F238E27FC236}">
                  <a16:creationId xmlns:a16="http://schemas.microsoft.com/office/drawing/2014/main" id="{60BF4FF3-9EA6-4DD0-B294-9B94B2EFD4B7}"/>
                </a:ext>
              </a:extLst>
            </p:cNvPr>
            <p:cNvSpPr/>
            <p:nvPr/>
          </p:nvSpPr>
          <p:spPr>
            <a:xfrm>
              <a:off x="4386750" y="1126925"/>
              <a:ext cx="1168525" cy="1150900"/>
            </a:xfrm>
            <a:custGeom>
              <a:avLst/>
              <a:gdLst/>
              <a:ahLst/>
              <a:cxnLst/>
              <a:rect l="l" t="t" r="r" b="b"/>
              <a:pathLst>
                <a:path w="46741" h="46036" extrusionOk="0">
                  <a:moveTo>
                    <a:pt x="28993" y="684"/>
                  </a:moveTo>
                  <a:cubicBezTo>
                    <a:pt x="30660" y="684"/>
                    <a:pt x="32222" y="810"/>
                    <a:pt x="33098" y="1195"/>
                  </a:cubicBezTo>
                  <a:cubicBezTo>
                    <a:pt x="33330" y="1296"/>
                    <a:pt x="33546" y="1388"/>
                    <a:pt x="33750" y="1474"/>
                  </a:cubicBezTo>
                  <a:cubicBezTo>
                    <a:pt x="35824" y="2354"/>
                    <a:pt x="36524" y="2651"/>
                    <a:pt x="39024" y="7238"/>
                  </a:cubicBezTo>
                  <a:cubicBezTo>
                    <a:pt x="41850" y="12419"/>
                    <a:pt x="46029" y="23876"/>
                    <a:pt x="45840" y="25374"/>
                  </a:cubicBezTo>
                  <a:cubicBezTo>
                    <a:pt x="45689" y="26584"/>
                    <a:pt x="41914" y="38165"/>
                    <a:pt x="39840" y="44426"/>
                  </a:cubicBezTo>
                  <a:lnTo>
                    <a:pt x="37593" y="43542"/>
                  </a:lnTo>
                  <a:lnTo>
                    <a:pt x="41388" y="24046"/>
                  </a:lnTo>
                  <a:lnTo>
                    <a:pt x="41409" y="23937"/>
                  </a:lnTo>
                  <a:lnTo>
                    <a:pt x="34887" y="9874"/>
                  </a:lnTo>
                  <a:lnTo>
                    <a:pt x="35017" y="11727"/>
                  </a:lnTo>
                  <a:cubicBezTo>
                    <a:pt x="35018" y="11753"/>
                    <a:pt x="35178" y="14272"/>
                    <a:pt x="33982" y="15909"/>
                  </a:cubicBezTo>
                  <a:cubicBezTo>
                    <a:pt x="32776" y="17554"/>
                    <a:pt x="31837" y="17701"/>
                    <a:pt x="28343" y="18242"/>
                  </a:cubicBezTo>
                  <a:cubicBezTo>
                    <a:pt x="25590" y="18668"/>
                    <a:pt x="21684" y="19273"/>
                    <a:pt x="19383" y="19273"/>
                  </a:cubicBezTo>
                  <a:cubicBezTo>
                    <a:pt x="18877" y="19273"/>
                    <a:pt x="18448" y="19244"/>
                    <a:pt x="18127" y="19177"/>
                  </a:cubicBezTo>
                  <a:cubicBezTo>
                    <a:pt x="16492" y="18837"/>
                    <a:pt x="15387" y="15875"/>
                    <a:pt x="15377" y="15845"/>
                  </a:cubicBezTo>
                  <a:lnTo>
                    <a:pt x="14982" y="14771"/>
                  </a:lnTo>
                  <a:lnTo>
                    <a:pt x="14720" y="15885"/>
                  </a:lnTo>
                  <a:cubicBezTo>
                    <a:pt x="13697" y="20243"/>
                    <a:pt x="12089" y="26912"/>
                    <a:pt x="11856" y="27419"/>
                  </a:cubicBezTo>
                  <a:cubicBezTo>
                    <a:pt x="11546" y="28088"/>
                    <a:pt x="4014" y="43296"/>
                    <a:pt x="3117" y="45107"/>
                  </a:cubicBezTo>
                  <a:lnTo>
                    <a:pt x="942" y="45275"/>
                  </a:lnTo>
                  <a:cubicBezTo>
                    <a:pt x="3000" y="38336"/>
                    <a:pt x="6013" y="28280"/>
                    <a:pt x="6244" y="27780"/>
                  </a:cubicBezTo>
                  <a:cubicBezTo>
                    <a:pt x="6348" y="27557"/>
                    <a:pt x="6516" y="26630"/>
                    <a:pt x="7011" y="23822"/>
                  </a:cubicBezTo>
                  <a:cubicBezTo>
                    <a:pt x="7950" y="18487"/>
                    <a:pt x="9700" y="8554"/>
                    <a:pt x="10981" y="6803"/>
                  </a:cubicBezTo>
                  <a:cubicBezTo>
                    <a:pt x="12686" y="4473"/>
                    <a:pt x="21753" y="1339"/>
                    <a:pt x="22372" y="1126"/>
                  </a:cubicBezTo>
                  <a:cubicBezTo>
                    <a:pt x="22742" y="1081"/>
                    <a:pt x="26033" y="684"/>
                    <a:pt x="28993" y="684"/>
                  </a:cubicBezTo>
                  <a:close/>
                  <a:moveTo>
                    <a:pt x="28931" y="1"/>
                  </a:moveTo>
                  <a:cubicBezTo>
                    <a:pt x="25825" y="1"/>
                    <a:pt x="22467" y="423"/>
                    <a:pt x="22249" y="451"/>
                  </a:cubicBezTo>
                  <a:lnTo>
                    <a:pt x="22184" y="465"/>
                  </a:lnTo>
                  <a:cubicBezTo>
                    <a:pt x="21781" y="602"/>
                    <a:pt x="12310" y="3824"/>
                    <a:pt x="10427" y="6398"/>
                  </a:cubicBezTo>
                  <a:cubicBezTo>
                    <a:pt x="9158" y="8132"/>
                    <a:pt x="7649" y="16240"/>
                    <a:pt x="6333" y="23703"/>
                  </a:cubicBezTo>
                  <a:cubicBezTo>
                    <a:pt x="6011" y="25543"/>
                    <a:pt x="5704" y="27282"/>
                    <a:pt x="5621" y="27491"/>
                  </a:cubicBezTo>
                  <a:cubicBezTo>
                    <a:pt x="5285" y="28215"/>
                    <a:pt x="668" y="43784"/>
                    <a:pt x="143" y="45557"/>
                  </a:cubicBezTo>
                  <a:lnTo>
                    <a:pt x="0" y="46036"/>
                  </a:lnTo>
                  <a:lnTo>
                    <a:pt x="3558" y="45761"/>
                  </a:lnTo>
                  <a:lnTo>
                    <a:pt x="3646" y="45587"/>
                  </a:lnTo>
                  <a:cubicBezTo>
                    <a:pt x="3992" y="44886"/>
                    <a:pt x="12145" y="28423"/>
                    <a:pt x="12478" y="27707"/>
                  </a:cubicBezTo>
                  <a:cubicBezTo>
                    <a:pt x="12768" y="27082"/>
                    <a:pt x="14495" y="19831"/>
                    <a:pt x="15155" y="17032"/>
                  </a:cubicBezTo>
                  <a:cubicBezTo>
                    <a:pt x="15675" y="18055"/>
                    <a:pt x="16652" y="19571"/>
                    <a:pt x="17987" y="19848"/>
                  </a:cubicBezTo>
                  <a:cubicBezTo>
                    <a:pt x="18352" y="19924"/>
                    <a:pt x="18830" y="19957"/>
                    <a:pt x="19388" y="19957"/>
                  </a:cubicBezTo>
                  <a:cubicBezTo>
                    <a:pt x="21740" y="19957"/>
                    <a:pt x="25530" y="19371"/>
                    <a:pt x="28447" y="18919"/>
                  </a:cubicBezTo>
                  <a:cubicBezTo>
                    <a:pt x="31974" y="18374"/>
                    <a:pt x="33162" y="18190"/>
                    <a:pt x="34534" y="16314"/>
                  </a:cubicBezTo>
                  <a:cubicBezTo>
                    <a:pt x="35259" y="15324"/>
                    <a:pt x="35544" y="14093"/>
                    <a:pt x="35651" y="13148"/>
                  </a:cubicBezTo>
                  <a:lnTo>
                    <a:pt x="40695" y="24024"/>
                  </a:lnTo>
                  <a:lnTo>
                    <a:pt x="36810" y="43971"/>
                  </a:lnTo>
                  <a:lnTo>
                    <a:pt x="40263" y="45329"/>
                  </a:lnTo>
                  <a:lnTo>
                    <a:pt x="40377" y="44986"/>
                  </a:lnTo>
                  <a:cubicBezTo>
                    <a:pt x="40618" y="44255"/>
                    <a:pt x="46318" y="27065"/>
                    <a:pt x="46520" y="25459"/>
                  </a:cubicBezTo>
                  <a:cubicBezTo>
                    <a:pt x="46740" y="23708"/>
                    <a:pt x="42358" y="11920"/>
                    <a:pt x="39626" y="6910"/>
                  </a:cubicBezTo>
                  <a:cubicBezTo>
                    <a:pt x="37011" y="2112"/>
                    <a:pt x="36196" y="1766"/>
                    <a:pt x="34017" y="843"/>
                  </a:cubicBezTo>
                  <a:cubicBezTo>
                    <a:pt x="33817" y="758"/>
                    <a:pt x="33603" y="666"/>
                    <a:pt x="33374" y="566"/>
                  </a:cubicBezTo>
                  <a:cubicBezTo>
                    <a:pt x="32397" y="138"/>
                    <a:pt x="30705" y="1"/>
                    <a:pt x="28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14;p41">
              <a:extLst>
                <a:ext uri="{FF2B5EF4-FFF2-40B4-BE49-F238E27FC236}">
                  <a16:creationId xmlns:a16="http://schemas.microsoft.com/office/drawing/2014/main" id="{BCF345CE-F825-4D05-8341-460C1183C934}"/>
                </a:ext>
              </a:extLst>
            </p:cNvPr>
            <p:cNvSpPr/>
            <p:nvPr/>
          </p:nvSpPr>
          <p:spPr>
            <a:xfrm>
              <a:off x="4924500" y="1268075"/>
              <a:ext cx="117175" cy="145525"/>
            </a:xfrm>
            <a:custGeom>
              <a:avLst/>
              <a:gdLst/>
              <a:ahLst/>
              <a:cxnLst/>
              <a:rect l="l" t="t" r="r" b="b"/>
              <a:pathLst>
                <a:path w="4687" h="5821" extrusionOk="0">
                  <a:moveTo>
                    <a:pt x="3990" y="0"/>
                  </a:moveTo>
                  <a:lnTo>
                    <a:pt x="1" y="173"/>
                  </a:lnTo>
                  <a:cubicBezTo>
                    <a:pt x="1" y="173"/>
                    <a:pt x="559" y="5216"/>
                    <a:pt x="2655" y="5784"/>
                  </a:cubicBezTo>
                  <a:cubicBezTo>
                    <a:pt x="2744" y="5809"/>
                    <a:pt x="2828" y="5820"/>
                    <a:pt x="2908" y="5820"/>
                  </a:cubicBezTo>
                  <a:cubicBezTo>
                    <a:pt x="4686" y="5820"/>
                    <a:pt x="3990" y="0"/>
                    <a:pt x="3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15;p41">
              <a:extLst>
                <a:ext uri="{FF2B5EF4-FFF2-40B4-BE49-F238E27FC236}">
                  <a16:creationId xmlns:a16="http://schemas.microsoft.com/office/drawing/2014/main" id="{5A2C2203-D926-468F-8534-3EE5EFDCDD0E}"/>
                </a:ext>
              </a:extLst>
            </p:cNvPr>
            <p:cNvSpPr/>
            <p:nvPr/>
          </p:nvSpPr>
          <p:spPr>
            <a:xfrm>
              <a:off x="4914975" y="1259175"/>
              <a:ext cx="131300" cy="162975"/>
            </a:xfrm>
            <a:custGeom>
              <a:avLst/>
              <a:gdLst/>
              <a:ahLst/>
              <a:cxnLst/>
              <a:rect l="l" t="t" r="r" b="b"/>
              <a:pathLst>
                <a:path w="5252" h="6519" extrusionOk="0">
                  <a:moveTo>
                    <a:pt x="4063" y="713"/>
                  </a:moveTo>
                  <a:lnTo>
                    <a:pt x="4063" y="713"/>
                  </a:lnTo>
                  <a:cubicBezTo>
                    <a:pt x="4238" y="2464"/>
                    <a:pt x="4246" y="5132"/>
                    <a:pt x="3554" y="5730"/>
                  </a:cubicBezTo>
                  <a:cubicBezTo>
                    <a:pt x="3495" y="5781"/>
                    <a:pt x="3414" y="5832"/>
                    <a:pt x="3285" y="5832"/>
                  </a:cubicBezTo>
                  <a:cubicBezTo>
                    <a:pt x="3238" y="5832"/>
                    <a:pt x="3185" y="5825"/>
                    <a:pt x="3125" y="5809"/>
                  </a:cubicBezTo>
                  <a:cubicBezTo>
                    <a:pt x="1717" y="5428"/>
                    <a:pt x="992" y="2383"/>
                    <a:pt x="770" y="855"/>
                  </a:cubicBezTo>
                  <a:lnTo>
                    <a:pt x="4063" y="713"/>
                  </a:lnTo>
                  <a:close/>
                  <a:moveTo>
                    <a:pt x="4672" y="0"/>
                  </a:moveTo>
                  <a:lnTo>
                    <a:pt x="0" y="202"/>
                  </a:lnTo>
                  <a:lnTo>
                    <a:pt x="40" y="566"/>
                  </a:lnTo>
                  <a:cubicBezTo>
                    <a:pt x="100" y="1106"/>
                    <a:pt x="691" y="5860"/>
                    <a:pt x="2945" y="6470"/>
                  </a:cubicBezTo>
                  <a:cubicBezTo>
                    <a:pt x="3058" y="6501"/>
                    <a:pt x="3172" y="6517"/>
                    <a:pt x="3288" y="6519"/>
                  </a:cubicBezTo>
                  <a:cubicBezTo>
                    <a:pt x="3551" y="6519"/>
                    <a:pt x="3805" y="6424"/>
                    <a:pt x="4001" y="6250"/>
                  </a:cubicBezTo>
                  <a:cubicBezTo>
                    <a:pt x="5251" y="5169"/>
                    <a:pt x="4769" y="809"/>
                    <a:pt x="4709" y="316"/>
                  </a:cubicBezTo>
                  <a:lnTo>
                    <a:pt x="46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16;p41">
              <a:extLst>
                <a:ext uri="{FF2B5EF4-FFF2-40B4-BE49-F238E27FC236}">
                  <a16:creationId xmlns:a16="http://schemas.microsoft.com/office/drawing/2014/main" id="{3FE7E5A1-D0A0-4C28-A056-3E3CD2874597}"/>
                </a:ext>
              </a:extLst>
            </p:cNvPr>
            <p:cNvSpPr/>
            <p:nvPr/>
          </p:nvSpPr>
          <p:spPr>
            <a:xfrm>
              <a:off x="4807250" y="1023050"/>
              <a:ext cx="278950" cy="303000"/>
            </a:xfrm>
            <a:custGeom>
              <a:avLst/>
              <a:gdLst/>
              <a:ahLst/>
              <a:cxnLst/>
              <a:rect l="l" t="t" r="r" b="b"/>
              <a:pathLst>
                <a:path w="11158" h="12120" extrusionOk="0">
                  <a:moveTo>
                    <a:pt x="3205" y="1"/>
                  </a:moveTo>
                  <a:cubicBezTo>
                    <a:pt x="2570" y="1434"/>
                    <a:pt x="1179" y="2602"/>
                    <a:pt x="0" y="3394"/>
                  </a:cubicBezTo>
                  <a:cubicBezTo>
                    <a:pt x="500" y="5113"/>
                    <a:pt x="1270" y="6990"/>
                    <a:pt x="2461" y="8535"/>
                  </a:cubicBezTo>
                  <a:cubicBezTo>
                    <a:pt x="4460" y="11129"/>
                    <a:pt x="5832" y="12119"/>
                    <a:pt x="6981" y="12119"/>
                  </a:cubicBezTo>
                  <a:cubicBezTo>
                    <a:pt x="7597" y="12119"/>
                    <a:pt x="8148" y="11835"/>
                    <a:pt x="8697" y="11361"/>
                  </a:cubicBezTo>
                  <a:cubicBezTo>
                    <a:pt x="10032" y="10208"/>
                    <a:pt x="11156" y="6682"/>
                    <a:pt x="11158" y="3642"/>
                  </a:cubicBezTo>
                  <a:cubicBezTo>
                    <a:pt x="4342" y="1784"/>
                    <a:pt x="3205" y="1"/>
                    <a:pt x="32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17;p41">
              <a:extLst>
                <a:ext uri="{FF2B5EF4-FFF2-40B4-BE49-F238E27FC236}">
                  <a16:creationId xmlns:a16="http://schemas.microsoft.com/office/drawing/2014/main" id="{265E0E0B-61CF-4B04-87E5-ED8A54356BFC}"/>
                </a:ext>
              </a:extLst>
            </p:cNvPr>
            <p:cNvSpPr/>
            <p:nvPr/>
          </p:nvSpPr>
          <p:spPr>
            <a:xfrm>
              <a:off x="4797300" y="1004975"/>
              <a:ext cx="297475" cy="329650"/>
            </a:xfrm>
            <a:custGeom>
              <a:avLst/>
              <a:gdLst/>
              <a:ahLst/>
              <a:cxnLst/>
              <a:rect l="l" t="t" r="r" b="b"/>
              <a:pathLst>
                <a:path w="11899" h="13186" extrusionOk="0">
                  <a:moveTo>
                    <a:pt x="3689" y="1313"/>
                  </a:moveTo>
                  <a:cubicBezTo>
                    <a:pt x="4409" y="1958"/>
                    <a:pt x="6363" y="3278"/>
                    <a:pt x="11210" y="4626"/>
                  </a:cubicBezTo>
                  <a:cubicBezTo>
                    <a:pt x="11148" y="7513"/>
                    <a:pt x="10101" y="10762"/>
                    <a:pt x="8871" y="11824"/>
                  </a:cubicBezTo>
                  <a:cubicBezTo>
                    <a:pt x="8335" y="12286"/>
                    <a:pt x="7867" y="12499"/>
                    <a:pt x="7379" y="12499"/>
                  </a:cubicBezTo>
                  <a:cubicBezTo>
                    <a:pt x="7322" y="12499"/>
                    <a:pt x="7264" y="12496"/>
                    <a:pt x="7207" y="12490"/>
                  </a:cubicBezTo>
                  <a:cubicBezTo>
                    <a:pt x="6152" y="12384"/>
                    <a:pt x="4857" y="11289"/>
                    <a:pt x="3130" y="9048"/>
                  </a:cubicBezTo>
                  <a:cubicBezTo>
                    <a:pt x="2167" y="7798"/>
                    <a:pt x="1383" y="6188"/>
                    <a:pt x="799" y="4259"/>
                  </a:cubicBezTo>
                  <a:cubicBezTo>
                    <a:pt x="2149" y="3322"/>
                    <a:pt x="3118" y="2335"/>
                    <a:pt x="3689" y="1313"/>
                  </a:cubicBezTo>
                  <a:close/>
                  <a:moveTo>
                    <a:pt x="3548" y="1"/>
                  </a:moveTo>
                  <a:lnTo>
                    <a:pt x="3289" y="586"/>
                  </a:lnTo>
                  <a:cubicBezTo>
                    <a:pt x="2676" y="1971"/>
                    <a:pt x="1274" y="3116"/>
                    <a:pt x="208" y="3832"/>
                  </a:cubicBezTo>
                  <a:lnTo>
                    <a:pt x="0" y="3971"/>
                  </a:lnTo>
                  <a:lnTo>
                    <a:pt x="68" y="4212"/>
                  </a:lnTo>
                  <a:cubicBezTo>
                    <a:pt x="685" y="6329"/>
                    <a:pt x="1531" y="8097"/>
                    <a:pt x="2587" y="9467"/>
                  </a:cubicBezTo>
                  <a:cubicBezTo>
                    <a:pt x="4462" y="11901"/>
                    <a:pt x="5866" y="13044"/>
                    <a:pt x="7138" y="13172"/>
                  </a:cubicBezTo>
                  <a:cubicBezTo>
                    <a:pt x="7220" y="13181"/>
                    <a:pt x="7302" y="13185"/>
                    <a:pt x="7383" y="13185"/>
                  </a:cubicBezTo>
                  <a:cubicBezTo>
                    <a:pt x="8037" y="13185"/>
                    <a:pt x="8660" y="12914"/>
                    <a:pt x="9320" y="12342"/>
                  </a:cubicBezTo>
                  <a:cubicBezTo>
                    <a:pt x="10739" y="11117"/>
                    <a:pt x="11896" y="7538"/>
                    <a:pt x="11899" y="4365"/>
                  </a:cubicBezTo>
                  <a:lnTo>
                    <a:pt x="11899" y="4103"/>
                  </a:lnTo>
                  <a:lnTo>
                    <a:pt x="11646" y="4034"/>
                  </a:lnTo>
                  <a:cubicBezTo>
                    <a:pt x="5194" y="2277"/>
                    <a:pt x="3926" y="586"/>
                    <a:pt x="3889" y="535"/>
                  </a:cubicBezTo>
                  <a:lnTo>
                    <a:pt x="3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18;p41">
              <a:extLst>
                <a:ext uri="{FF2B5EF4-FFF2-40B4-BE49-F238E27FC236}">
                  <a16:creationId xmlns:a16="http://schemas.microsoft.com/office/drawing/2014/main" id="{8E411CCB-359B-45CC-972C-FC607DE056AA}"/>
                </a:ext>
              </a:extLst>
            </p:cNvPr>
            <p:cNvSpPr/>
            <p:nvPr/>
          </p:nvSpPr>
          <p:spPr>
            <a:xfrm>
              <a:off x="4840175" y="1114775"/>
              <a:ext cx="145575" cy="130075"/>
            </a:xfrm>
            <a:custGeom>
              <a:avLst/>
              <a:gdLst/>
              <a:ahLst/>
              <a:cxnLst/>
              <a:rect l="l" t="t" r="r" b="b"/>
              <a:pathLst>
                <a:path w="5823" h="5203" extrusionOk="0">
                  <a:moveTo>
                    <a:pt x="1676" y="1"/>
                  </a:moveTo>
                  <a:cubicBezTo>
                    <a:pt x="623" y="1"/>
                    <a:pt x="82" y="711"/>
                    <a:pt x="57" y="745"/>
                  </a:cubicBezTo>
                  <a:cubicBezTo>
                    <a:pt x="0" y="821"/>
                    <a:pt x="17" y="929"/>
                    <a:pt x="92" y="984"/>
                  </a:cubicBezTo>
                  <a:cubicBezTo>
                    <a:pt x="123" y="1007"/>
                    <a:pt x="159" y="1018"/>
                    <a:pt x="195" y="1018"/>
                  </a:cubicBezTo>
                  <a:cubicBezTo>
                    <a:pt x="247" y="1018"/>
                    <a:pt x="299" y="994"/>
                    <a:pt x="333" y="948"/>
                  </a:cubicBezTo>
                  <a:cubicBezTo>
                    <a:pt x="352" y="921"/>
                    <a:pt x="796" y="343"/>
                    <a:pt x="1670" y="343"/>
                  </a:cubicBezTo>
                  <a:cubicBezTo>
                    <a:pt x="1787" y="343"/>
                    <a:pt x="1912" y="353"/>
                    <a:pt x="2045" y="377"/>
                  </a:cubicBezTo>
                  <a:cubicBezTo>
                    <a:pt x="2985" y="539"/>
                    <a:pt x="3269" y="1635"/>
                    <a:pt x="3520" y="2600"/>
                  </a:cubicBezTo>
                  <a:cubicBezTo>
                    <a:pt x="3569" y="2788"/>
                    <a:pt x="3615" y="2968"/>
                    <a:pt x="3665" y="3133"/>
                  </a:cubicBezTo>
                  <a:cubicBezTo>
                    <a:pt x="3713" y="3293"/>
                    <a:pt x="3756" y="3476"/>
                    <a:pt x="3800" y="3664"/>
                  </a:cubicBezTo>
                  <a:cubicBezTo>
                    <a:pt x="3965" y="4356"/>
                    <a:pt x="4136" y="5074"/>
                    <a:pt x="4618" y="5188"/>
                  </a:cubicBezTo>
                  <a:cubicBezTo>
                    <a:pt x="4661" y="5197"/>
                    <a:pt x="4704" y="5203"/>
                    <a:pt x="4749" y="5203"/>
                  </a:cubicBezTo>
                  <a:cubicBezTo>
                    <a:pt x="5042" y="5203"/>
                    <a:pt x="5367" y="4977"/>
                    <a:pt x="5762" y="4503"/>
                  </a:cubicBezTo>
                  <a:cubicBezTo>
                    <a:pt x="5823" y="4432"/>
                    <a:pt x="5814" y="4324"/>
                    <a:pt x="5741" y="4263"/>
                  </a:cubicBezTo>
                  <a:cubicBezTo>
                    <a:pt x="5709" y="4236"/>
                    <a:pt x="5669" y="4223"/>
                    <a:pt x="5630" y="4223"/>
                  </a:cubicBezTo>
                  <a:cubicBezTo>
                    <a:pt x="5582" y="4223"/>
                    <a:pt x="5533" y="4243"/>
                    <a:pt x="5500" y="4284"/>
                  </a:cubicBezTo>
                  <a:cubicBezTo>
                    <a:pt x="5099" y="4764"/>
                    <a:pt x="4868" y="4858"/>
                    <a:pt x="4746" y="4858"/>
                  </a:cubicBezTo>
                  <a:cubicBezTo>
                    <a:pt x="4727" y="4858"/>
                    <a:pt x="4711" y="4856"/>
                    <a:pt x="4697" y="4852"/>
                  </a:cubicBezTo>
                  <a:cubicBezTo>
                    <a:pt x="4421" y="4787"/>
                    <a:pt x="4262" y="4120"/>
                    <a:pt x="4134" y="3584"/>
                  </a:cubicBezTo>
                  <a:cubicBezTo>
                    <a:pt x="4088" y="3388"/>
                    <a:pt x="4042" y="3200"/>
                    <a:pt x="3993" y="3033"/>
                  </a:cubicBezTo>
                  <a:cubicBezTo>
                    <a:pt x="3944" y="2873"/>
                    <a:pt x="3898" y="2696"/>
                    <a:pt x="3851" y="2514"/>
                  </a:cubicBezTo>
                  <a:cubicBezTo>
                    <a:pt x="3588" y="1499"/>
                    <a:pt x="3263" y="239"/>
                    <a:pt x="2103" y="38"/>
                  </a:cubicBezTo>
                  <a:cubicBezTo>
                    <a:pt x="1952" y="12"/>
                    <a:pt x="1810" y="1"/>
                    <a:pt x="1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19;p41">
              <a:extLst>
                <a:ext uri="{FF2B5EF4-FFF2-40B4-BE49-F238E27FC236}">
                  <a16:creationId xmlns:a16="http://schemas.microsoft.com/office/drawing/2014/main" id="{AD828AAF-731E-4101-82C3-86EF22089289}"/>
                </a:ext>
              </a:extLst>
            </p:cNvPr>
            <p:cNvSpPr/>
            <p:nvPr/>
          </p:nvSpPr>
          <p:spPr>
            <a:xfrm>
              <a:off x="4958625" y="1093850"/>
              <a:ext cx="86775" cy="27250"/>
            </a:xfrm>
            <a:custGeom>
              <a:avLst/>
              <a:gdLst/>
              <a:ahLst/>
              <a:cxnLst/>
              <a:rect l="l" t="t" r="r" b="b"/>
              <a:pathLst>
                <a:path w="3471" h="1090" extrusionOk="0">
                  <a:moveTo>
                    <a:pt x="1602" y="0"/>
                  </a:moveTo>
                  <a:cubicBezTo>
                    <a:pt x="1531" y="0"/>
                    <a:pt x="1461" y="4"/>
                    <a:pt x="1391" y="12"/>
                  </a:cubicBezTo>
                  <a:cubicBezTo>
                    <a:pt x="547" y="115"/>
                    <a:pt x="75" y="780"/>
                    <a:pt x="57" y="808"/>
                  </a:cubicBezTo>
                  <a:cubicBezTo>
                    <a:pt x="1" y="886"/>
                    <a:pt x="18" y="995"/>
                    <a:pt x="97" y="1050"/>
                  </a:cubicBezTo>
                  <a:cubicBezTo>
                    <a:pt x="127" y="1071"/>
                    <a:pt x="161" y="1081"/>
                    <a:pt x="195" y="1081"/>
                  </a:cubicBezTo>
                  <a:cubicBezTo>
                    <a:pt x="250" y="1081"/>
                    <a:pt x="304" y="1054"/>
                    <a:pt x="338" y="1004"/>
                  </a:cubicBezTo>
                  <a:cubicBezTo>
                    <a:pt x="342" y="998"/>
                    <a:pt x="740" y="437"/>
                    <a:pt x="1432" y="354"/>
                  </a:cubicBezTo>
                  <a:cubicBezTo>
                    <a:pt x="1491" y="347"/>
                    <a:pt x="1550" y="343"/>
                    <a:pt x="1610" y="343"/>
                  </a:cubicBezTo>
                  <a:cubicBezTo>
                    <a:pt x="2090" y="343"/>
                    <a:pt x="2599" y="581"/>
                    <a:pt x="3125" y="1046"/>
                  </a:cubicBezTo>
                  <a:cubicBezTo>
                    <a:pt x="3156" y="1074"/>
                    <a:pt x="3196" y="1089"/>
                    <a:pt x="3238" y="1089"/>
                  </a:cubicBezTo>
                  <a:cubicBezTo>
                    <a:pt x="3238" y="1089"/>
                    <a:pt x="3239" y="1089"/>
                    <a:pt x="3240" y="1089"/>
                  </a:cubicBezTo>
                  <a:cubicBezTo>
                    <a:pt x="3397" y="1089"/>
                    <a:pt x="3471" y="894"/>
                    <a:pt x="3352" y="791"/>
                  </a:cubicBezTo>
                  <a:cubicBezTo>
                    <a:pt x="2758" y="264"/>
                    <a:pt x="2169" y="0"/>
                    <a:pt x="16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20;p41">
              <a:extLst>
                <a:ext uri="{FF2B5EF4-FFF2-40B4-BE49-F238E27FC236}">
                  <a16:creationId xmlns:a16="http://schemas.microsoft.com/office/drawing/2014/main" id="{44240F58-34A9-4185-87BF-090EC240E454}"/>
                </a:ext>
              </a:extLst>
            </p:cNvPr>
            <p:cNvSpPr/>
            <p:nvPr/>
          </p:nvSpPr>
          <p:spPr>
            <a:xfrm>
              <a:off x="4944400" y="1251825"/>
              <a:ext cx="65675" cy="24875"/>
            </a:xfrm>
            <a:custGeom>
              <a:avLst/>
              <a:gdLst/>
              <a:ahLst/>
              <a:cxnLst/>
              <a:rect l="l" t="t" r="r" b="b"/>
              <a:pathLst>
                <a:path w="2627" h="995" extrusionOk="0">
                  <a:moveTo>
                    <a:pt x="2432" y="1"/>
                  </a:moveTo>
                  <a:cubicBezTo>
                    <a:pt x="2379" y="1"/>
                    <a:pt x="2327" y="25"/>
                    <a:pt x="2294" y="70"/>
                  </a:cubicBezTo>
                  <a:cubicBezTo>
                    <a:pt x="1955" y="532"/>
                    <a:pt x="1514" y="659"/>
                    <a:pt x="1131" y="659"/>
                  </a:cubicBezTo>
                  <a:cubicBezTo>
                    <a:pt x="675" y="659"/>
                    <a:pt x="299" y="479"/>
                    <a:pt x="271" y="465"/>
                  </a:cubicBezTo>
                  <a:cubicBezTo>
                    <a:pt x="247" y="453"/>
                    <a:pt x="222" y="448"/>
                    <a:pt x="197" y="448"/>
                  </a:cubicBezTo>
                  <a:cubicBezTo>
                    <a:pt x="133" y="448"/>
                    <a:pt x="72" y="483"/>
                    <a:pt x="42" y="543"/>
                  </a:cubicBezTo>
                  <a:cubicBezTo>
                    <a:pt x="1" y="627"/>
                    <a:pt x="34" y="729"/>
                    <a:pt x="118" y="772"/>
                  </a:cubicBezTo>
                  <a:cubicBezTo>
                    <a:pt x="439" y="916"/>
                    <a:pt x="786" y="992"/>
                    <a:pt x="1138" y="995"/>
                  </a:cubicBezTo>
                  <a:cubicBezTo>
                    <a:pt x="1609" y="995"/>
                    <a:pt x="2153" y="840"/>
                    <a:pt x="2570" y="275"/>
                  </a:cubicBezTo>
                  <a:cubicBezTo>
                    <a:pt x="2626" y="198"/>
                    <a:pt x="2610" y="91"/>
                    <a:pt x="2534" y="34"/>
                  </a:cubicBezTo>
                  <a:cubicBezTo>
                    <a:pt x="2503" y="11"/>
                    <a:pt x="2467" y="1"/>
                    <a:pt x="24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21;p41">
              <a:extLst>
                <a:ext uri="{FF2B5EF4-FFF2-40B4-BE49-F238E27FC236}">
                  <a16:creationId xmlns:a16="http://schemas.microsoft.com/office/drawing/2014/main" id="{A798486E-1A1C-48A1-B20D-17AEEB44F72B}"/>
                </a:ext>
              </a:extLst>
            </p:cNvPr>
            <p:cNvSpPr/>
            <p:nvPr/>
          </p:nvSpPr>
          <p:spPr>
            <a:xfrm>
              <a:off x="4868150" y="1150850"/>
              <a:ext cx="46800" cy="21325"/>
            </a:xfrm>
            <a:custGeom>
              <a:avLst/>
              <a:gdLst/>
              <a:ahLst/>
              <a:cxnLst/>
              <a:rect l="l" t="t" r="r" b="b"/>
              <a:pathLst>
                <a:path w="1872" h="853" extrusionOk="0">
                  <a:moveTo>
                    <a:pt x="1681" y="1"/>
                  </a:moveTo>
                  <a:cubicBezTo>
                    <a:pt x="1630" y="1"/>
                    <a:pt x="1579" y="23"/>
                    <a:pt x="1545" y="67"/>
                  </a:cubicBezTo>
                  <a:cubicBezTo>
                    <a:pt x="1306" y="355"/>
                    <a:pt x="1066" y="503"/>
                    <a:pt x="828" y="509"/>
                  </a:cubicBezTo>
                  <a:lnTo>
                    <a:pt x="815" y="509"/>
                  </a:lnTo>
                  <a:cubicBezTo>
                    <a:pt x="522" y="509"/>
                    <a:pt x="320" y="288"/>
                    <a:pt x="319" y="287"/>
                  </a:cubicBezTo>
                  <a:cubicBezTo>
                    <a:pt x="285" y="250"/>
                    <a:pt x="239" y="232"/>
                    <a:pt x="192" y="232"/>
                  </a:cubicBezTo>
                  <a:cubicBezTo>
                    <a:pt x="152" y="232"/>
                    <a:pt x="111" y="246"/>
                    <a:pt x="78" y="275"/>
                  </a:cubicBezTo>
                  <a:cubicBezTo>
                    <a:pt x="10" y="337"/>
                    <a:pt x="1" y="442"/>
                    <a:pt x="62" y="514"/>
                  </a:cubicBezTo>
                  <a:cubicBezTo>
                    <a:pt x="75" y="529"/>
                    <a:pt x="366" y="852"/>
                    <a:pt x="815" y="852"/>
                  </a:cubicBezTo>
                  <a:lnTo>
                    <a:pt x="829" y="852"/>
                  </a:lnTo>
                  <a:cubicBezTo>
                    <a:pt x="1174" y="846"/>
                    <a:pt x="1502" y="656"/>
                    <a:pt x="1808" y="285"/>
                  </a:cubicBezTo>
                  <a:cubicBezTo>
                    <a:pt x="1872" y="212"/>
                    <a:pt x="1863" y="101"/>
                    <a:pt x="1789" y="40"/>
                  </a:cubicBezTo>
                  <a:cubicBezTo>
                    <a:pt x="1757" y="13"/>
                    <a:pt x="1719" y="1"/>
                    <a:pt x="16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22;p41">
              <a:extLst>
                <a:ext uri="{FF2B5EF4-FFF2-40B4-BE49-F238E27FC236}">
                  <a16:creationId xmlns:a16="http://schemas.microsoft.com/office/drawing/2014/main" id="{12DE3B8E-B6E2-42F0-81D6-CF8942839880}"/>
                </a:ext>
              </a:extLst>
            </p:cNvPr>
            <p:cNvSpPr/>
            <p:nvPr/>
          </p:nvSpPr>
          <p:spPr>
            <a:xfrm>
              <a:off x="4983050" y="1140550"/>
              <a:ext cx="58275" cy="21125"/>
            </a:xfrm>
            <a:custGeom>
              <a:avLst/>
              <a:gdLst/>
              <a:ahLst/>
              <a:cxnLst/>
              <a:rect l="l" t="t" r="r" b="b"/>
              <a:pathLst>
                <a:path w="2331" h="845" extrusionOk="0">
                  <a:moveTo>
                    <a:pt x="2139" y="1"/>
                  </a:moveTo>
                  <a:cubicBezTo>
                    <a:pt x="2095" y="1"/>
                    <a:pt x="2052" y="18"/>
                    <a:pt x="2019" y="51"/>
                  </a:cubicBezTo>
                  <a:cubicBezTo>
                    <a:pt x="1662" y="393"/>
                    <a:pt x="1332" y="500"/>
                    <a:pt x="1059" y="500"/>
                  </a:cubicBezTo>
                  <a:cubicBezTo>
                    <a:pt x="616" y="500"/>
                    <a:pt x="323" y="219"/>
                    <a:pt x="304" y="200"/>
                  </a:cubicBezTo>
                  <a:cubicBezTo>
                    <a:pt x="271" y="170"/>
                    <a:pt x="229" y="155"/>
                    <a:pt x="188" y="155"/>
                  </a:cubicBezTo>
                  <a:cubicBezTo>
                    <a:pt x="145" y="155"/>
                    <a:pt x="101" y="172"/>
                    <a:pt x="68" y="206"/>
                  </a:cubicBezTo>
                  <a:cubicBezTo>
                    <a:pt x="4" y="269"/>
                    <a:pt x="1" y="372"/>
                    <a:pt x="60" y="440"/>
                  </a:cubicBezTo>
                  <a:cubicBezTo>
                    <a:pt x="68" y="446"/>
                    <a:pt x="473" y="844"/>
                    <a:pt x="1071" y="844"/>
                  </a:cubicBezTo>
                  <a:cubicBezTo>
                    <a:pt x="1416" y="844"/>
                    <a:pt x="1824" y="712"/>
                    <a:pt x="2255" y="299"/>
                  </a:cubicBezTo>
                  <a:cubicBezTo>
                    <a:pt x="2326" y="234"/>
                    <a:pt x="2331" y="124"/>
                    <a:pt x="2264" y="54"/>
                  </a:cubicBezTo>
                  <a:cubicBezTo>
                    <a:pt x="2230" y="19"/>
                    <a:pt x="2184" y="1"/>
                    <a:pt x="2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23;p41">
              <a:extLst>
                <a:ext uri="{FF2B5EF4-FFF2-40B4-BE49-F238E27FC236}">
                  <a16:creationId xmlns:a16="http://schemas.microsoft.com/office/drawing/2014/main" id="{E0DA55D6-A44B-4C20-A665-4FABBCA85F2C}"/>
                </a:ext>
              </a:extLst>
            </p:cNvPr>
            <p:cNvSpPr/>
            <p:nvPr/>
          </p:nvSpPr>
          <p:spPr>
            <a:xfrm>
              <a:off x="4296950" y="2262775"/>
              <a:ext cx="184550" cy="195975"/>
            </a:xfrm>
            <a:custGeom>
              <a:avLst/>
              <a:gdLst/>
              <a:ahLst/>
              <a:cxnLst/>
              <a:rect l="l" t="t" r="r" b="b"/>
              <a:pathLst>
                <a:path w="7382" h="7839" extrusionOk="0">
                  <a:moveTo>
                    <a:pt x="6929" y="0"/>
                  </a:moveTo>
                  <a:lnTo>
                    <a:pt x="4063" y="221"/>
                  </a:lnTo>
                  <a:cubicBezTo>
                    <a:pt x="4063" y="221"/>
                    <a:pt x="2373" y="2268"/>
                    <a:pt x="1922" y="3675"/>
                  </a:cubicBezTo>
                  <a:cubicBezTo>
                    <a:pt x="1483" y="5044"/>
                    <a:pt x="1" y="7839"/>
                    <a:pt x="919" y="7839"/>
                  </a:cubicBezTo>
                  <a:cubicBezTo>
                    <a:pt x="945" y="7839"/>
                    <a:pt x="974" y="7836"/>
                    <a:pt x="1004" y="7832"/>
                  </a:cubicBezTo>
                  <a:cubicBezTo>
                    <a:pt x="2094" y="7664"/>
                    <a:pt x="3548" y="4093"/>
                    <a:pt x="3548" y="4093"/>
                  </a:cubicBezTo>
                  <a:cubicBezTo>
                    <a:pt x="3548" y="4093"/>
                    <a:pt x="5474" y="3571"/>
                    <a:pt x="6428" y="2530"/>
                  </a:cubicBezTo>
                  <a:cubicBezTo>
                    <a:pt x="7382" y="1491"/>
                    <a:pt x="6929" y="0"/>
                    <a:pt x="6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24;p41">
              <a:extLst>
                <a:ext uri="{FF2B5EF4-FFF2-40B4-BE49-F238E27FC236}">
                  <a16:creationId xmlns:a16="http://schemas.microsoft.com/office/drawing/2014/main" id="{89C8644C-FEFA-4F60-BD84-7804B8BFB737}"/>
                </a:ext>
              </a:extLst>
            </p:cNvPr>
            <p:cNvSpPr/>
            <p:nvPr/>
          </p:nvSpPr>
          <p:spPr>
            <a:xfrm>
              <a:off x="4298275" y="2253675"/>
              <a:ext cx="192550" cy="213675"/>
            </a:xfrm>
            <a:custGeom>
              <a:avLst/>
              <a:gdLst/>
              <a:ahLst/>
              <a:cxnLst/>
              <a:rect l="l" t="t" r="r" b="b"/>
              <a:pathLst>
                <a:path w="7702" h="8547" extrusionOk="0">
                  <a:moveTo>
                    <a:pt x="6604" y="729"/>
                  </a:moveTo>
                  <a:lnTo>
                    <a:pt x="6604" y="729"/>
                  </a:lnTo>
                  <a:cubicBezTo>
                    <a:pt x="6672" y="1159"/>
                    <a:pt x="6712" y="2020"/>
                    <a:pt x="6123" y="2663"/>
                  </a:cubicBezTo>
                  <a:cubicBezTo>
                    <a:pt x="5248" y="3616"/>
                    <a:pt x="3423" y="4121"/>
                    <a:pt x="3404" y="4126"/>
                  </a:cubicBezTo>
                  <a:lnTo>
                    <a:pt x="3241" y="4170"/>
                  </a:lnTo>
                  <a:lnTo>
                    <a:pt x="3177" y="4327"/>
                  </a:lnTo>
                  <a:cubicBezTo>
                    <a:pt x="2531" y="5912"/>
                    <a:pt x="1512" y="7670"/>
                    <a:pt x="911" y="7848"/>
                  </a:cubicBezTo>
                  <a:cubicBezTo>
                    <a:pt x="868" y="7461"/>
                    <a:pt x="1389" y="6194"/>
                    <a:pt x="1675" y="5493"/>
                  </a:cubicBezTo>
                  <a:cubicBezTo>
                    <a:pt x="1880" y="4994"/>
                    <a:pt x="2073" y="4523"/>
                    <a:pt x="2195" y="4143"/>
                  </a:cubicBezTo>
                  <a:cubicBezTo>
                    <a:pt x="2562" y="2997"/>
                    <a:pt x="3833" y="1356"/>
                    <a:pt x="4184" y="915"/>
                  </a:cubicBezTo>
                  <a:lnTo>
                    <a:pt x="6604" y="729"/>
                  </a:lnTo>
                  <a:close/>
                  <a:moveTo>
                    <a:pt x="7124" y="0"/>
                  </a:moveTo>
                  <a:lnTo>
                    <a:pt x="3839" y="253"/>
                  </a:lnTo>
                  <a:lnTo>
                    <a:pt x="3745" y="366"/>
                  </a:lnTo>
                  <a:cubicBezTo>
                    <a:pt x="3676" y="452"/>
                    <a:pt x="2008" y="2480"/>
                    <a:pt x="1542" y="3934"/>
                  </a:cubicBezTo>
                  <a:cubicBezTo>
                    <a:pt x="1429" y="4287"/>
                    <a:pt x="1240" y="4748"/>
                    <a:pt x="1041" y="5233"/>
                  </a:cubicBezTo>
                  <a:cubicBezTo>
                    <a:pt x="384" y="6836"/>
                    <a:pt x="0" y="7842"/>
                    <a:pt x="379" y="8322"/>
                  </a:cubicBezTo>
                  <a:cubicBezTo>
                    <a:pt x="449" y="8411"/>
                    <a:pt x="599" y="8546"/>
                    <a:pt x="866" y="8546"/>
                  </a:cubicBezTo>
                  <a:cubicBezTo>
                    <a:pt x="912" y="8546"/>
                    <a:pt x="960" y="8542"/>
                    <a:pt x="1004" y="8534"/>
                  </a:cubicBezTo>
                  <a:cubicBezTo>
                    <a:pt x="2145" y="8358"/>
                    <a:pt x="3385" y="5609"/>
                    <a:pt x="3750" y="4739"/>
                  </a:cubicBezTo>
                  <a:cubicBezTo>
                    <a:pt x="4253" y="4583"/>
                    <a:pt x="5777" y="4054"/>
                    <a:pt x="6629" y="3126"/>
                  </a:cubicBezTo>
                  <a:cubicBezTo>
                    <a:pt x="7701" y="1955"/>
                    <a:pt x="7225" y="333"/>
                    <a:pt x="7204" y="263"/>
                  </a:cubicBezTo>
                  <a:lnTo>
                    <a:pt x="7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25;p41">
              <a:extLst>
                <a:ext uri="{FF2B5EF4-FFF2-40B4-BE49-F238E27FC236}">
                  <a16:creationId xmlns:a16="http://schemas.microsoft.com/office/drawing/2014/main" id="{470D82E0-7D49-437D-AD86-70C1F61A7E41}"/>
                </a:ext>
              </a:extLst>
            </p:cNvPr>
            <p:cNvSpPr/>
            <p:nvPr/>
          </p:nvSpPr>
          <p:spPr>
            <a:xfrm>
              <a:off x="5254950" y="2220850"/>
              <a:ext cx="133075" cy="226425"/>
            </a:xfrm>
            <a:custGeom>
              <a:avLst/>
              <a:gdLst/>
              <a:ahLst/>
              <a:cxnLst/>
              <a:rect l="l" t="t" r="r" b="b"/>
              <a:pathLst>
                <a:path w="5323" h="9057" extrusionOk="0">
                  <a:moveTo>
                    <a:pt x="2473" y="1"/>
                  </a:moveTo>
                  <a:cubicBezTo>
                    <a:pt x="2473" y="1"/>
                    <a:pt x="381" y="2332"/>
                    <a:pt x="263" y="3020"/>
                  </a:cubicBezTo>
                  <a:cubicBezTo>
                    <a:pt x="147" y="3706"/>
                    <a:pt x="0" y="7075"/>
                    <a:pt x="0" y="7075"/>
                  </a:cubicBezTo>
                  <a:cubicBezTo>
                    <a:pt x="0" y="7075"/>
                    <a:pt x="119" y="7306"/>
                    <a:pt x="387" y="7306"/>
                  </a:cubicBezTo>
                  <a:cubicBezTo>
                    <a:pt x="558" y="7306"/>
                    <a:pt x="789" y="7212"/>
                    <a:pt x="1089" y="6906"/>
                  </a:cubicBezTo>
                  <a:cubicBezTo>
                    <a:pt x="1488" y="6496"/>
                    <a:pt x="1653" y="6123"/>
                    <a:pt x="1719" y="5859"/>
                  </a:cubicBezTo>
                  <a:lnTo>
                    <a:pt x="1719" y="5859"/>
                  </a:lnTo>
                  <a:cubicBezTo>
                    <a:pt x="1656" y="6598"/>
                    <a:pt x="1562" y="8169"/>
                    <a:pt x="1827" y="8799"/>
                  </a:cubicBezTo>
                  <a:cubicBezTo>
                    <a:pt x="1903" y="8979"/>
                    <a:pt x="2046" y="9056"/>
                    <a:pt x="2228" y="9056"/>
                  </a:cubicBezTo>
                  <a:cubicBezTo>
                    <a:pt x="2893" y="9056"/>
                    <a:pt x="4083" y="8034"/>
                    <a:pt x="4491" y="7271"/>
                  </a:cubicBezTo>
                  <a:cubicBezTo>
                    <a:pt x="5009" y="6298"/>
                    <a:pt x="5322" y="1120"/>
                    <a:pt x="5322" y="1120"/>
                  </a:cubicBezTo>
                  <a:lnTo>
                    <a:pt x="24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26;p41">
              <a:extLst>
                <a:ext uri="{FF2B5EF4-FFF2-40B4-BE49-F238E27FC236}">
                  <a16:creationId xmlns:a16="http://schemas.microsoft.com/office/drawing/2014/main" id="{82661166-D4AE-48B8-AF23-17D34ABB35C2}"/>
                </a:ext>
              </a:extLst>
            </p:cNvPr>
            <p:cNvSpPr/>
            <p:nvPr/>
          </p:nvSpPr>
          <p:spPr>
            <a:xfrm>
              <a:off x="5246300" y="2210675"/>
              <a:ext cx="150675" cy="245150"/>
            </a:xfrm>
            <a:custGeom>
              <a:avLst/>
              <a:gdLst/>
              <a:ahLst/>
              <a:cxnLst/>
              <a:rect l="l" t="t" r="r" b="b"/>
              <a:pathLst>
                <a:path w="6027" h="9806" extrusionOk="0">
                  <a:moveTo>
                    <a:pt x="2917" y="813"/>
                  </a:moveTo>
                  <a:lnTo>
                    <a:pt x="5311" y="1754"/>
                  </a:lnTo>
                  <a:cubicBezTo>
                    <a:pt x="5177" y="3813"/>
                    <a:pt x="4874" y="6878"/>
                    <a:pt x="4534" y="7516"/>
                  </a:cubicBezTo>
                  <a:cubicBezTo>
                    <a:pt x="4163" y="8212"/>
                    <a:pt x="3095" y="9119"/>
                    <a:pt x="2591" y="9119"/>
                  </a:cubicBezTo>
                  <a:cubicBezTo>
                    <a:pt x="2581" y="9119"/>
                    <a:pt x="2572" y="9119"/>
                    <a:pt x="2562" y="9118"/>
                  </a:cubicBezTo>
                  <a:cubicBezTo>
                    <a:pt x="2512" y="9117"/>
                    <a:pt x="2506" y="9108"/>
                    <a:pt x="2491" y="9071"/>
                  </a:cubicBezTo>
                  <a:cubicBezTo>
                    <a:pt x="2274" y="8557"/>
                    <a:pt x="2333" y="7170"/>
                    <a:pt x="2403" y="6334"/>
                  </a:cubicBezTo>
                  <a:lnTo>
                    <a:pt x="2403" y="6334"/>
                  </a:lnTo>
                  <a:lnTo>
                    <a:pt x="2403" y="6336"/>
                  </a:lnTo>
                  <a:cubicBezTo>
                    <a:pt x="2473" y="6050"/>
                    <a:pt x="2449" y="5859"/>
                    <a:pt x="2443" y="5819"/>
                  </a:cubicBezTo>
                  <a:lnTo>
                    <a:pt x="2053" y="3288"/>
                  </a:lnTo>
                  <a:lnTo>
                    <a:pt x="1765" y="5832"/>
                  </a:lnTo>
                  <a:cubicBezTo>
                    <a:pt x="1759" y="5886"/>
                    <a:pt x="1744" y="6024"/>
                    <a:pt x="1726" y="6218"/>
                  </a:cubicBezTo>
                  <a:cubicBezTo>
                    <a:pt x="1667" y="6428"/>
                    <a:pt x="1526" y="6729"/>
                    <a:pt x="1191" y="7072"/>
                  </a:cubicBezTo>
                  <a:cubicBezTo>
                    <a:pt x="918" y="7351"/>
                    <a:pt x="773" y="7369"/>
                    <a:pt x="730" y="7369"/>
                  </a:cubicBezTo>
                  <a:cubicBezTo>
                    <a:pt x="727" y="7369"/>
                    <a:pt x="724" y="7369"/>
                    <a:pt x="722" y="7369"/>
                  </a:cubicBezTo>
                  <a:cubicBezTo>
                    <a:pt x="713" y="7368"/>
                    <a:pt x="703" y="7365"/>
                    <a:pt x="695" y="7360"/>
                  </a:cubicBezTo>
                  <a:cubicBezTo>
                    <a:pt x="749" y="6166"/>
                    <a:pt x="863" y="3989"/>
                    <a:pt x="949" y="3483"/>
                  </a:cubicBezTo>
                  <a:cubicBezTo>
                    <a:pt x="1007" y="3134"/>
                    <a:pt x="1968" y="1887"/>
                    <a:pt x="2917" y="813"/>
                  </a:cubicBezTo>
                  <a:close/>
                  <a:moveTo>
                    <a:pt x="2722" y="1"/>
                  </a:moveTo>
                  <a:lnTo>
                    <a:pt x="2565" y="177"/>
                  </a:lnTo>
                  <a:cubicBezTo>
                    <a:pt x="2204" y="580"/>
                    <a:pt x="398" y="2622"/>
                    <a:pt x="272" y="3369"/>
                  </a:cubicBezTo>
                  <a:cubicBezTo>
                    <a:pt x="153" y="4070"/>
                    <a:pt x="11" y="7327"/>
                    <a:pt x="3" y="7466"/>
                  </a:cubicBezTo>
                  <a:lnTo>
                    <a:pt x="0" y="7558"/>
                  </a:lnTo>
                  <a:lnTo>
                    <a:pt x="42" y="7638"/>
                  </a:lnTo>
                  <a:cubicBezTo>
                    <a:pt x="60" y="7673"/>
                    <a:pt x="232" y="7988"/>
                    <a:pt x="617" y="8046"/>
                  </a:cubicBezTo>
                  <a:cubicBezTo>
                    <a:pt x="656" y="8052"/>
                    <a:pt x="696" y="8055"/>
                    <a:pt x="737" y="8055"/>
                  </a:cubicBezTo>
                  <a:cubicBezTo>
                    <a:pt x="1029" y="8055"/>
                    <a:pt x="1337" y="7894"/>
                    <a:pt x="1653" y="7578"/>
                  </a:cubicBezTo>
                  <a:lnTo>
                    <a:pt x="1653" y="7578"/>
                  </a:lnTo>
                  <a:cubicBezTo>
                    <a:pt x="1646" y="8245"/>
                    <a:pt x="1689" y="8937"/>
                    <a:pt x="1858" y="9338"/>
                  </a:cubicBezTo>
                  <a:cubicBezTo>
                    <a:pt x="1977" y="9620"/>
                    <a:pt x="2222" y="9790"/>
                    <a:pt x="2531" y="9804"/>
                  </a:cubicBezTo>
                  <a:cubicBezTo>
                    <a:pt x="2544" y="9806"/>
                    <a:pt x="2559" y="9806"/>
                    <a:pt x="2574" y="9806"/>
                  </a:cubicBezTo>
                  <a:cubicBezTo>
                    <a:pt x="3443" y="9806"/>
                    <a:pt x="4720" y="8627"/>
                    <a:pt x="5140" y="7838"/>
                  </a:cubicBezTo>
                  <a:cubicBezTo>
                    <a:pt x="5677" y="6830"/>
                    <a:pt x="5979" y="2086"/>
                    <a:pt x="6012" y="1548"/>
                  </a:cubicBezTo>
                  <a:lnTo>
                    <a:pt x="6026" y="1299"/>
                  </a:lnTo>
                  <a:lnTo>
                    <a:pt x="27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27;p41">
              <a:extLst>
                <a:ext uri="{FF2B5EF4-FFF2-40B4-BE49-F238E27FC236}">
                  <a16:creationId xmlns:a16="http://schemas.microsoft.com/office/drawing/2014/main" id="{124F5F16-AC84-4ED2-99D2-11A792E14562}"/>
                </a:ext>
              </a:extLst>
            </p:cNvPr>
            <p:cNvSpPr/>
            <p:nvPr/>
          </p:nvSpPr>
          <p:spPr>
            <a:xfrm>
              <a:off x="1337525" y="3829075"/>
              <a:ext cx="375050" cy="110550"/>
            </a:xfrm>
            <a:custGeom>
              <a:avLst/>
              <a:gdLst/>
              <a:ahLst/>
              <a:cxnLst/>
              <a:rect l="l" t="t" r="r" b="b"/>
              <a:pathLst>
                <a:path w="15002" h="4422" extrusionOk="0">
                  <a:moveTo>
                    <a:pt x="3209" y="0"/>
                  </a:moveTo>
                  <a:cubicBezTo>
                    <a:pt x="2777" y="0"/>
                    <a:pt x="2377" y="26"/>
                    <a:pt x="2038" y="87"/>
                  </a:cubicBezTo>
                  <a:cubicBezTo>
                    <a:pt x="0" y="458"/>
                    <a:pt x="370" y="3237"/>
                    <a:pt x="2963" y="3978"/>
                  </a:cubicBezTo>
                  <a:cubicBezTo>
                    <a:pt x="4000" y="4274"/>
                    <a:pt x="5363" y="4422"/>
                    <a:pt x="6780" y="4422"/>
                  </a:cubicBezTo>
                  <a:cubicBezTo>
                    <a:pt x="8905" y="4422"/>
                    <a:pt x="11150" y="4088"/>
                    <a:pt x="12594" y="3421"/>
                  </a:cubicBezTo>
                  <a:cubicBezTo>
                    <a:pt x="15001" y="2310"/>
                    <a:pt x="8334" y="644"/>
                    <a:pt x="8334" y="644"/>
                  </a:cubicBezTo>
                  <a:cubicBezTo>
                    <a:pt x="8334" y="644"/>
                    <a:pt x="5374" y="0"/>
                    <a:pt x="32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28;p41">
              <a:extLst>
                <a:ext uri="{FF2B5EF4-FFF2-40B4-BE49-F238E27FC236}">
                  <a16:creationId xmlns:a16="http://schemas.microsoft.com/office/drawing/2014/main" id="{B798BFC4-0665-4C90-B126-1B5A2BB38E7B}"/>
                </a:ext>
              </a:extLst>
            </p:cNvPr>
            <p:cNvSpPr/>
            <p:nvPr/>
          </p:nvSpPr>
          <p:spPr>
            <a:xfrm>
              <a:off x="1346025" y="3820500"/>
              <a:ext cx="328850" cy="127700"/>
            </a:xfrm>
            <a:custGeom>
              <a:avLst/>
              <a:gdLst/>
              <a:ahLst/>
              <a:cxnLst/>
              <a:rect l="l" t="t" r="r" b="b"/>
              <a:pathLst>
                <a:path w="13154" h="5108" extrusionOk="0">
                  <a:moveTo>
                    <a:pt x="2871" y="686"/>
                  </a:moveTo>
                  <a:cubicBezTo>
                    <a:pt x="4927" y="686"/>
                    <a:pt x="7778" y="1291"/>
                    <a:pt x="7917" y="1321"/>
                  </a:cubicBezTo>
                  <a:cubicBezTo>
                    <a:pt x="10272" y="1909"/>
                    <a:pt x="12425" y="2817"/>
                    <a:pt x="12435" y="3222"/>
                  </a:cubicBezTo>
                  <a:cubicBezTo>
                    <a:pt x="12435" y="3223"/>
                    <a:pt x="12401" y="3318"/>
                    <a:pt x="12110" y="3452"/>
                  </a:cubicBezTo>
                  <a:cubicBezTo>
                    <a:pt x="10755" y="4078"/>
                    <a:pt x="8523" y="4418"/>
                    <a:pt x="6395" y="4418"/>
                  </a:cubicBezTo>
                  <a:cubicBezTo>
                    <a:pt x="5043" y="4418"/>
                    <a:pt x="3733" y="4281"/>
                    <a:pt x="2718" y="3991"/>
                  </a:cubicBezTo>
                  <a:cubicBezTo>
                    <a:pt x="1365" y="3604"/>
                    <a:pt x="695" y="2610"/>
                    <a:pt x="734" y="1826"/>
                  </a:cubicBezTo>
                  <a:cubicBezTo>
                    <a:pt x="762" y="1268"/>
                    <a:pt x="1135" y="882"/>
                    <a:pt x="1759" y="769"/>
                  </a:cubicBezTo>
                  <a:cubicBezTo>
                    <a:pt x="2079" y="711"/>
                    <a:pt x="2458" y="686"/>
                    <a:pt x="2871" y="686"/>
                  </a:cubicBezTo>
                  <a:close/>
                  <a:moveTo>
                    <a:pt x="2876" y="0"/>
                  </a:moveTo>
                  <a:cubicBezTo>
                    <a:pt x="2421" y="0"/>
                    <a:pt x="1998" y="27"/>
                    <a:pt x="1637" y="93"/>
                  </a:cubicBezTo>
                  <a:cubicBezTo>
                    <a:pt x="701" y="264"/>
                    <a:pt x="94" y="916"/>
                    <a:pt x="51" y="1793"/>
                  </a:cubicBezTo>
                  <a:cubicBezTo>
                    <a:pt x="0" y="2814"/>
                    <a:pt x="755" y="4143"/>
                    <a:pt x="2529" y="4650"/>
                  </a:cubicBezTo>
                  <a:cubicBezTo>
                    <a:pt x="3615" y="4961"/>
                    <a:pt x="4993" y="5108"/>
                    <a:pt x="6409" y="5108"/>
                  </a:cubicBezTo>
                  <a:cubicBezTo>
                    <a:pt x="8629" y="5108"/>
                    <a:pt x="10947" y="4745"/>
                    <a:pt x="12398" y="4077"/>
                  </a:cubicBezTo>
                  <a:cubicBezTo>
                    <a:pt x="12912" y="3840"/>
                    <a:pt x="13154" y="3531"/>
                    <a:pt x="13118" y="3160"/>
                  </a:cubicBezTo>
                  <a:cubicBezTo>
                    <a:pt x="13011" y="2009"/>
                    <a:pt x="9557" y="1024"/>
                    <a:pt x="8078" y="654"/>
                  </a:cubicBezTo>
                  <a:lnTo>
                    <a:pt x="8068" y="651"/>
                  </a:lnTo>
                  <a:cubicBezTo>
                    <a:pt x="7922" y="620"/>
                    <a:pt x="5045" y="0"/>
                    <a:pt x="28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29;p41">
              <a:extLst>
                <a:ext uri="{FF2B5EF4-FFF2-40B4-BE49-F238E27FC236}">
                  <a16:creationId xmlns:a16="http://schemas.microsoft.com/office/drawing/2014/main" id="{56C294AB-F31F-4A4C-8229-3A338924E467}"/>
                </a:ext>
              </a:extLst>
            </p:cNvPr>
            <p:cNvSpPr/>
            <p:nvPr/>
          </p:nvSpPr>
          <p:spPr>
            <a:xfrm>
              <a:off x="856000" y="4382275"/>
              <a:ext cx="231525" cy="455175"/>
            </a:xfrm>
            <a:custGeom>
              <a:avLst/>
              <a:gdLst/>
              <a:ahLst/>
              <a:cxnLst/>
              <a:rect l="l" t="t" r="r" b="b"/>
              <a:pathLst>
                <a:path w="9261" h="18207" extrusionOk="0">
                  <a:moveTo>
                    <a:pt x="7037" y="0"/>
                  </a:moveTo>
                  <a:lnTo>
                    <a:pt x="0" y="1666"/>
                  </a:lnTo>
                  <a:lnTo>
                    <a:pt x="741" y="5741"/>
                  </a:lnTo>
                  <a:lnTo>
                    <a:pt x="2407" y="6112"/>
                  </a:lnTo>
                  <a:cubicBezTo>
                    <a:pt x="2407" y="6112"/>
                    <a:pt x="1852" y="10928"/>
                    <a:pt x="2593" y="12965"/>
                  </a:cubicBezTo>
                  <a:cubicBezTo>
                    <a:pt x="3283" y="14863"/>
                    <a:pt x="3812" y="18207"/>
                    <a:pt x="5079" y="18207"/>
                  </a:cubicBezTo>
                  <a:cubicBezTo>
                    <a:pt x="5173" y="18207"/>
                    <a:pt x="5270" y="18189"/>
                    <a:pt x="5371" y="18151"/>
                  </a:cubicBezTo>
                  <a:cubicBezTo>
                    <a:pt x="6853" y="17595"/>
                    <a:pt x="5926" y="9817"/>
                    <a:pt x="6482" y="8891"/>
                  </a:cubicBezTo>
                  <a:cubicBezTo>
                    <a:pt x="7037" y="7964"/>
                    <a:pt x="9260" y="5741"/>
                    <a:pt x="9260" y="5741"/>
                  </a:cubicBezTo>
                  <a:lnTo>
                    <a:pt x="7408" y="741"/>
                  </a:lnTo>
                  <a:lnTo>
                    <a:pt x="70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30;p41">
              <a:extLst>
                <a:ext uri="{FF2B5EF4-FFF2-40B4-BE49-F238E27FC236}">
                  <a16:creationId xmlns:a16="http://schemas.microsoft.com/office/drawing/2014/main" id="{26F9A86B-9D37-499E-9554-F2611CEDEA3E}"/>
                </a:ext>
              </a:extLst>
            </p:cNvPr>
            <p:cNvSpPr/>
            <p:nvPr/>
          </p:nvSpPr>
          <p:spPr>
            <a:xfrm>
              <a:off x="846750" y="4373675"/>
              <a:ext cx="249975" cy="472325"/>
            </a:xfrm>
            <a:custGeom>
              <a:avLst/>
              <a:gdLst/>
              <a:ahLst/>
              <a:cxnLst/>
              <a:rect l="l" t="t" r="r" b="b"/>
              <a:pathLst>
                <a:path w="9999" h="18893" extrusionOk="0">
                  <a:moveTo>
                    <a:pt x="7223" y="739"/>
                  </a:moveTo>
                  <a:lnTo>
                    <a:pt x="7456" y="1204"/>
                  </a:lnTo>
                  <a:lnTo>
                    <a:pt x="9232" y="5999"/>
                  </a:lnTo>
                  <a:cubicBezTo>
                    <a:pt x="8711" y="6529"/>
                    <a:pt x="7046" y="8241"/>
                    <a:pt x="6558" y="9058"/>
                  </a:cubicBezTo>
                  <a:cubicBezTo>
                    <a:pt x="6308" y="9472"/>
                    <a:pt x="6299" y="10519"/>
                    <a:pt x="6304" y="12488"/>
                  </a:cubicBezTo>
                  <a:cubicBezTo>
                    <a:pt x="6307" y="14384"/>
                    <a:pt x="6316" y="17913"/>
                    <a:pt x="5621" y="18174"/>
                  </a:cubicBezTo>
                  <a:cubicBezTo>
                    <a:pt x="5560" y="18197"/>
                    <a:pt x="5505" y="18208"/>
                    <a:pt x="5451" y="18208"/>
                  </a:cubicBezTo>
                  <a:cubicBezTo>
                    <a:pt x="5390" y="18208"/>
                    <a:pt x="5332" y="18193"/>
                    <a:pt x="5272" y="18164"/>
                  </a:cubicBezTo>
                  <a:cubicBezTo>
                    <a:pt x="4660" y="17855"/>
                    <a:pt x="4183" y="16193"/>
                    <a:pt x="3800" y="14857"/>
                  </a:cubicBezTo>
                  <a:cubicBezTo>
                    <a:pt x="3627" y="14252"/>
                    <a:pt x="3463" y="13682"/>
                    <a:pt x="3285" y="13191"/>
                  </a:cubicBezTo>
                  <a:cubicBezTo>
                    <a:pt x="2580" y="11253"/>
                    <a:pt x="3113" y="6542"/>
                    <a:pt x="3117" y="6495"/>
                  </a:cubicBezTo>
                  <a:cubicBezTo>
                    <a:pt x="3138" y="6321"/>
                    <a:pt x="3024" y="6159"/>
                    <a:pt x="2851" y="6121"/>
                  </a:cubicBezTo>
                  <a:lnTo>
                    <a:pt x="1408" y="5800"/>
                  </a:lnTo>
                  <a:lnTo>
                    <a:pt x="765" y="2269"/>
                  </a:lnTo>
                  <a:lnTo>
                    <a:pt x="7223" y="739"/>
                  </a:lnTo>
                  <a:close/>
                  <a:moveTo>
                    <a:pt x="7411" y="0"/>
                  </a:moveTo>
                  <a:cubicBezTo>
                    <a:pt x="7383" y="0"/>
                    <a:pt x="7356" y="3"/>
                    <a:pt x="7329" y="10"/>
                  </a:cubicBezTo>
                  <a:lnTo>
                    <a:pt x="291" y="1678"/>
                  </a:lnTo>
                  <a:cubicBezTo>
                    <a:pt x="113" y="1719"/>
                    <a:pt x="0" y="1893"/>
                    <a:pt x="33" y="2073"/>
                  </a:cubicBezTo>
                  <a:lnTo>
                    <a:pt x="774" y="6147"/>
                  </a:lnTo>
                  <a:cubicBezTo>
                    <a:pt x="798" y="6283"/>
                    <a:pt x="902" y="6390"/>
                    <a:pt x="1037" y="6419"/>
                  </a:cubicBezTo>
                  <a:lnTo>
                    <a:pt x="2403" y="6724"/>
                  </a:lnTo>
                  <a:cubicBezTo>
                    <a:pt x="2293" y="7834"/>
                    <a:pt x="1981" y="11615"/>
                    <a:pt x="2641" y="13425"/>
                  </a:cubicBezTo>
                  <a:cubicBezTo>
                    <a:pt x="2811" y="13894"/>
                    <a:pt x="2972" y="14453"/>
                    <a:pt x="3141" y="15045"/>
                  </a:cubicBezTo>
                  <a:cubicBezTo>
                    <a:pt x="3625" y="16737"/>
                    <a:pt x="4084" y="18333"/>
                    <a:pt x="4965" y="18775"/>
                  </a:cubicBezTo>
                  <a:cubicBezTo>
                    <a:pt x="5114" y="18853"/>
                    <a:pt x="5281" y="18893"/>
                    <a:pt x="5450" y="18893"/>
                  </a:cubicBezTo>
                  <a:cubicBezTo>
                    <a:pt x="5591" y="18893"/>
                    <a:pt x="5731" y="18866"/>
                    <a:pt x="5861" y="18816"/>
                  </a:cubicBezTo>
                  <a:cubicBezTo>
                    <a:pt x="6925" y="18416"/>
                    <a:pt x="6999" y="16051"/>
                    <a:pt x="6990" y="12487"/>
                  </a:cubicBezTo>
                  <a:cubicBezTo>
                    <a:pt x="6988" y="11236"/>
                    <a:pt x="6984" y="9680"/>
                    <a:pt x="7146" y="9410"/>
                  </a:cubicBezTo>
                  <a:cubicBezTo>
                    <a:pt x="7675" y="8531"/>
                    <a:pt x="9851" y="6349"/>
                    <a:pt x="9874" y="6327"/>
                  </a:cubicBezTo>
                  <a:cubicBezTo>
                    <a:pt x="9967" y="6232"/>
                    <a:pt x="9998" y="6091"/>
                    <a:pt x="9952" y="5966"/>
                  </a:cubicBezTo>
                  <a:lnTo>
                    <a:pt x="8086" y="931"/>
                  </a:lnTo>
                  <a:lnTo>
                    <a:pt x="7715" y="190"/>
                  </a:lnTo>
                  <a:cubicBezTo>
                    <a:pt x="7657" y="71"/>
                    <a:pt x="7537" y="0"/>
                    <a:pt x="7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431;p41">
              <a:extLst>
                <a:ext uri="{FF2B5EF4-FFF2-40B4-BE49-F238E27FC236}">
                  <a16:creationId xmlns:a16="http://schemas.microsoft.com/office/drawing/2014/main" id="{F6850AE7-4E36-42BB-A0CC-56D22D71DD73}"/>
                </a:ext>
              </a:extLst>
            </p:cNvPr>
            <p:cNvSpPr/>
            <p:nvPr/>
          </p:nvSpPr>
          <p:spPr>
            <a:xfrm>
              <a:off x="910850" y="4404550"/>
              <a:ext cx="89175" cy="440075"/>
            </a:xfrm>
            <a:custGeom>
              <a:avLst/>
              <a:gdLst/>
              <a:ahLst/>
              <a:cxnLst/>
              <a:rect l="l" t="t" r="r" b="b"/>
              <a:pathLst>
                <a:path w="3567" h="17603" extrusionOk="0">
                  <a:moveTo>
                    <a:pt x="361" y="1"/>
                  </a:moveTo>
                  <a:cubicBezTo>
                    <a:pt x="352" y="1"/>
                    <a:pt x="343" y="1"/>
                    <a:pt x="333" y="2"/>
                  </a:cubicBezTo>
                  <a:cubicBezTo>
                    <a:pt x="145" y="14"/>
                    <a:pt x="1" y="175"/>
                    <a:pt x="13" y="364"/>
                  </a:cubicBezTo>
                  <a:cubicBezTo>
                    <a:pt x="47" y="946"/>
                    <a:pt x="886" y="14664"/>
                    <a:pt x="2898" y="17460"/>
                  </a:cubicBezTo>
                  <a:cubicBezTo>
                    <a:pt x="2963" y="17549"/>
                    <a:pt x="3067" y="17603"/>
                    <a:pt x="3177" y="17603"/>
                  </a:cubicBezTo>
                  <a:cubicBezTo>
                    <a:pt x="3248" y="17603"/>
                    <a:pt x="3318" y="17581"/>
                    <a:pt x="3378" y="17538"/>
                  </a:cubicBezTo>
                  <a:cubicBezTo>
                    <a:pt x="3531" y="17428"/>
                    <a:pt x="3566" y="17214"/>
                    <a:pt x="3455" y="17059"/>
                  </a:cubicBezTo>
                  <a:cubicBezTo>
                    <a:pt x="1557" y="14424"/>
                    <a:pt x="705" y="465"/>
                    <a:pt x="696" y="324"/>
                  </a:cubicBezTo>
                  <a:cubicBezTo>
                    <a:pt x="686" y="144"/>
                    <a:pt x="548" y="1"/>
                    <a:pt x="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32;p41">
              <a:extLst>
                <a:ext uri="{FF2B5EF4-FFF2-40B4-BE49-F238E27FC236}">
                  <a16:creationId xmlns:a16="http://schemas.microsoft.com/office/drawing/2014/main" id="{E52B1B7E-3C1F-457E-A1A7-56255E56DD55}"/>
                </a:ext>
              </a:extLst>
            </p:cNvPr>
            <p:cNvSpPr/>
            <p:nvPr/>
          </p:nvSpPr>
          <p:spPr>
            <a:xfrm>
              <a:off x="1022575" y="3877575"/>
              <a:ext cx="1055800" cy="694525"/>
            </a:xfrm>
            <a:custGeom>
              <a:avLst/>
              <a:gdLst/>
              <a:ahLst/>
              <a:cxnLst/>
              <a:rect l="l" t="t" r="r" b="b"/>
              <a:pathLst>
                <a:path w="42232" h="27781" extrusionOk="0">
                  <a:moveTo>
                    <a:pt x="13523" y="0"/>
                  </a:moveTo>
                  <a:cubicBezTo>
                    <a:pt x="13523" y="0"/>
                    <a:pt x="4635" y="1111"/>
                    <a:pt x="2597" y="5557"/>
                  </a:cubicBezTo>
                  <a:cubicBezTo>
                    <a:pt x="560" y="10002"/>
                    <a:pt x="4819" y="11484"/>
                    <a:pt x="4819" y="11484"/>
                  </a:cubicBezTo>
                  <a:lnTo>
                    <a:pt x="16671" y="16114"/>
                  </a:lnTo>
                  <a:lnTo>
                    <a:pt x="0" y="19594"/>
                  </a:lnTo>
                  <a:lnTo>
                    <a:pt x="1856" y="27781"/>
                  </a:lnTo>
                  <a:cubicBezTo>
                    <a:pt x="1856" y="27781"/>
                    <a:pt x="9636" y="26300"/>
                    <a:pt x="14264" y="25003"/>
                  </a:cubicBezTo>
                  <a:cubicBezTo>
                    <a:pt x="18894" y="23706"/>
                    <a:pt x="34823" y="20372"/>
                    <a:pt x="38527" y="17039"/>
                  </a:cubicBezTo>
                  <a:cubicBezTo>
                    <a:pt x="42232" y="13705"/>
                    <a:pt x="38898" y="9261"/>
                    <a:pt x="32786" y="6298"/>
                  </a:cubicBezTo>
                  <a:cubicBezTo>
                    <a:pt x="26674" y="3334"/>
                    <a:pt x="13523" y="0"/>
                    <a:pt x="135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433;p41">
              <a:extLst>
                <a:ext uri="{FF2B5EF4-FFF2-40B4-BE49-F238E27FC236}">
                  <a16:creationId xmlns:a16="http://schemas.microsoft.com/office/drawing/2014/main" id="{FF0AEF54-5E97-4852-98CF-C42DE1096EFB}"/>
                </a:ext>
              </a:extLst>
            </p:cNvPr>
            <p:cNvSpPr/>
            <p:nvPr/>
          </p:nvSpPr>
          <p:spPr>
            <a:xfrm>
              <a:off x="1434850" y="4276150"/>
              <a:ext cx="360825" cy="54875"/>
            </a:xfrm>
            <a:custGeom>
              <a:avLst/>
              <a:gdLst/>
              <a:ahLst/>
              <a:cxnLst/>
              <a:rect l="l" t="t" r="r" b="b"/>
              <a:pathLst>
                <a:path w="14433" h="2195" extrusionOk="0">
                  <a:moveTo>
                    <a:pt x="186" y="1"/>
                  </a:moveTo>
                  <a:cubicBezTo>
                    <a:pt x="104" y="1"/>
                    <a:pt x="32" y="59"/>
                    <a:pt x="17" y="141"/>
                  </a:cubicBezTo>
                  <a:cubicBezTo>
                    <a:pt x="1" y="233"/>
                    <a:pt x="59" y="321"/>
                    <a:pt x="151" y="340"/>
                  </a:cubicBezTo>
                  <a:cubicBezTo>
                    <a:pt x="253" y="359"/>
                    <a:pt x="10397" y="2195"/>
                    <a:pt x="14258" y="2195"/>
                  </a:cubicBezTo>
                  <a:lnTo>
                    <a:pt x="14256" y="2195"/>
                  </a:lnTo>
                  <a:cubicBezTo>
                    <a:pt x="14258" y="2195"/>
                    <a:pt x="14260" y="2195"/>
                    <a:pt x="14262" y="2195"/>
                  </a:cubicBezTo>
                  <a:cubicBezTo>
                    <a:pt x="14356" y="2195"/>
                    <a:pt x="14433" y="2119"/>
                    <a:pt x="14433" y="2024"/>
                  </a:cubicBezTo>
                  <a:cubicBezTo>
                    <a:pt x="14433" y="1928"/>
                    <a:pt x="14356" y="1851"/>
                    <a:pt x="14262" y="1851"/>
                  </a:cubicBezTo>
                  <a:cubicBezTo>
                    <a:pt x="14260" y="1851"/>
                    <a:pt x="14258" y="1852"/>
                    <a:pt x="14256" y="1852"/>
                  </a:cubicBezTo>
                  <a:cubicBezTo>
                    <a:pt x="10428" y="1852"/>
                    <a:pt x="313" y="21"/>
                    <a:pt x="212" y="3"/>
                  </a:cubicBezTo>
                  <a:cubicBezTo>
                    <a:pt x="203" y="2"/>
                    <a:pt x="195" y="1"/>
                    <a:pt x="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434;p41">
              <a:extLst>
                <a:ext uri="{FF2B5EF4-FFF2-40B4-BE49-F238E27FC236}">
                  <a16:creationId xmlns:a16="http://schemas.microsoft.com/office/drawing/2014/main" id="{59A0B437-C74B-47FD-8F02-168FC1277E39}"/>
                </a:ext>
              </a:extLst>
            </p:cNvPr>
            <p:cNvSpPr/>
            <p:nvPr/>
          </p:nvSpPr>
          <p:spPr>
            <a:xfrm>
              <a:off x="1430100" y="3368225"/>
              <a:ext cx="555650" cy="514025"/>
            </a:xfrm>
            <a:custGeom>
              <a:avLst/>
              <a:gdLst/>
              <a:ahLst/>
              <a:cxnLst/>
              <a:rect l="l" t="t" r="r" b="b"/>
              <a:pathLst>
                <a:path w="22226" h="20561" extrusionOk="0">
                  <a:moveTo>
                    <a:pt x="4447" y="1"/>
                  </a:moveTo>
                  <a:lnTo>
                    <a:pt x="1" y="18707"/>
                  </a:lnTo>
                  <a:lnTo>
                    <a:pt x="4447" y="20560"/>
                  </a:lnTo>
                  <a:cubicBezTo>
                    <a:pt x="4447" y="20560"/>
                    <a:pt x="7595" y="17226"/>
                    <a:pt x="12225" y="15189"/>
                  </a:cubicBezTo>
                  <a:cubicBezTo>
                    <a:pt x="16855" y="13152"/>
                    <a:pt x="22226" y="11484"/>
                    <a:pt x="21299" y="6113"/>
                  </a:cubicBezTo>
                  <a:cubicBezTo>
                    <a:pt x="20374" y="742"/>
                    <a:pt x="16114" y="1"/>
                    <a:pt x="1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35;p41">
              <a:extLst>
                <a:ext uri="{FF2B5EF4-FFF2-40B4-BE49-F238E27FC236}">
                  <a16:creationId xmlns:a16="http://schemas.microsoft.com/office/drawing/2014/main" id="{141C323E-5755-4B63-9951-691D654228AA}"/>
                </a:ext>
              </a:extLst>
            </p:cNvPr>
            <p:cNvSpPr/>
            <p:nvPr/>
          </p:nvSpPr>
          <p:spPr>
            <a:xfrm>
              <a:off x="1854100" y="2460300"/>
              <a:ext cx="327550" cy="227525"/>
            </a:xfrm>
            <a:custGeom>
              <a:avLst/>
              <a:gdLst/>
              <a:ahLst/>
              <a:cxnLst/>
              <a:rect l="l" t="t" r="r" b="b"/>
              <a:pathLst>
                <a:path w="13102" h="9101" extrusionOk="0">
                  <a:moveTo>
                    <a:pt x="11588" y="1"/>
                  </a:moveTo>
                  <a:cubicBezTo>
                    <a:pt x="10827" y="1"/>
                    <a:pt x="9848" y="323"/>
                    <a:pt x="9222" y="323"/>
                  </a:cubicBezTo>
                  <a:cubicBezTo>
                    <a:pt x="9211" y="323"/>
                    <a:pt x="9200" y="323"/>
                    <a:pt x="9189" y="323"/>
                  </a:cubicBezTo>
                  <a:cubicBezTo>
                    <a:pt x="9161" y="322"/>
                    <a:pt x="9131" y="322"/>
                    <a:pt x="9099" y="322"/>
                  </a:cubicBezTo>
                  <a:cubicBezTo>
                    <a:pt x="8068" y="322"/>
                    <a:pt x="4962" y="610"/>
                    <a:pt x="3825" y="1774"/>
                  </a:cubicBezTo>
                  <a:cubicBezTo>
                    <a:pt x="2654" y="2973"/>
                    <a:pt x="0" y="6071"/>
                    <a:pt x="0" y="6071"/>
                  </a:cubicBezTo>
                  <a:lnTo>
                    <a:pt x="2286" y="8561"/>
                  </a:lnTo>
                  <a:cubicBezTo>
                    <a:pt x="2286" y="8561"/>
                    <a:pt x="4691" y="9101"/>
                    <a:pt x="5846" y="9101"/>
                  </a:cubicBezTo>
                  <a:cubicBezTo>
                    <a:pt x="6143" y="9101"/>
                    <a:pt x="6357" y="9065"/>
                    <a:pt x="6427" y="8976"/>
                  </a:cubicBezTo>
                  <a:cubicBezTo>
                    <a:pt x="6770" y="8538"/>
                    <a:pt x="10540" y="7018"/>
                    <a:pt x="11289" y="6662"/>
                  </a:cubicBezTo>
                  <a:cubicBezTo>
                    <a:pt x="12037" y="6306"/>
                    <a:pt x="12460" y="5462"/>
                    <a:pt x="11648" y="5297"/>
                  </a:cubicBezTo>
                  <a:cubicBezTo>
                    <a:pt x="11593" y="5286"/>
                    <a:pt x="11524" y="5281"/>
                    <a:pt x="11444" y="5281"/>
                  </a:cubicBezTo>
                  <a:cubicBezTo>
                    <a:pt x="10350" y="5281"/>
                    <a:pt x="7147" y="6248"/>
                    <a:pt x="7147" y="6248"/>
                  </a:cubicBezTo>
                  <a:lnTo>
                    <a:pt x="9508" y="2923"/>
                  </a:lnTo>
                  <a:cubicBezTo>
                    <a:pt x="9508" y="2923"/>
                    <a:pt x="13102" y="1030"/>
                    <a:pt x="12486" y="312"/>
                  </a:cubicBezTo>
                  <a:cubicBezTo>
                    <a:pt x="12285" y="79"/>
                    <a:pt x="11963" y="1"/>
                    <a:pt x="115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436;p41">
              <a:extLst>
                <a:ext uri="{FF2B5EF4-FFF2-40B4-BE49-F238E27FC236}">
                  <a16:creationId xmlns:a16="http://schemas.microsoft.com/office/drawing/2014/main" id="{84820C45-876B-4C68-896A-26A586EDD1AE}"/>
                </a:ext>
              </a:extLst>
            </p:cNvPr>
            <p:cNvSpPr/>
            <p:nvPr/>
          </p:nvSpPr>
          <p:spPr>
            <a:xfrm>
              <a:off x="1844775" y="2451775"/>
              <a:ext cx="332550" cy="244475"/>
            </a:xfrm>
            <a:custGeom>
              <a:avLst/>
              <a:gdLst/>
              <a:ahLst/>
              <a:cxnLst/>
              <a:rect l="l" t="t" r="r" b="b"/>
              <a:pathLst>
                <a:path w="13302" h="9779" extrusionOk="0">
                  <a:moveTo>
                    <a:pt x="12007" y="680"/>
                  </a:moveTo>
                  <a:cubicBezTo>
                    <a:pt x="12266" y="680"/>
                    <a:pt x="12477" y="723"/>
                    <a:pt x="12588" y="843"/>
                  </a:cubicBezTo>
                  <a:cubicBezTo>
                    <a:pt x="12572" y="1175"/>
                    <a:pt x="11234" y="2164"/>
                    <a:pt x="9722" y="2960"/>
                  </a:cubicBezTo>
                  <a:cubicBezTo>
                    <a:pt x="9675" y="2985"/>
                    <a:pt x="9633" y="3020"/>
                    <a:pt x="9602" y="3065"/>
                  </a:cubicBezTo>
                  <a:lnTo>
                    <a:pt x="7241" y="6390"/>
                  </a:lnTo>
                  <a:cubicBezTo>
                    <a:pt x="7073" y="6627"/>
                    <a:pt x="7254" y="6933"/>
                    <a:pt x="7516" y="6933"/>
                  </a:cubicBezTo>
                  <a:cubicBezTo>
                    <a:pt x="7550" y="6933"/>
                    <a:pt x="7584" y="6928"/>
                    <a:pt x="7620" y="6917"/>
                  </a:cubicBezTo>
                  <a:cubicBezTo>
                    <a:pt x="8904" y="6528"/>
                    <a:pt x="11050" y="5962"/>
                    <a:pt x="11795" y="5962"/>
                  </a:cubicBezTo>
                  <a:cubicBezTo>
                    <a:pt x="11859" y="5962"/>
                    <a:pt x="11912" y="5967"/>
                    <a:pt x="11954" y="5975"/>
                  </a:cubicBezTo>
                  <a:cubicBezTo>
                    <a:pt x="12063" y="5998"/>
                    <a:pt x="12116" y="6032"/>
                    <a:pt x="12119" y="6051"/>
                  </a:cubicBezTo>
                  <a:cubicBezTo>
                    <a:pt x="12133" y="6164"/>
                    <a:pt x="11932" y="6495"/>
                    <a:pt x="11515" y="6693"/>
                  </a:cubicBezTo>
                  <a:cubicBezTo>
                    <a:pt x="11325" y="6783"/>
                    <a:pt x="10939" y="6950"/>
                    <a:pt x="10463" y="7153"/>
                  </a:cubicBezTo>
                  <a:cubicBezTo>
                    <a:pt x="8059" y="8187"/>
                    <a:pt x="6791" y="8772"/>
                    <a:pt x="6579" y="9063"/>
                  </a:cubicBezTo>
                  <a:cubicBezTo>
                    <a:pt x="6521" y="9090"/>
                    <a:pt x="6407" y="9103"/>
                    <a:pt x="6250" y="9103"/>
                  </a:cubicBezTo>
                  <a:cubicBezTo>
                    <a:pt x="5578" y="9103"/>
                    <a:pt x="4119" y="8872"/>
                    <a:pt x="2838" y="8590"/>
                  </a:cubicBezTo>
                  <a:lnTo>
                    <a:pt x="832" y="6405"/>
                  </a:lnTo>
                  <a:cubicBezTo>
                    <a:pt x="1469" y="5665"/>
                    <a:pt x="3480" y="3344"/>
                    <a:pt x="4445" y="2355"/>
                  </a:cubicBezTo>
                  <a:cubicBezTo>
                    <a:pt x="5453" y="1324"/>
                    <a:pt x="8384" y="1006"/>
                    <a:pt x="9447" y="1006"/>
                  </a:cubicBezTo>
                  <a:cubicBezTo>
                    <a:pt x="9486" y="1006"/>
                    <a:pt x="9522" y="1006"/>
                    <a:pt x="9556" y="1007"/>
                  </a:cubicBezTo>
                  <a:cubicBezTo>
                    <a:pt x="9568" y="1007"/>
                    <a:pt x="9580" y="1007"/>
                    <a:pt x="9593" y="1007"/>
                  </a:cubicBezTo>
                  <a:cubicBezTo>
                    <a:pt x="9919" y="1007"/>
                    <a:pt x="10317" y="932"/>
                    <a:pt x="10732" y="852"/>
                  </a:cubicBezTo>
                  <a:cubicBezTo>
                    <a:pt x="11151" y="772"/>
                    <a:pt x="11630" y="680"/>
                    <a:pt x="12007" y="680"/>
                  </a:cubicBezTo>
                  <a:close/>
                  <a:moveTo>
                    <a:pt x="11962" y="0"/>
                  </a:moveTo>
                  <a:cubicBezTo>
                    <a:pt x="11527" y="0"/>
                    <a:pt x="11051" y="92"/>
                    <a:pt x="10603" y="178"/>
                  </a:cubicBezTo>
                  <a:cubicBezTo>
                    <a:pt x="10220" y="252"/>
                    <a:pt x="9851" y="321"/>
                    <a:pt x="9593" y="321"/>
                  </a:cubicBezTo>
                  <a:cubicBezTo>
                    <a:pt x="9585" y="321"/>
                    <a:pt x="9577" y="321"/>
                    <a:pt x="9570" y="321"/>
                  </a:cubicBezTo>
                  <a:cubicBezTo>
                    <a:pt x="9546" y="320"/>
                    <a:pt x="9521" y="320"/>
                    <a:pt x="9493" y="320"/>
                  </a:cubicBezTo>
                  <a:cubicBezTo>
                    <a:pt x="8571" y="320"/>
                    <a:pt x="5227" y="573"/>
                    <a:pt x="3953" y="1875"/>
                  </a:cubicBezTo>
                  <a:cubicBezTo>
                    <a:pt x="2788" y="3069"/>
                    <a:pt x="222" y="6062"/>
                    <a:pt x="113" y="6189"/>
                  </a:cubicBezTo>
                  <a:cubicBezTo>
                    <a:pt x="1" y="6321"/>
                    <a:pt x="4" y="6516"/>
                    <a:pt x="121" y="6644"/>
                  </a:cubicBezTo>
                  <a:lnTo>
                    <a:pt x="2406" y="9134"/>
                  </a:lnTo>
                  <a:cubicBezTo>
                    <a:pt x="2454" y="9186"/>
                    <a:pt x="2516" y="9222"/>
                    <a:pt x="2584" y="9236"/>
                  </a:cubicBezTo>
                  <a:cubicBezTo>
                    <a:pt x="4442" y="9654"/>
                    <a:pt x="5516" y="9778"/>
                    <a:pt x="6145" y="9778"/>
                  </a:cubicBezTo>
                  <a:cubicBezTo>
                    <a:pt x="6874" y="9778"/>
                    <a:pt x="7007" y="9611"/>
                    <a:pt x="7067" y="9532"/>
                  </a:cubicBezTo>
                  <a:cubicBezTo>
                    <a:pt x="7332" y="9245"/>
                    <a:pt x="9715" y="8221"/>
                    <a:pt x="10734" y="7784"/>
                  </a:cubicBezTo>
                  <a:cubicBezTo>
                    <a:pt x="11221" y="7575"/>
                    <a:pt x="11616" y="7405"/>
                    <a:pt x="11810" y="7313"/>
                  </a:cubicBezTo>
                  <a:cubicBezTo>
                    <a:pt x="12352" y="7055"/>
                    <a:pt x="12866" y="6510"/>
                    <a:pt x="12799" y="5968"/>
                  </a:cubicBezTo>
                  <a:cubicBezTo>
                    <a:pt x="12780" y="5806"/>
                    <a:pt x="12672" y="5420"/>
                    <a:pt x="12091" y="5303"/>
                  </a:cubicBezTo>
                  <a:cubicBezTo>
                    <a:pt x="12020" y="5288"/>
                    <a:pt x="11932" y="5281"/>
                    <a:pt x="11831" y="5281"/>
                  </a:cubicBezTo>
                  <a:cubicBezTo>
                    <a:pt x="11043" y="5281"/>
                    <a:pt x="9439" y="5688"/>
                    <a:pt x="8370" y="5986"/>
                  </a:cubicBezTo>
                  <a:lnTo>
                    <a:pt x="10115" y="3528"/>
                  </a:lnTo>
                  <a:cubicBezTo>
                    <a:pt x="10900" y="3111"/>
                    <a:pt x="13092" y="1870"/>
                    <a:pt x="13261" y="977"/>
                  </a:cubicBezTo>
                  <a:cubicBezTo>
                    <a:pt x="13301" y="783"/>
                    <a:pt x="13249" y="581"/>
                    <a:pt x="13120" y="431"/>
                  </a:cubicBezTo>
                  <a:cubicBezTo>
                    <a:pt x="12839" y="104"/>
                    <a:pt x="12424" y="0"/>
                    <a:pt x="119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37;p41">
              <a:extLst>
                <a:ext uri="{FF2B5EF4-FFF2-40B4-BE49-F238E27FC236}">
                  <a16:creationId xmlns:a16="http://schemas.microsoft.com/office/drawing/2014/main" id="{2677BAB5-E70D-4461-BB9C-002549449711}"/>
                </a:ext>
              </a:extLst>
            </p:cNvPr>
            <p:cNvSpPr/>
            <p:nvPr/>
          </p:nvSpPr>
          <p:spPr>
            <a:xfrm>
              <a:off x="661500" y="2639125"/>
              <a:ext cx="1278075" cy="1632050"/>
            </a:xfrm>
            <a:custGeom>
              <a:avLst/>
              <a:gdLst/>
              <a:ahLst/>
              <a:cxnLst/>
              <a:rect l="l" t="t" r="r" b="b"/>
              <a:pathLst>
                <a:path w="51123" h="65282" extrusionOk="0">
                  <a:moveTo>
                    <a:pt x="48139" y="1"/>
                  </a:moveTo>
                  <a:lnTo>
                    <a:pt x="35410" y="5372"/>
                  </a:lnTo>
                  <a:lnTo>
                    <a:pt x="35410" y="5383"/>
                  </a:lnTo>
                  <a:cubicBezTo>
                    <a:pt x="31551" y="6436"/>
                    <a:pt x="27120" y="7801"/>
                    <a:pt x="25929" y="8793"/>
                  </a:cubicBezTo>
                  <a:cubicBezTo>
                    <a:pt x="23706" y="10645"/>
                    <a:pt x="23706" y="16571"/>
                    <a:pt x="23706" y="17126"/>
                  </a:cubicBezTo>
                  <a:cubicBezTo>
                    <a:pt x="23706" y="17682"/>
                    <a:pt x="20372" y="23053"/>
                    <a:pt x="15744" y="27499"/>
                  </a:cubicBezTo>
                  <a:cubicBezTo>
                    <a:pt x="11114" y="31943"/>
                    <a:pt x="3705" y="35463"/>
                    <a:pt x="1854" y="37130"/>
                  </a:cubicBezTo>
                  <a:cubicBezTo>
                    <a:pt x="0" y="38796"/>
                    <a:pt x="1854" y="51020"/>
                    <a:pt x="7225" y="56576"/>
                  </a:cubicBezTo>
                  <a:cubicBezTo>
                    <a:pt x="12596" y="62132"/>
                    <a:pt x="19447" y="65282"/>
                    <a:pt x="19447" y="65282"/>
                  </a:cubicBezTo>
                  <a:cubicBezTo>
                    <a:pt x="19447" y="65282"/>
                    <a:pt x="31671" y="49724"/>
                    <a:pt x="33153" y="46946"/>
                  </a:cubicBezTo>
                  <a:cubicBezTo>
                    <a:pt x="34634" y="44167"/>
                    <a:pt x="35005" y="43612"/>
                    <a:pt x="35005" y="43612"/>
                  </a:cubicBezTo>
                  <a:cubicBezTo>
                    <a:pt x="35005" y="43612"/>
                    <a:pt x="39635" y="35650"/>
                    <a:pt x="39265" y="33241"/>
                  </a:cubicBezTo>
                  <a:cubicBezTo>
                    <a:pt x="38894" y="30833"/>
                    <a:pt x="38708" y="20647"/>
                    <a:pt x="38708" y="18424"/>
                  </a:cubicBezTo>
                  <a:cubicBezTo>
                    <a:pt x="38708" y="16201"/>
                    <a:pt x="42042" y="11386"/>
                    <a:pt x="42599" y="9718"/>
                  </a:cubicBezTo>
                  <a:cubicBezTo>
                    <a:pt x="42624" y="9641"/>
                    <a:pt x="42658" y="9555"/>
                    <a:pt x="42691" y="9470"/>
                  </a:cubicBezTo>
                  <a:lnTo>
                    <a:pt x="51123" y="2189"/>
                  </a:lnTo>
                  <a:lnTo>
                    <a:pt x="48139" y="1"/>
                  </a:ln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38;p41">
              <a:extLst>
                <a:ext uri="{FF2B5EF4-FFF2-40B4-BE49-F238E27FC236}">
                  <a16:creationId xmlns:a16="http://schemas.microsoft.com/office/drawing/2014/main" id="{80D9439F-97C3-4800-AA0F-2027DC2D53A7}"/>
                </a:ext>
              </a:extLst>
            </p:cNvPr>
            <p:cNvSpPr/>
            <p:nvPr/>
          </p:nvSpPr>
          <p:spPr>
            <a:xfrm>
              <a:off x="678200" y="2630575"/>
              <a:ext cx="1271150" cy="1649150"/>
            </a:xfrm>
            <a:custGeom>
              <a:avLst/>
              <a:gdLst/>
              <a:ahLst/>
              <a:cxnLst/>
              <a:rect l="l" t="t" r="r" b="b"/>
              <a:pathLst>
                <a:path w="50846" h="65966" extrusionOk="0">
                  <a:moveTo>
                    <a:pt x="47427" y="735"/>
                  </a:moveTo>
                  <a:lnTo>
                    <a:pt x="49905" y="2552"/>
                  </a:lnTo>
                  <a:lnTo>
                    <a:pt x="41800" y="9554"/>
                  </a:lnTo>
                  <a:cubicBezTo>
                    <a:pt x="41757" y="9589"/>
                    <a:pt x="41725" y="9635"/>
                    <a:pt x="41704" y="9687"/>
                  </a:cubicBezTo>
                  <a:cubicBezTo>
                    <a:pt x="41668" y="9778"/>
                    <a:pt x="41633" y="9868"/>
                    <a:pt x="41606" y="9953"/>
                  </a:cubicBezTo>
                  <a:cubicBezTo>
                    <a:pt x="41419" y="10511"/>
                    <a:pt x="40887" y="11472"/>
                    <a:pt x="40272" y="12584"/>
                  </a:cubicBezTo>
                  <a:cubicBezTo>
                    <a:pt x="39065" y="14767"/>
                    <a:pt x="37697" y="17240"/>
                    <a:pt x="37697" y="18766"/>
                  </a:cubicBezTo>
                  <a:cubicBezTo>
                    <a:pt x="37697" y="20909"/>
                    <a:pt x="37885" y="31207"/>
                    <a:pt x="38259" y="33634"/>
                  </a:cubicBezTo>
                  <a:cubicBezTo>
                    <a:pt x="38547" y="35511"/>
                    <a:pt x="35311" y="41596"/>
                    <a:pt x="34052" y="43764"/>
                  </a:cubicBezTo>
                  <a:cubicBezTo>
                    <a:pt x="34037" y="43788"/>
                    <a:pt x="33655" y="44364"/>
                    <a:pt x="32182" y="47126"/>
                  </a:cubicBezTo>
                  <a:cubicBezTo>
                    <a:pt x="30827" y="49670"/>
                    <a:pt x="20162" y="63304"/>
                    <a:pt x="18680" y="65195"/>
                  </a:cubicBezTo>
                  <a:cubicBezTo>
                    <a:pt x="17418" y="64578"/>
                    <a:pt x="11503" y="61543"/>
                    <a:pt x="6803" y="56680"/>
                  </a:cubicBezTo>
                  <a:cubicBezTo>
                    <a:pt x="2681" y="52415"/>
                    <a:pt x="690" y="44263"/>
                    <a:pt x="838" y="40019"/>
                  </a:cubicBezTo>
                  <a:cubicBezTo>
                    <a:pt x="895" y="38366"/>
                    <a:pt x="1260" y="37866"/>
                    <a:pt x="1413" y="37728"/>
                  </a:cubicBezTo>
                  <a:cubicBezTo>
                    <a:pt x="2066" y="37140"/>
                    <a:pt x="3458" y="36299"/>
                    <a:pt x="5217" y="35237"/>
                  </a:cubicBezTo>
                  <a:cubicBezTo>
                    <a:pt x="8227" y="33421"/>
                    <a:pt x="12348" y="30932"/>
                    <a:pt x="15312" y="28087"/>
                  </a:cubicBezTo>
                  <a:cubicBezTo>
                    <a:pt x="19802" y="23777"/>
                    <a:pt x="23381" y="18279"/>
                    <a:pt x="23381" y="17468"/>
                  </a:cubicBezTo>
                  <a:cubicBezTo>
                    <a:pt x="23381" y="16413"/>
                    <a:pt x="23482" y="11062"/>
                    <a:pt x="25481" y="9398"/>
                  </a:cubicBezTo>
                  <a:cubicBezTo>
                    <a:pt x="26124" y="8862"/>
                    <a:pt x="28268" y="7847"/>
                    <a:pt x="34833" y="6057"/>
                  </a:cubicBezTo>
                  <a:cubicBezTo>
                    <a:pt x="34875" y="6045"/>
                    <a:pt x="34913" y="6025"/>
                    <a:pt x="34947" y="5999"/>
                  </a:cubicBezTo>
                  <a:lnTo>
                    <a:pt x="47427" y="735"/>
                  </a:lnTo>
                  <a:close/>
                  <a:moveTo>
                    <a:pt x="47471" y="0"/>
                  </a:moveTo>
                  <a:cubicBezTo>
                    <a:pt x="47426" y="0"/>
                    <a:pt x="47381" y="9"/>
                    <a:pt x="47338" y="28"/>
                  </a:cubicBezTo>
                  <a:lnTo>
                    <a:pt x="34609" y="5397"/>
                  </a:lnTo>
                  <a:cubicBezTo>
                    <a:pt x="34595" y="5403"/>
                    <a:pt x="34582" y="5411"/>
                    <a:pt x="34569" y="5418"/>
                  </a:cubicBezTo>
                  <a:cubicBezTo>
                    <a:pt x="29253" y="6872"/>
                    <a:pt x="26048" y="8033"/>
                    <a:pt x="25043" y="8871"/>
                  </a:cubicBezTo>
                  <a:cubicBezTo>
                    <a:pt x="22864" y="10685"/>
                    <a:pt x="22697" y="15911"/>
                    <a:pt x="22698" y="17448"/>
                  </a:cubicBezTo>
                  <a:cubicBezTo>
                    <a:pt x="22591" y="18071"/>
                    <a:pt x="19326" y="23285"/>
                    <a:pt x="14838" y="27593"/>
                  </a:cubicBezTo>
                  <a:cubicBezTo>
                    <a:pt x="11929" y="30385"/>
                    <a:pt x="7846" y="32850"/>
                    <a:pt x="4864" y="34649"/>
                  </a:cubicBezTo>
                  <a:cubicBezTo>
                    <a:pt x="3072" y="35732"/>
                    <a:pt x="1658" y="36586"/>
                    <a:pt x="956" y="37217"/>
                  </a:cubicBezTo>
                  <a:cubicBezTo>
                    <a:pt x="471" y="37652"/>
                    <a:pt x="201" y="38587"/>
                    <a:pt x="152" y="39995"/>
                  </a:cubicBezTo>
                  <a:cubicBezTo>
                    <a:pt x="1" y="44362"/>
                    <a:pt x="2056" y="52755"/>
                    <a:pt x="6310" y="57157"/>
                  </a:cubicBezTo>
                  <a:cubicBezTo>
                    <a:pt x="11663" y="62694"/>
                    <a:pt x="18567" y="65903"/>
                    <a:pt x="18637" y="65934"/>
                  </a:cubicBezTo>
                  <a:cubicBezTo>
                    <a:pt x="18681" y="65955"/>
                    <a:pt x="18730" y="65965"/>
                    <a:pt x="18779" y="65965"/>
                  </a:cubicBezTo>
                  <a:cubicBezTo>
                    <a:pt x="18885" y="65965"/>
                    <a:pt x="18984" y="65918"/>
                    <a:pt x="19050" y="65835"/>
                  </a:cubicBezTo>
                  <a:cubicBezTo>
                    <a:pt x="19550" y="65198"/>
                    <a:pt x="31309" y="50222"/>
                    <a:pt x="32788" y="47448"/>
                  </a:cubicBezTo>
                  <a:cubicBezTo>
                    <a:pt x="34232" y="44743"/>
                    <a:pt x="34619" y="44150"/>
                    <a:pt x="34634" y="44126"/>
                  </a:cubicBezTo>
                  <a:cubicBezTo>
                    <a:pt x="34826" y="43797"/>
                    <a:pt x="39321" y="36029"/>
                    <a:pt x="38936" y="33530"/>
                  </a:cubicBezTo>
                  <a:cubicBezTo>
                    <a:pt x="38568" y="31139"/>
                    <a:pt x="38384" y="20900"/>
                    <a:pt x="38384" y="18766"/>
                  </a:cubicBezTo>
                  <a:cubicBezTo>
                    <a:pt x="38384" y="17416"/>
                    <a:pt x="39765" y="14922"/>
                    <a:pt x="40872" y="12917"/>
                  </a:cubicBezTo>
                  <a:cubicBezTo>
                    <a:pt x="41505" y="11775"/>
                    <a:pt x="42050" y="10788"/>
                    <a:pt x="42256" y="10170"/>
                  </a:cubicBezTo>
                  <a:cubicBezTo>
                    <a:pt x="42273" y="10121"/>
                    <a:pt x="42292" y="10069"/>
                    <a:pt x="42311" y="10017"/>
                  </a:cubicBezTo>
                  <a:lnTo>
                    <a:pt x="50679" y="2791"/>
                  </a:lnTo>
                  <a:cubicBezTo>
                    <a:pt x="50845" y="2647"/>
                    <a:pt x="50835" y="2384"/>
                    <a:pt x="50658" y="2255"/>
                  </a:cubicBezTo>
                  <a:lnTo>
                    <a:pt x="47673" y="68"/>
                  </a:lnTo>
                  <a:cubicBezTo>
                    <a:pt x="47614" y="23"/>
                    <a:pt x="47543" y="0"/>
                    <a:pt x="47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439;p41">
              <a:extLst>
                <a:ext uri="{FF2B5EF4-FFF2-40B4-BE49-F238E27FC236}">
                  <a16:creationId xmlns:a16="http://schemas.microsoft.com/office/drawing/2014/main" id="{ADAEF872-CE07-4598-B986-47483819C684}"/>
                </a:ext>
              </a:extLst>
            </p:cNvPr>
            <p:cNvSpPr/>
            <p:nvPr/>
          </p:nvSpPr>
          <p:spPr>
            <a:xfrm>
              <a:off x="1243075" y="2870025"/>
              <a:ext cx="216150" cy="205850"/>
            </a:xfrm>
            <a:custGeom>
              <a:avLst/>
              <a:gdLst/>
              <a:ahLst/>
              <a:cxnLst/>
              <a:rect l="l" t="t" r="r" b="b"/>
              <a:pathLst>
                <a:path w="8646" h="8234" extrusionOk="0">
                  <a:moveTo>
                    <a:pt x="8254" y="0"/>
                  </a:moveTo>
                  <a:cubicBezTo>
                    <a:pt x="8200" y="0"/>
                    <a:pt x="8146" y="13"/>
                    <a:pt x="8095" y="40"/>
                  </a:cubicBezTo>
                  <a:cubicBezTo>
                    <a:pt x="4491" y="1927"/>
                    <a:pt x="344" y="7451"/>
                    <a:pt x="170" y="7686"/>
                  </a:cubicBezTo>
                  <a:cubicBezTo>
                    <a:pt x="1" y="7911"/>
                    <a:pt x="162" y="8233"/>
                    <a:pt x="445" y="8233"/>
                  </a:cubicBezTo>
                  <a:cubicBezTo>
                    <a:pt x="552" y="8233"/>
                    <a:pt x="654" y="8183"/>
                    <a:pt x="719" y="8095"/>
                  </a:cubicBezTo>
                  <a:cubicBezTo>
                    <a:pt x="761" y="8039"/>
                    <a:pt x="4945" y="2463"/>
                    <a:pt x="8413" y="648"/>
                  </a:cubicBezTo>
                  <a:cubicBezTo>
                    <a:pt x="8581" y="559"/>
                    <a:pt x="8646" y="353"/>
                    <a:pt x="8558" y="185"/>
                  </a:cubicBezTo>
                  <a:cubicBezTo>
                    <a:pt x="8497" y="67"/>
                    <a:pt x="8378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40;p41">
              <a:extLst>
                <a:ext uri="{FF2B5EF4-FFF2-40B4-BE49-F238E27FC236}">
                  <a16:creationId xmlns:a16="http://schemas.microsoft.com/office/drawing/2014/main" id="{82EA3F16-5FB1-4FD8-AF73-9C14AC605B14}"/>
                </a:ext>
              </a:extLst>
            </p:cNvPr>
            <p:cNvSpPr/>
            <p:nvPr/>
          </p:nvSpPr>
          <p:spPr>
            <a:xfrm>
              <a:off x="1629200" y="2749375"/>
              <a:ext cx="444550" cy="438700"/>
            </a:xfrm>
            <a:custGeom>
              <a:avLst/>
              <a:gdLst/>
              <a:ahLst/>
              <a:cxnLst/>
              <a:rect l="l" t="t" r="r" b="b"/>
              <a:pathLst>
                <a:path w="17782" h="17548" extrusionOk="0">
                  <a:moveTo>
                    <a:pt x="10962" y="0"/>
                  </a:moveTo>
                  <a:cubicBezTo>
                    <a:pt x="9143" y="0"/>
                    <a:pt x="7337" y="456"/>
                    <a:pt x="6298" y="1235"/>
                  </a:cubicBezTo>
                  <a:cubicBezTo>
                    <a:pt x="4075" y="2901"/>
                    <a:pt x="2409" y="6420"/>
                    <a:pt x="2409" y="6420"/>
                  </a:cubicBezTo>
                  <a:cubicBezTo>
                    <a:pt x="2409" y="6420"/>
                    <a:pt x="0" y="6976"/>
                    <a:pt x="0" y="9013"/>
                  </a:cubicBezTo>
                  <a:cubicBezTo>
                    <a:pt x="0" y="11050"/>
                    <a:pt x="372" y="16606"/>
                    <a:pt x="372" y="16606"/>
                  </a:cubicBezTo>
                  <a:cubicBezTo>
                    <a:pt x="372" y="16606"/>
                    <a:pt x="3150" y="15124"/>
                    <a:pt x="4261" y="15124"/>
                  </a:cubicBezTo>
                  <a:cubicBezTo>
                    <a:pt x="5373" y="15124"/>
                    <a:pt x="8335" y="17347"/>
                    <a:pt x="9632" y="17532"/>
                  </a:cubicBezTo>
                  <a:cubicBezTo>
                    <a:pt x="9707" y="17543"/>
                    <a:pt x="9782" y="17548"/>
                    <a:pt x="9858" y="17548"/>
                  </a:cubicBezTo>
                  <a:cubicBezTo>
                    <a:pt x="11096" y="17548"/>
                    <a:pt x="12442" y="16172"/>
                    <a:pt x="12966" y="15124"/>
                  </a:cubicBezTo>
                  <a:lnTo>
                    <a:pt x="15003" y="11050"/>
                  </a:lnTo>
                  <a:cubicBezTo>
                    <a:pt x="15003" y="11050"/>
                    <a:pt x="15929" y="10124"/>
                    <a:pt x="16855" y="9383"/>
                  </a:cubicBezTo>
                  <a:cubicBezTo>
                    <a:pt x="17781" y="8642"/>
                    <a:pt x="15929" y="7901"/>
                    <a:pt x="16299" y="6235"/>
                  </a:cubicBezTo>
                  <a:cubicBezTo>
                    <a:pt x="16669" y="4567"/>
                    <a:pt x="16114" y="1974"/>
                    <a:pt x="16114" y="1974"/>
                  </a:cubicBezTo>
                  <a:cubicBezTo>
                    <a:pt x="15127" y="593"/>
                    <a:pt x="13036" y="0"/>
                    <a:pt x="109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41;p41">
              <a:extLst>
                <a:ext uri="{FF2B5EF4-FFF2-40B4-BE49-F238E27FC236}">
                  <a16:creationId xmlns:a16="http://schemas.microsoft.com/office/drawing/2014/main" id="{09E20A6D-7548-4784-93A1-D94FED0C2219}"/>
                </a:ext>
              </a:extLst>
            </p:cNvPr>
            <p:cNvSpPr/>
            <p:nvPr/>
          </p:nvSpPr>
          <p:spPr>
            <a:xfrm>
              <a:off x="1620650" y="2740850"/>
              <a:ext cx="452750" cy="455825"/>
            </a:xfrm>
            <a:custGeom>
              <a:avLst/>
              <a:gdLst/>
              <a:ahLst/>
              <a:cxnLst/>
              <a:rect l="l" t="t" r="r" b="b"/>
              <a:pathLst>
                <a:path w="18110" h="18233" extrusionOk="0">
                  <a:moveTo>
                    <a:pt x="11295" y="683"/>
                  </a:moveTo>
                  <a:cubicBezTo>
                    <a:pt x="11802" y="683"/>
                    <a:pt x="12311" y="720"/>
                    <a:pt x="12804" y="796"/>
                  </a:cubicBezTo>
                  <a:cubicBezTo>
                    <a:pt x="14325" y="1032"/>
                    <a:pt x="15504" y="1620"/>
                    <a:pt x="16135" y="2458"/>
                  </a:cubicBezTo>
                  <a:cubicBezTo>
                    <a:pt x="16218" y="2878"/>
                    <a:pt x="16623" y="5074"/>
                    <a:pt x="16306" y="6501"/>
                  </a:cubicBezTo>
                  <a:cubicBezTo>
                    <a:pt x="16090" y="7474"/>
                    <a:pt x="16522" y="8172"/>
                    <a:pt x="16839" y="8683"/>
                  </a:cubicBezTo>
                  <a:cubicBezTo>
                    <a:pt x="17194" y="9257"/>
                    <a:pt x="17168" y="9308"/>
                    <a:pt x="16983" y="9456"/>
                  </a:cubicBezTo>
                  <a:cubicBezTo>
                    <a:pt x="16052" y="10200"/>
                    <a:pt x="15140" y="11111"/>
                    <a:pt x="15101" y="11149"/>
                  </a:cubicBezTo>
                  <a:cubicBezTo>
                    <a:pt x="15076" y="11175"/>
                    <a:pt x="15054" y="11206"/>
                    <a:pt x="15037" y="11238"/>
                  </a:cubicBezTo>
                  <a:lnTo>
                    <a:pt x="13000" y="15313"/>
                  </a:lnTo>
                  <a:cubicBezTo>
                    <a:pt x="12512" y="16289"/>
                    <a:pt x="11243" y="17547"/>
                    <a:pt x="10196" y="17547"/>
                  </a:cubicBezTo>
                  <a:cubicBezTo>
                    <a:pt x="10137" y="17547"/>
                    <a:pt x="10079" y="17543"/>
                    <a:pt x="10021" y="17535"/>
                  </a:cubicBezTo>
                  <a:cubicBezTo>
                    <a:pt x="9460" y="17454"/>
                    <a:pt x="8462" y="16899"/>
                    <a:pt x="7497" y="16363"/>
                  </a:cubicBezTo>
                  <a:cubicBezTo>
                    <a:pt x="6351" y="15726"/>
                    <a:pt x="5267" y="15123"/>
                    <a:pt x="4603" y="15123"/>
                  </a:cubicBezTo>
                  <a:cubicBezTo>
                    <a:pt x="3690" y="15123"/>
                    <a:pt x="1893" y="15965"/>
                    <a:pt x="1023" y="16403"/>
                  </a:cubicBezTo>
                  <a:cubicBezTo>
                    <a:pt x="931" y="14973"/>
                    <a:pt x="686" y="10992"/>
                    <a:pt x="686" y="9354"/>
                  </a:cubicBezTo>
                  <a:cubicBezTo>
                    <a:pt x="686" y="7618"/>
                    <a:pt x="2741" y="7116"/>
                    <a:pt x="2828" y="7095"/>
                  </a:cubicBezTo>
                  <a:cubicBezTo>
                    <a:pt x="2931" y="7072"/>
                    <a:pt x="3015" y="7002"/>
                    <a:pt x="3060" y="6908"/>
                  </a:cubicBezTo>
                  <a:cubicBezTo>
                    <a:pt x="3078" y="6874"/>
                    <a:pt x="4719" y="3445"/>
                    <a:pt x="6845" y="1849"/>
                  </a:cubicBezTo>
                  <a:cubicBezTo>
                    <a:pt x="7825" y="1115"/>
                    <a:pt x="9551" y="683"/>
                    <a:pt x="11295" y="683"/>
                  </a:cubicBezTo>
                  <a:close/>
                  <a:moveTo>
                    <a:pt x="11322" y="1"/>
                  </a:moveTo>
                  <a:cubicBezTo>
                    <a:pt x="9424" y="1"/>
                    <a:pt x="7526" y="483"/>
                    <a:pt x="6435" y="1301"/>
                  </a:cubicBezTo>
                  <a:cubicBezTo>
                    <a:pt x="4404" y="2825"/>
                    <a:pt x="2858" y="5774"/>
                    <a:pt x="2512" y="6470"/>
                  </a:cubicBezTo>
                  <a:cubicBezTo>
                    <a:pt x="1560" y="6742"/>
                    <a:pt x="1" y="7628"/>
                    <a:pt x="1" y="9354"/>
                  </a:cubicBezTo>
                  <a:cubicBezTo>
                    <a:pt x="1" y="11379"/>
                    <a:pt x="356" y="16743"/>
                    <a:pt x="372" y="16970"/>
                  </a:cubicBezTo>
                  <a:cubicBezTo>
                    <a:pt x="385" y="17160"/>
                    <a:pt x="543" y="17292"/>
                    <a:pt x="714" y="17292"/>
                  </a:cubicBezTo>
                  <a:cubicBezTo>
                    <a:pt x="768" y="17292"/>
                    <a:pt x="823" y="17279"/>
                    <a:pt x="876" y="17251"/>
                  </a:cubicBezTo>
                  <a:cubicBezTo>
                    <a:pt x="1627" y="16849"/>
                    <a:pt x="3762" y="15809"/>
                    <a:pt x="4603" y="15809"/>
                  </a:cubicBezTo>
                  <a:cubicBezTo>
                    <a:pt x="5090" y="15809"/>
                    <a:pt x="6192" y="16422"/>
                    <a:pt x="7164" y="16963"/>
                  </a:cubicBezTo>
                  <a:cubicBezTo>
                    <a:pt x="8231" y="17555"/>
                    <a:pt x="9239" y="18115"/>
                    <a:pt x="9925" y="18215"/>
                  </a:cubicBezTo>
                  <a:cubicBezTo>
                    <a:pt x="10017" y="18227"/>
                    <a:pt x="10110" y="18232"/>
                    <a:pt x="10204" y="18232"/>
                  </a:cubicBezTo>
                  <a:cubicBezTo>
                    <a:pt x="11637" y="18232"/>
                    <a:pt x="13063" y="16722"/>
                    <a:pt x="13615" y="15619"/>
                  </a:cubicBezTo>
                  <a:lnTo>
                    <a:pt x="15627" y="11596"/>
                  </a:lnTo>
                  <a:cubicBezTo>
                    <a:pt x="15810" y="11414"/>
                    <a:pt x="16616" y="10630"/>
                    <a:pt x="17410" y="9993"/>
                  </a:cubicBezTo>
                  <a:cubicBezTo>
                    <a:pt x="18110" y="9433"/>
                    <a:pt x="17712" y="8791"/>
                    <a:pt x="17422" y="8322"/>
                  </a:cubicBezTo>
                  <a:cubicBezTo>
                    <a:pt x="17140" y="7866"/>
                    <a:pt x="16821" y="7351"/>
                    <a:pt x="16977" y="6650"/>
                  </a:cubicBezTo>
                  <a:cubicBezTo>
                    <a:pt x="17358" y="4932"/>
                    <a:pt x="16813" y="2354"/>
                    <a:pt x="16791" y="2244"/>
                  </a:cubicBezTo>
                  <a:cubicBezTo>
                    <a:pt x="16781" y="2198"/>
                    <a:pt x="16762" y="2155"/>
                    <a:pt x="16735" y="2118"/>
                  </a:cubicBezTo>
                  <a:cubicBezTo>
                    <a:pt x="15802" y="811"/>
                    <a:pt x="14139" y="309"/>
                    <a:pt x="12910" y="119"/>
                  </a:cubicBezTo>
                  <a:cubicBezTo>
                    <a:pt x="12392" y="39"/>
                    <a:pt x="11857" y="1"/>
                    <a:pt x="11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42;p41">
              <a:extLst>
                <a:ext uri="{FF2B5EF4-FFF2-40B4-BE49-F238E27FC236}">
                  <a16:creationId xmlns:a16="http://schemas.microsoft.com/office/drawing/2014/main" id="{2A853406-0B9D-4768-B70C-9203ED539006}"/>
                </a:ext>
              </a:extLst>
            </p:cNvPr>
            <p:cNvSpPr/>
            <p:nvPr/>
          </p:nvSpPr>
          <p:spPr>
            <a:xfrm>
              <a:off x="1762875" y="3053800"/>
              <a:ext cx="108775" cy="110050"/>
            </a:xfrm>
            <a:custGeom>
              <a:avLst/>
              <a:gdLst/>
              <a:ahLst/>
              <a:cxnLst/>
              <a:rect l="l" t="t" r="r" b="b"/>
              <a:pathLst>
                <a:path w="4351" h="4402" extrusionOk="0">
                  <a:moveTo>
                    <a:pt x="384" y="0"/>
                  </a:moveTo>
                  <a:cubicBezTo>
                    <a:pt x="305" y="0"/>
                    <a:pt x="226" y="27"/>
                    <a:pt x="161" y="82"/>
                  </a:cubicBezTo>
                  <a:cubicBezTo>
                    <a:pt x="13" y="210"/>
                    <a:pt x="1" y="436"/>
                    <a:pt x="136" y="578"/>
                  </a:cubicBezTo>
                  <a:cubicBezTo>
                    <a:pt x="338" y="814"/>
                    <a:pt x="1392" y="1993"/>
                    <a:pt x="2247" y="1993"/>
                  </a:cubicBezTo>
                  <a:lnTo>
                    <a:pt x="2735" y="1993"/>
                  </a:lnTo>
                  <a:cubicBezTo>
                    <a:pt x="2905" y="2537"/>
                    <a:pt x="3314" y="3774"/>
                    <a:pt x="3628" y="4249"/>
                  </a:cubicBezTo>
                  <a:cubicBezTo>
                    <a:pt x="3692" y="4344"/>
                    <a:pt x="3799" y="4402"/>
                    <a:pt x="3914" y="4402"/>
                  </a:cubicBezTo>
                  <a:lnTo>
                    <a:pt x="3914" y="4402"/>
                  </a:lnTo>
                  <a:cubicBezTo>
                    <a:pt x="4189" y="4401"/>
                    <a:pt x="4350" y="4097"/>
                    <a:pt x="4199" y="3869"/>
                  </a:cubicBezTo>
                  <a:cubicBezTo>
                    <a:pt x="3920" y="3450"/>
                    <a:pt x="3467" y="2054"/>
                    <a:pt x="3317" y="1554"/>
                  </a:cubicBezTo>
                  <a:cubicBezTo>
                    <a:pt x="3274" y="1408"/>
                    <a:pt x="3140" y="1309"/>
                    <a:pt x="2988" y="1309"/>
                  </a:cubicBezTo>
                  <a:lnTo>
                    <a:pt x="2247" y="1309"/>
                  </a:lnTo>
                  <a:cubicBezTo>
                    <a:pt x="1847" y="1309"/>
                    <a:pt x="1074" y="621"/>
                    <a:pt x="656" y="133"/>
                  </a:cubicBezTo>
                  <a:cubicBezTo>
                    <a:pt x="588" y="45"/>
                    <a:pt x="486" y="0"/>
                    <a:pt x="384" y="0"/>
                  </a:cubicBezTo>
                  <a:close/>
                  <a:moveTo>
                    <a:pt x="3914" y="4402"/>
                  </a:moveTo>
                  <a:cubicBezTo>
                    <a:pt x="3914" y="4402"/>
                    <a:pt x="3914" y="4402"/>
                    <a:pt x="3914" y="4402"/>
                  </a:cubicBezTo>
                  <a:lnTo>
                    <a:pt x="3915" y="4402"/>
                  </a:lnTo>
                  <a:cubicBezTo>
                    <a:pt x="3915" y="4402"/>
                    <a:pt x="3915" y="4402"/>
                    <a:pt x="3914" y="44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43;p41">
              <a:extLst>
                <a:ext uri="{FF2B5EF4-FFF2-40B4-BE49-F238E27FC236}">
                  <a16:creationId xmlns:a16="http://schemas.microsoft.com/office/drawing/2014/main" id="{4CB7DDAD-EE12-4153-B676-02C0FEB24546}"/>
                </a:ext>
              </a:extLst>
            </p:cNvPr>
            <p:cNvSpPr/>
            <p:nvPr/>
          </p:nvSpPr>
          <p:spPr>
            <a:xfrm>
              <a:off x="1991050" y="2878175"/>
              <a:ext cx="50650" cy="72700"/>
            </a:xfrm>
            <a:custGeom>
              <a:avLst/>
              <a:gdLst/>
              <a:ahLst/>
              <a:cxnLst/>
              <a:rect l="l" t="t" r="r" b="b"/>
              <a:pathLst>
                <a:path w="2026" h="2908" extrusionOk="0">
                  <a:moveTo>
                    <a:pt x="1637" y="0"/>
                  </a:moveTo>
                  <a:cubicBezTo>
                    <a:pt x="1569" y="0"/>
                    <a:pt x="1501" y="20"/>
                    <a:pt x="1441" y="62"/>
                  </a:cubicBezTo>
                  <a:cubicBezTo>
                    <a:pt x="1381" y="104"/>
                    <a:pt x="0" y="1109"/>
                    <a:pt x="0" y="2565"/>
                  </a:cubicBezTo>
                  <a:cubicBezTo>
                    <a:pt x="0" y="2753"/>
                    <a:pt x="155" y="2908"/>
                    <a:pt x="343" y="2908"/>
                  </a:cubicBezTo>
                  <a:cubicBezTo>
                    <a:pt x="533" y="2908"/>
                    <a:pt x="686" y="2753"/>
                    <a:pt x="686" y="2565"/>
                  </a:cubicBezTo>
                  <a:cubicBezTo>
                    <a:pt x="686" y="1464"/>
                    <a:pt x="1828" y="628"/>
                    <a:pt x="1840" y="621"/>
                  </a:cubicBezTo>
                  <a:cubicBezTo>
                    <a:pt x="1992" y="509"/>
                    <a:pt x="2026" y="297"/>
                    <a:pt x="1916" y="144"/>
                  </a:cubicBezTo>
                  <a:cubicBezTo>
                    <a:pt x="1849" y="51"/>
                    <a:pt x="1744" y="0"/>
                    <a:pt x="16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444;p41">
              <a:extLst>
                <a:ext uri="{FF2B5EF4-FFF2-40B4-BE49-F238E27FC236}">
                  <a16:creationId xmlns:a16="http://schemas.microsoft.com/office/drawing/2014/main" id="{55DA6506-87C5-4D5B-ABB5-F46554E12192}"/>
                </a:ext>
              </a:extLst>
            </p:cNvPr>
            <p:cNvSpPr/>
            <p:nvPr/>
          </p:nvSpPr>
          <p:spPr>
            <a:xfrm>
              <a:off x="1573675" y="2546575"/>
              <a:ext cx="560250" cy="516125"/>
            </a:xfrm>
            <a:custGeom>
              <a:avLst/>
              <a:gdLst/>
              <a:ahLst/>
              <a:cxnLst/>
              <a:rect l="l" t="t" r="r" b="b"/>
              <a:pathLst>
                <a:path w="22410" h="20645" extrusionOk="0">
                  <a:moveTo>
                    <a:pt x="11305" y="1"/>
                  </a:moveTo>
                  <a:cubicBezTo>
                    <a:pt x="9421" y="1"/>
                    <a:pt x="7268" y="546"/>
                    <a:pt x="5000" y="2310"/>
                  </a:cubicBezTo>
                  <a:cubicBezTo>
                    <a:pt x="0" y="6197"/>
                    <a:pt x="1112" y="11384"/>
                    <a:pt x="3148" y="15457"/>
                  </a:cubicBezTo>
                  <a:cubicBezTo>
                    <a:pt x="5185" y="19532"/>
                    <a:pt x="7964" y="20644"/>
                    <a:pt x="7964" y="20644"/>
                  </a:cubicBezTo>
                  <a:cubicBezTo>
                    <a:pt x="7964" y="20644"/>
                    <a:pt x="7223" y="18236"/>
                    <a:pt x="8519" y="17125"/>
                  </a:cubicBezTo>
                  <a:cubicBezTo>
                    <a:pt x="8688" y="16980"/>
                    <a:pt x="8864" y="16917"/>
                    <a:pt x="9042" y="16917"/>
                  </a:cubicBezTo>
                  <a:cubicBezTo>
                    <a:pt x="10232" y="16917"/>
                    <a:pt x="11556" y="19718"/>
                    <a:pt x="12038" y="19718"/>
                  </a:cubicBezTo>
                  <a:cubicBezTo>
                    <a:pt x="12594" y="19718"/>
                    <a:pt x="12779" y="18236"/>
                    <a:pt x="12779" y="17680"/>
                  </a:cubicBezTo>
                  <a:cubicBezTo>
                    <a:pt x="12779" y="17125"/>
                    <a:pt x="13890" y="16384"/>
                    <a:pt x="15002" y="16014"/>
                  </a:cubicBezTo>
                  <a:cubicBezTo>
                    <a:pt x="16113" y="15643"/>
                    <a:pt x="14261" y="13791"/>
                    <a:pt x="14076" y="12865"/>
                  </a:cubicBezTo>
                  <a:cubicBezTo>
                    <a:pt x="13890" y="11940"/>
                    <a:pt x="19817" y="11570"/>
                    <a:pt x="21113" y="7681"/>
                  </a:cubicBezTo>
                  <a:cubicBezTo>
                    <a:pt x="22409" y="3790"/>
                    <a:pt x="18890" y="1938"/>
                    <a:pt x="16669" y="1197"/>
                  </a:cubicBezTo>
                  <a:cubicBezTo>
                    <a:pt x="15454" y="792"/>
                    <a:pt x="13575" y="1"/>
                    <a:pt x="1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445;p41">
              <a:extLst>
                <a:ext uri="{FF2B5EF4-FFF2-40B4-BE49-F238E27FC236}">
                  <a16:creationId xmlns:a16="http://schemas.microsoft.com/office/drawing/2014/main" id="{57BB31F0-E133-4C55-A21E-CC651085DB07}"/>
                </a:ext>
              </a:extLst>
            </p:cNvPr>
            <p:cNvSpPr/>
            <p:nvPr/>
          </p:nvSpPr>
          <p:spPr>
            <a:xfrm>
              <a:off x="1532125" y="2921050"/>
              <a:ext cx="222125" cy="382425"/>
            </a:xfrm>
            <a:custGeom>
              <a:avLst/>
              <a:gdLst/>
              <a:ahLst/>
              <a:cxnLst/>
              <a:rect l="l" t="t" r="r" b="b"/>
              <a:pathLst>
                <a:path w="8885" h="15297" extrusionOk="0">
                  <a:moveTo>
                    <a:pt x="3212" y="0"/>
                  </a:moveTo>
                  <a:cubicBezTo>
                    <a:pt x="3212" y="0"/>
                    <a:pt x="0" y="2104"/>
                    <a:pt x="741" y="6179"/>
                  </a:cubicBezTo>
                  <a:cubicBezTo>
                    <a:pt x="1482" y="10254"/>
                    <a:pt x="3144" y="15297"/>
                    <a:pt x="3144" y="15297"/>
                  </a:cubicBezTo>
                  <a:lnTo>
                    <a:pt x="8885" y="15297"/>
                  </a:lnTo>
                  <a:lnTo>
                    <a:pt x="6106" y="9185"/>
                  </a:lnTo>
                  <a:lnTo>
                    <a:pt x="4810" y="478"/>
                  </a:lnTo>
                  <a:lnTo>
                    <a:pt x="32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46;p41">
              <a:extLst>
                <a:ext uri="{FF2B5EF4-FFF2-40B4-BE49-F238E27FC236}">
                  <a16:creationId xmlns:a16="http://schemas.microsoft.com/office/drawing/2014/main" id="{39278974-11B8-4AB5-AA41-8BD423523A32}"/>
                </a:ext>
              </a:extLst>
            </p:cNvPr>
            <p:cNvSpPr/>
            <p:nvPr/>
          </p:nvSpPr>
          <p:spPr>
            <a:xfrm>
              <a:off x="1522925" y="2912475"/>
              <a:ext cx="241725" cy="399575"/>
            </a:xfrm>
            <a:custGeom>
              <a:avLst/>
              <a:gdLst/>
              <a:ahLst/>
              <a:cxnLst/>
              <a:rect l="l" t="t" r="r" b="b"/>
              <a:pathLst>
                <a:path w="9669" h="15983" extrusionOk="0">
                  <a:moveTo>
                    <a:pt x="3643" y="720"/>
                  </a:moveTo>
                  <a:lnTo>
                    <a:pt x="4871" y="1089"/>
                  </a:lnTo>
                  <a:lnTo>
                    <a:pt x="6136" y="9577"/>
                  </a:lnTo>
                  <a:cubicBezTo>
                    <a:pt x="6140" y="9609"/>
                    <a:pt x="6149" y="9639"/>
                    <a:pt x="6163" y="9669"/>
                  </a:cubicBezTo>
                  <a:lnTo>
                    <a:pt x="8720" y="15297"/>
                  </a:lnTo>
                  <a:lnTo>
                    <a:pt x="3760" y="15297"/>
                  </a:lnTo>
                  <a:cubicBezTo>
                    <a:pt x="3427" y="14256"/>
                    <a:pt x="2085" y="9969"/>
                    <a:pt x="1446" y="6460"/>
                  </a:cubicBezTo>
                  <a:cubicBezTo>
                    <a:pt x="830" y="3073"/>
                    <a:pt x="3069" y="1150"/>
                    <a:pt x="3643" y="720"/>
                  </a:cubicBezTo>
                  <a:close/>
                  <a:moveTo>
                    <a:pt x="3579" y="0"/>
                  </a:moveTo>
                  <a:cubicBezTo>
                    <a:pt x="3514" y="0"/>
                    <a:pt x="3449" y="19"/>
                    <a:pt x="3393" y="57"/>
                  </a:cubicBezTo>
                  <a:cubicBezTo>
                    <a:pt x="3359" y="79"/>
                    <a:pt x="0" y="2335"/>
                    <a:pt x="772" y="6583"/>
                  </a:cubicBezTo>
                  <a:cubicBezTo>
                    <a:pt x="1509" y="10634"/>
                    <a:pt x="3169" y="15696"/>
                    <a:pt x="3185" y="15747"/>
                  </a:cubicBezTo>
                  <a:cubicBezTo>
                    <a:pt x="3231" y="15886"/>
                    <a:pt x="3363" y="15981"/>
                    <a:pt x="3511" y="15981"/>
                  </a:cubicBezTo>
                  <a:lnTo>
                    <a:pt x="9253" y="15981"/>
                  </a:lnTo>
                  <a:lnTo>
                    <a:pt x="9253" y="15983"/>
                  </a:lnTo>
                  <a:cubicBezTo>
                    <a:pt x="9502" y="15983"/>
                    <a:pt x="9669" y="15724"/>
                    <a:pt x="9565" y="15497"/>
                  </a:cubicBezTo>
                  <a:lnTo>
                    <a:pt x="6807" y="9430"/>
                  </a:lnTo>
                  <a:lnTo>
                    <a:pt x="5518" y="772"/>
                  </a:lnTo>
                  <a:cubicBezTo>
                    <a:pt x="5499" y="640"/>
                    <a:pt x="5405" y="532"/>
                    <a:pt x="5276" y="495"/>
                  </a:cubicBezTo>
                  <a:lnTo>
                    <a:pt x="3678" y="15"/>
                  </a:lnTo>
                  <a:cubicBezTo>
                    <a:pt x="3646" y="5"/>
                    <a:pt x="3612" y="0"/>
                    <a:pt x="35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447;p41">
              <a:extLst>
                <a:ext uri="{FF2B5EF4-FFF2-40B4-BE49-F238E27FC236}">
                  <a16:creationId xmlns:a16="http://schemas.microsoft.com/office/drawing/2014/main" id="{484F87D4-15A0-4E0A-96E4-5C9DB782D735}"/>
                </a:ext>
              </a:extLst>
            </p:cNvPr>
            <p:cNvSpPr/>
            <p:nvPr/>
          </p:nvSpPr>
          <p:spPr>
            <a:xfrm>
              <a:off x="2346900" y="3534925"/>
              <a:ext cx="324125" cy="236200"/>
            </a:xfrm>
            <a:custGeom>
              <a:avLst/>
              <a:gdLst/>
              <a:ahLst/>
              <a:cxnLst/>
              <a:rect l="l" t="t" r="r" b="b"/>
              <a:pathLst>
                <a:path w="12965" h="9448" extrusionOk="0">
                  <a:moveTo>
                    <a:pt x="7787" y="1"/>
                  </a:moveTo>
                  <a:cubicBezTo>
                    <a:pt x="7554" y="1"/>
                    <a:pt x="7286" y="63"/>
                    <a:pt x="7040" y="186"/>
                  </a:cubicBezTo>
                  <a:cubicBezTo>
                    <a:pt x="6299" y="557"/>
                    <a:pt x="2779" y="2595"/>
                    <a:pt x="2224" y="2595"/>
                  </a:cubicBezTo>
                  <a:cubicBezTo>
                    <a:pt x="1668" y="2595"/>
                    <a:pt x="1" y="6112"/>
                    <a:pt x="1" y="6112"/>
                  </a:cubicBezTo>
                  <a:lnTo>
                    <a:pt x="556" y="9448"/>
                  </a:lnTo>
                  <a:cubicBezTo>
                    <a:pt x="556" y="9448"/>
                    <a:pt x="4629" y="9262"/>
                    <a:pt x="6297" y="9076"/>
                  </a:cubicBezTo>
                  <a:cubicBezTo>
                    <a:pt x="7965" y="8891"/>
                    <a:pt x="10188" y="6484"/>
                    <a:pt x="10743" y="5743"/>
                  </a:cubicBezTo>
                  <a:cubicBezTo>
                    <a:pt x="11298" y="5002"/>
                    <a:pt x="12964" y="4077"/>
                    <a:pt x="12780" y="3150"/>
                  </a:cubicBezTo>
                  <a:cubicBezTo>
                    <a:pt x="12740" y="2948"/>
                    <a:pt x="12533" y="2870"/>
                    <a:pt x="12235" y="2870"/>
                  </a:cubicBezTo>
                  <a:cubicBezTo>
                    <a:pt x="11159" y="2870"/>
                    <a:pt x="8891" y="3891"/>
                    <a:pt x="8891" y="3891"/>
                  </a:cubicBezTo>
                  <a:lnTo>
                    <a:pt x="4817" y="3705"/>
                  </a:lnTo>
                  <a:cubicBezTo>
                    <a:pt x="4817" y="3705"/>
                    <a:pt x="7965" y="1482"/>
                    <a:pt x="8336" y="741"/>
                  </a:cubicBezTo>
                  <a:cubicBezTo>
                    <a:pt x="8582" y="247"/>
                    <a:pt x="8253" y="1"/>
                    <a:pt x="7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448;p41">
              <a:extLst>
                <a:ext uri="{FF2B5EF4-FFF2-40B4-BE49-F238E27FC236}">
                  <a16:creationId xmlns:a16="http://schemas.microsoft.com/office/drawing/2014/main" id="{E5B6A9EC-D549-4F60-B433-9926727BC232}"/>
                </a:ext>
              </a:extLst>
            </p:cNvPr>
            <p:cNvSpPr/>
            <p:nvPr/>
          </p:nvSpPr>
          <p:spPr>
            <a:xfrm>
              <a:off x="2338150" y="3526375"/>
              <a:ext cx="340775" cy="253300"/>
            </a:xfrm>
            <a:custGeom>
              <a:avLst/>
              <a:gdLst/>
              <a:ahLst/>
              <a:cxnLst/>
              <a:rect l="l" t="t" r="r" b="b"/>
              <a:pathLst>
                <a:path w="13631" h="10132" extrusionOk="0">
                  <a:moveTo>
                    <a:pt x="8135" y="685"/>
                  </a:moveTo>
                  <a:cubicBezTo>
                    <a:pt x="8277" y="685"/>
                    <a:pt x="8382" y="715"/>
                    <a:pt x="8420" y="754"/>
                  </a:cubicBezTo>
                  <a:cubicBezTo>
                    <a:pt x="8432" y="766"/>
                    <a:pt x="8428" y="829"/>
                    <a:pt x="8377" y="929"/>
                  </a:cubicBezTo>
                  <a:cubicBezTo>
                    <a:pt x="8136" y="1413"/>
                    <a:pt x="6157" y="2926"/>
                    <a:pt x="4968" y="3767"/>
                  </a:cubicBezTo>
                  <a:cubicBezTo>
                    <a:pt x="4700" y="3955"/>
                    <a:pt x="4824" y="4375"/>
                    <a:pt x="5150" y="4389"/>
                  </a:cubicBezTo>
                  <a:lnTo>
                    <a:pt x="9225" y="4574"/>
                  </a:lnTo>
                  <a:cubicBezTo>
                    <a:pt x="9233" y="4575"/>
                    <a:pt x="9241" y="4575"/>
                    <a:pt x="9249" y="4575"/>
                  </a:cubicBezTo>
                  <a:cubicBezTo>
                    <a:pt x="9294" y="4575"/>
                    <a:pt x="9339" y="4565"/>
                    <a:pt x="9381" y="4545"/>
                  </a:cubicBezTo>
                  <a:cubicBezTo>
                    <a:pt x="10724" y="3940"/>
                    <a:pt x="12100" y="3526"/>
                    <a:pt x="12616" y="3526"/>
                  </a:cubicBezTo>
                  <a:cubicBezTo>
                    <a:pt x="12698" y="3526"/>
                    <a:pt x="12758" y="3537"/>
                    <a:pt x="12793" y="3559"/>
                  </a:cubicBezTo>
                  <a:cubicBezTo>
                    <a:pt x="12879" y="3988"/>
                    <a:pt x="12205" y="4574"/>
                    <a:pt x="11665" y="5047"/>
                  </a:cubicBezTo>
                  <a:cubicBezTo>
                    <a:pt x="11334" y="5335"/>
                    <a:pt x="11022" y="5608"/>
                    <a:pt x="10818" y="5878"/>
                  </a:cubicBezTo>
                  <a:cubicBezTo>
                    <a:pt x="10245" y="6642"/>
                    <a:pt x="8096" y="8912"/>
                    <a:pt x="6610" y="9077"/>
                  </a:cubicBezTo>
                  <a:cubicBezTo>
                    <a:pt x="5236" y="9230"/>
                    <a:pt x="2170" y="9384"/>
                    <a:pt x="1194" y="9432"/>
                  </a:cubicBezTo>
                  <a:lnTo>
                    <a:pt x="706" y="6505"/>
                  </a:lnTo>
                  <a:cubicBezTo>
                    <a:pt x="1404" y="5045"/>
                    <a:pt x="2330" y="3421"/>
                    <a:pt x="2572" y="3278"/>
                  </a:cubicBezTo>
                  <a:cubicBezTo>
                    <a:pt x="2996" y="3278"/>
                    <a:pt x="4238" y="2638"/>
                    <a:pt x="6533" y="1379"/>
                  </a:cubicBezTo>
                  <a:cubicBezTo>
                    <a:pt x="6986" y="1131"/>
                    <a:pt x="7354" y="927"/>
                    <a:pt x="7541" y="834"/>
                  </a:cubicBezTo>
                  <a:cubicBezTo>
                    <a:pt x="7761" y="724"/>
                    <a:pt x="7973" y="685"/>
                    <a:pt x="8135" y="685"/>
                  </a:cubicBezTo>
                  <a:close/>
                  <a:moveTo>
                    <a:pt x="8141" y="0"/>
                  </a:moveTo>
                  <a:cubicBezTo>
                    <a:pt x="7835" y="0"/>
                    <a:pt x="7508" y="85"/>
                    <a:pt x="7235" y="222"/>
                  </a:cubicBezTo>
                  <a:cubicBezTo>
                    <a:pt x="7042" y="317"/>
                    <a:pt x="6666" y="525"/>
                    <a:pt x="6202" y="779"/>
                  </a:cubicBezTo>
                  <a:cubicBezTo>
                    <a:pt x="5230" y="1312"/>
                    <a:pt x="2955" y="2561"/>
                    <a:pt x="2572" y="2592"/>
                  </a:cubicBezTo>
                  <a:cubicBezTo>
                    <a:pt x="2381" y="2592"/>
                    <a:pt x="1800" y="2592"/>
                    <a:pt x="41" y="6307"/>
                  </a:cubicBezTo>
                  <a:cubicBezTo>
                    <a:pt x="11" y="6371"/>
                    <a:pt x="0" y="6443"/>
                    <a:pt x="12" y="6511"/>
                  </a:cubicBezTo>
                  <a:lnTo>
                    <a:pt x="568" y="9845"/>
                  </a:lnTo>
                  <a:cubicBezTo>
                    <a:pt x="594" y="10009"/>
                    <a:pt x="738" y="10131"/>
                    <a:pt x="905" y="10131"/>
                  </a:cubicBezTo>
                  <a:lnTo>
                    <a:pt x="923" y="10131"/>
                  </a:lnTo>
                  <a:cubicBezTo>
                    <a:pt x="1089" y="10124"/>
                    <a:pt x="5027" y="9944"/>
                    <a:pt x="6686" y="9760"/>
                  </a:cubicBezTo>
                  <a:cubicBezTo>
                    <a:pt x="8551" y="9552"/>
                    <a:pt x="10888" y="6928"/>
                    <a:pt x="11368" y="6291"/>
                  </a:cubicBezTo>
                  <a:cubicBezTo>
                    <a:pt x="11527" y="6077"/>
                    <a:pt x="11813" y="5828"/>
                    <a:pt x="12116" y="5563"/>
                  </a:cubicBezTo>
                  <a:cubicBezTo>
                    <a:pt x="12826" y="4944"/>
                    <a:pt x="13631" y="4243"/>
                    <a:pt x="13466" y="3425"/>
                  </a:cubicBezTo>
                  <a:cubicBezTo>
                    <a:pt x="13427" y="3231"/>
                    <a:pt x="13301" y="3064"/>
                    <a:pt x="13123" y="2977"/>
                  </a:cubicBezTo>
                  <a:cubicBezTo>
                    <a:pt x="12985" y="2906"/>
                    <a:pt x="12802" y="2876"/>
                    <a:pt x="12590" y="2876"/>
                  </a:cubicBezTo>
                  <a:cubicBezTo>
                    <a:pt x="11563" y="2876"/>
                    <a:pt x="9848" y="3588"/>
                    <a:pt x="9174" y="3887"/>
                  </a:cubicBezTo>
                  <a:lnTo>
                    <a:pt x="6163" y="3750"/>
                  </a:lnTo>
                  <a:cubicBezTo>
                    <a:pt x="7170" y="3006"/>
                    <a:pt x="8705" y="1809"/>
                    <a:pt x="8992" y="1238"/>
                  </a:cubicBezTo>
                  <a:cubicBezTo>
                    <a:pt x="9258" y="706"/>
                    <a:pt x="9020" y="384"/>
                    <a:pt x="8906" y="270"/>
                  </a:cubicBezTo>
                  <a:cubicBezTo>
                    <a:pt x="8715" y="80"/>
                    <a:pt x="8438" y="0"/>
                    <a:pt x="8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449;p41">
              <a:extLst>
                <a:ext uri="{FF2B5EF4-FFF2-40B4-BE49-F238E27FC236}">
                  <a16:creationId xmlns:a16="http://schemas.microsoft.com/office/drawing/2014/main" id="{E2CFA3E8-EEAF-4171-9D89-8CD9138B86E0}"/>
                </a:ext>
              </a:extLst>
            </p:cNvPr>
            <p:cNvSpPr/>
            <p:nvPr/>
          </p:nvSpPr>
          <p:spPr>
            <a:xfrm>
              <a:off x="1379175" y="3308050"/>
              <a:ext cx="1004775" cy="699250"/>
            </a:xfrm>
            <a:custGeom>
              <a:avLst/>
              <a:gdLst/>
              <a:ahLst/>
              <a:cxnLst/>
              <a:rect l="l" t="t" r="r" b="b"/>
              <a:pathLst>
                <a:path w="40191" h="27970" extrusionOk="0">
                  <a:moveTo>
                    <a:pt x="5187" y="1"/>
                  </a:moveTo>
                  <a:cubicBezTo>
                    <a:pt x="3891" y="1"/>
                    <a:pt x="1668" y="1853"/>
                    <a:pt x="1668" y="1853"/>
                  </a:cubicBezTo>
                  <a:lnTo>
                    <a:pt x="0" y="10557"/>
                  </a:lnTo>
                  <a:cubicBezTo>
                    <a:pt x="0" y="10557"/>
                    <a:pt x="18151" y="27781"/>
                    <a:pt x="20188" y="27967"/>
                  </a:cubicBezTo>
                  <a:cubicBezTo>
                    <a:pt x="20211" y="27969"/>
                    <a:pt x="20235" y="27970"/>
                    <a:pt x="20261" y="27970"/>
                  </a:cubicBezTo>
                  <a:cubicBezTo>
                    <a:pt x="22619" y="27970"/>
                    <a:pt x="40190" y="19819"/>
                    <a:pt x="40190" y="19819"/>
                  </a:cubicBezTo>
                  <a:lnTo>
                    <a:pt x="38710" y="14262"/>
                  </a:lnTo>
                  <a:lnTo>
                    <a:pt x="20744" y="18337"/>
                  </a:lnTo>
                  <a:cubicBezTo>
                    <a:pt x="20744" y="18337"/>
                    <a:pt x="6484" y="1"/>
                    <a:pt x="5187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450;p41">
              <a:extLst>
                <a:ext uri="{FF2B5EF4-FFF2-40B4-BE49-F238E27FC236}">
                  <a16:creationId xmlns:a16="http://schemas.microsoft.com/office/drawing/2014/main" id="{5A72F10F-1BBD-4677-A710-F6C0C223D416}"/>
                </a:ext>
              </a:extLst>
            </p:cNvPr>
            <p:cNvSpPr/>
            <p:nvPr/>
          </p:nvSpPr>
          <p:spPr>
            <a:xfrm>
              <a:off x="1369825" y="3299475"/>
              <a:ext cx="1023475" cy="716400"/>
            </a:xfrm>
            <a:custGeom>
              <a:avLst/>
              <a:gdLst/>
              <a:ahLst/>
              <a:cxnLst/>
              <a:rect l="l" t="t" r="r" b="b"/>
              <a:pathLst>
                <a:path w="40939" h="28656" extrusionOk="0">
                  <a:moveTo>
                    <a:pt x="5561" y="1"/>
                  </a:moveTo>
                  <a:cubicBezTo>
                    <a:pt x="4180" y="1"/>
                    <a:pt x="2060" y="1734"/>
                    <a:pt x="1822" y="1933"/>
                  </a:cubicBezTo>
                  <a:cubicBezTo>
                    <a:pt x="1677" y="2053"/>
                    <a:pt x="1657" y="2270"/>
                    <a:pt x="1778" y="2415"/>
                  </a:cubicBezTo>
                  <a:cubicBezTo>
                    <a:pt x="1846" y="2497"/>
                    <a:pt x="1943" y="2538"/>
                    <a:pt x="2041" y="2538"/>
                  </a:cubicBezTo>
                  <a:cubicBezTo>
                    <a:pt x="2119" y="2538"/>
                    <a:pt x="2197" y="2512"/>
                    <a:pt x="2262" y="2458"/>
                  </a:cubicBezTo>
                  <a:cubicBezTo>
                    <a:pt x="2853" y="1965"/>
                    <a:pt x="4599" y="687"/>
                    <a:pt x="5523" y="682"/>
                  </a:cubicBezTo>
                  <a:cubicBezTo>
                    <a:pt x="6641" y="1031"/>
                    <a:pt x="15516" y="12035"/>
                    <a:pt x="20847" y="18889"/>
                  </a:cubicBezTo>
                  <a:cubicBezTo>
                    <a:pt x="20912" y="18975"/>
                    <a:pt x="21013" y="19023"/>
                    <a:pt x="21117" y="19023"/>
                  </a:cubicBezTo>
                  <a:cubicBezTo>
                    <a:pt x="21142" y="19023"/>
                    <a:pt x="21168" y="19020"/>
                    <a:pt x="21193" y="19014"/>
                  </a:cubicBezTo>
                  <a:lnTo>
                    <a:pt x="38837" y="15012"/>
                  </a:lnTo>
                  <a:lnTo>
                    <a:pt x="40159" y="19970"/>
                  </a:lnTo>
                  <a:cubicBezTo>
                    <a:pt x="33074" y="23250"/>
                    <a:pt x="22323" y="27972"/>
                    <a:pt x="20664" y="27972"/>
                  </a:cubicBezTo>
                  <a:cubicBezTo>
                    <a:pt x="20638" y="27972"/>
                    <a:pt x="20615" y="27971"/>
                    <a:pt x="20593" y="27968"/>
                  </a:cubicBezTo>
                  <a:cubicBezTo>
                    <a:pt x="19196" y="27842"/>
                    <a:pt x="7596" y="17280"/>
                    <a:pt x="612" y="10651"/>
                  </a:cubicBezTo>
                  <a:cubicBezTo>
                    <a:pt x="546" y="10590"/>
                    <a:pt x="462" y="10560"/>
                    <a:pt x="378" y="10560"/>
                  </a:cubicBezTo>
                  <a:cubicBezTo>
                    <a:pt x="287" y="10560"/>
                    <a:pt x="197" y="10595"/>
                    <a:pt x="129" y="10666"/>
                  </a:cubicBezTo>
                  <a:cubicBezTo>
                    <a:pt x="0" y="10802"/>
                    <a:pt x="5" y="11018"/>
                    <a:pt x="140" y="11148"/>
                  </a:cubicBezTo>
                  <a:cubicBezTo>
                    <a:pt x="2006" y="12920"/>
                    <a:pt x="18437" y="28461"/>
                    <a:pt x="20533" y="28651"/>
                  </a:cubicBezTo>
                  <a:cubicBezTo>
                    <a:pt x="20558" y="28654"/>
                    <a:pt x="20586" y="28656"/>
                    <a:pt x="20616" y="28656"/>
                  </a:cubicBezTo>
                  <a:cubicBezTo>
                    <a:pt x="23000" y="28656"/>
                    <a:pt x="38885" y="21319"/>
                    <a:pt x="40708" y="20472"/>
                  </a:cubicBezTo>
                  <a:cubicBezTo>
                    <a:pt x="40860" y="20403"/>
                    <a:pt x="40939" y="20233"/>
                    <a:pt x="40896" y="20073"/>
                  </a:cubicBezTo>
                  <a:lnTo>
                    <a:pt x="39415" y="14516"/>
                  </a:lnTo>
                  <a:cubicBezTo>
                    <a:pt x="39374" y="14364"/>
                    <a:pt x="39237" y="14262"/>
                    <a:pt x="39085" y="14262"/>
                  </a:cubicBezTo>
                  <a:cubicBezTo>
                    <a:pt x="39060" y="14262"/>
                    <a:pt x="39034" y="14265"/>
                    <a:pt x="39008" y="14271"/>
                  </a:cubicBezTo>
                  <a:lnTo>
                    <a:pt x="21254" y="18297"/>
                  </a:lnTo>
                  <a:cubicBezTo>
                    <a:pt x="16863" y="12654"/>
                    <a:pt x="6870" y="1"/>
                    <a:pt x="55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51;p41">
              <a:extLst>
                <a:ext uri="{FF2B5EF4-FFF2-40B4-BE49-F238E27FC236}">
                  <a16:creationId xmlns:a16="http://schemas.microsoft.com/office/drawing/2014/main" id="{A1D35831-52FC-48DE-AEE4-1B55742448B1}"/>
                </a:ext>
              </a:extLst>
            </p:cNvPr>
            <p:cNvSpPr/>
            <p:nvPr/>
          </p:nvSpPr>
          <p:spPr>
            <a:xfrm>
              <a:off x="948575" y="3965550"/>
              <a:ext cx="435275" cy="313675"/>
            </a:xfrm>
            <a:custGeom>
              <a:avLst/>
              <a:gdLst/>
              <a:ahLst/>
              <a:cxnLst/>
              <a:rect l="l" t="t" r="r" b="b"/>
              <a:pathLst>
                <a:path w="17411" h="12547" extrusionOk="0">
                  <a:moveTo>
                    <a:pt x="17410" y="1"/>
                  </a:moveTo>
                  <a:cubicBezTo>
                    <a:pt x="17410" y="1"/>
                    <a:pt x="6482" y="6852"/>
                    <a:pt x="3890" y="7779"/>
                  </a:cubicBezTo>
                  <a:cubicBezTo>
                    <a:pt x="1297" y="8704"/>
                    <a:pt x="1" y="9261"/>
                    <a:pt x="1" y="9261"/>
                  </a:cubicBezTo>
                  <a:cubicBezTo>
                    <a:pt x="1" y="9261"/>
                    <a:pt x="1766" y="11476"/>
                    <a:pt x="2731" y="11959"/>
                  </a:cubicBezTo>
                  <a:cubicBezTo>
                    <a:pt x="3632" y="12410"/>
                    <a:pt x="4636" y="12546"/>
                    <a:pt x="5521" y="12546"/>
                  </a:cubicBezTo>
                  <a:cubicBezTo>
                    <a:pt x="6883" y="12546"/>
                    <a:pt x="7964" y="12223"/>
                    <a:pt x="7964" y="12223"/>
                  </a:cubicBezTo>
                  <a:lnTo>
                    <a:pt x="17410" y="1"/>
                  </a:ln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452;p41">
              <a:extLst>
                <a:ext uri="{FF2B5EF4-FFF2-40B4-BE49-F238E27FC236}">
                  <a16:creationId xmlns:a16="http://schemas.microsoft.com/office/drawing/2014/main" id="{312C1333-8797-476B-9F85-7AD71A5D0B8F}"/>
                </a:ext>
              </a:extLst>
            </p:cNvPr>
            <p:cNvSpPr/>
            <p:nvPr/>
          </p:nvSpPr>
          <p:spPr>
            <a:xfrm>
              <a:off x="938375" y="3956975"/>
              <a:ext cx="454775" cy="330925"/>
            </a:xfrm>
            <a:custGeom>
              <a:avLst/>
              <a:gdLst/>
              <a:ahLst/>
              <a:cxnLst/>
              <a:rect l="l" t="t" r="r" b="b"/>
              <a:pathLst>
                <a:path w="18191" h="13237" extrusionOk="0">
                  <a:moveTo>
                    <a:pt x="16384" y="1640"/>
                  </a:moveTo>
                  <a:lnTo>
                    <a:pt x="8172" y="12268"/>
                  </a:lnTo>
                  <a:cubicBezTo>
                    <a:pt x="7878" y="12344"/>
                    <a:pt x="6989" y="12548"/>
                    <a:pt x="5928" y="12548"/>
                  </a:cubicBezTo>
                  <a:cubicBezTo>
                    <a:pt x="5086" y="12548"/>
                    <a:pt x="4137" y="12419"/>
                    <a:pt x="3292" y="11998"/>
                  </a:cubicBezTo>
                  <a:cubicBezTo>
                    <a:pt x="2673" y="11687"/>
                    <a:pt x="1583" y="10479"/>
                    <a:pt x="967" y="9746"/>
                  </a:cubicBezTo>
                  <a:lnTo>
                    <a:pt x="967" y="9745"/>
                  </a:lnTo>
                  <a:cubicBezTo>
                    <a:pt x="1542" y="9512"/>
                    <a:pt x="2695" y="9059"/>
                    <a:pt x="4413" y="8447"/>
                  </a:cubicBezTo>
                  <a:cubicBezTo>
                    <a:pt x="6430" y="7727"/>
                    <a:pt x="13230" y="3588"/>
                    <a:pt x="16384" y="1640"/>
                  </a:cubicBezTo>
                  <a:close/>
                  <a:moveTo>
                    <a:pt x="17817" y="1"/>
                  </a:moveTo>
                  <a:cubicBezTo>
                    <a:pt x="17755" y="1"/>
                    <a:pt x="17692" y="18"/>
                    <a:pt x="17635" y="53"/>
                  </a:cubicBezTo>
                  <a:cubicBezTo>
                    <a:pt x="17527" y="121"/>
                    <a:pt x="6711" y="6897"/>
                    <a:pt x="4183" y="7800"/>
                  </a:cubicBezTo>
                  <a:cubicBezTo>
                    <a:pt x="1610" y="8719"/>
                    <a:pt x="287" y="9283"/>
                    <a:pt x="273" y="9289"/>
                  </a:cubicBezTo>
                  <a:cubicBezTo>
                    <a:pt x="66" y="9378"/>
                    <a:pt x="0" y="9641"/>
                    <a:pt x="141" y="9818"/>
                  </a:cubicBezTo>
                  <a:cubicBezTo>
                    <a:pt x="214" y="9911"/>
                    <a:pt x="1965" y="12099"/>
                    <a:pt x="2986" y="12609"/>
                  </a:cubicBezTo>
                  <a:cubicBezTo>
                    <a:pt x="3947" y="13091"/>
                    <a:pt x="5006" y="13236"/>
                    <a:pt x="5934" y="13236"/>
                  </a:cubicBezTo>
                  <a:cubicBezTo>
                    <a:pt x="7306" y="13236"/>
                    <a:pt x="8396" y="12918"/>
                    <a:pt x="8470" y="12896"/>
                  </a:cubicBezTo>
                  <a:cubicBezTo>
                    <a:pt x="8540" y="12875"/>
                    <a:pt x="8599" y="12834"/>
                    <a:pt x="8644" y="12777"/>
                  </a:cubicBezTo>
                  <a:lnTo>
                    <a:pt x="18090" y="553"/>
                  </a:lnTo>
                  <a:cubicBezTo>
                    <a:pt x="18191" y="422"/>
                    <a:pt x="18183" y="237"/>
                    <a:pt x="18072" y="114"/>
                  </a:cubicBezTo>
                  <a:cubicBezTo>
                    <a:pt x="18005" y="39"/>
                    <a:pt x="17912" y="1"/>
                    <a:pt x="178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Google Shape;2816;p58"/>
          <p:cNvSpPr txBox="1">
            <a:spLocks noGrp="1"/>
          </p:cNvSpPr>
          <p:nvPr>
            <p:ph type="title"/>
          </p:nvPr>
        </p:nvSpPr>
        <p:spPr>
          <a:xfrm>
            <a:off x="4779818" y="526350"/>
            <a:ext cx="3505757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br>
              <a:rPr lang="en" dirty="0"/>
            </a:br>
            <a:r>
              <a:rPr lang="en" dirty="0"/>
              <a:t>Any Questions?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7" name="Google Shape;520;p33">
            <a:extLst>
              <a:ext uri="{FF2B5EF4-FFF2-40B4-BE49-F238E27FC236}">
                <a16:creationId xmlns:a16="http://schemas.microsoft.com/office/drawing/2014/main" id="{98F61E2F-3B73-4C0F-BD73-6D493DDEE2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2870" y="951414"/>
            <a:ext cx="8058260" cy="3499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>
              <a:buNone/>
            </a:pPr>
            <a:endParaRPr lang="it-IT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dirty="0"/>
              <a:t>”</a:t>
            </a:r>
            <a:r>
              <a:rPr lang="it-IT" dirty="0"/>
              <a:t>Agreement </a:t>
            </a:r>
            <a:r>
              <a:rPr lang="en-US" dirty="0"/>
              <a:t>Concerning the Adoption of Harmonized Technical United Nations Regulations for Wheeled Vehicles, Equipment and Parts which can be Fitted and/or be Used on Wheeled Vehicles and the Conditions for Reciprocal Recognition of Approvals Granted on the Basis of these United Nations Regulations</a:t>
            </a:r>
            <a:r>
              <a:rPr lang="en" dirty="0"/>
              <a:t>” – United Nations – March 2021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" dirty="0"/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dirty="0"/>
              <a:t>”</a:t>
            </a:r>
            <a:r>
              <a:rPr lang="en-US" dirty="0"/>
              <a:t>A Survey of Autonomous Driving: Common Practices and Emerging Technologies</a:t>
            </a:r>
            <a:r>
              <a:rPr lang="en" dirty="0"/>
              <a:t>” – Yurtsever et al. – March 2020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DoS - Hacker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1FDFAC2-F72F-4DFD-BD6A-5056B9FF9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294" y="877875"/>
            <a:ext cx="6103816" cy="4265625"/>
          </a:xfrm>
          <a:prstGeom prst="rect">
            <a:avLst/>
          </a:prstGeom>
        </p:spPr>
      </p:pic>
      <p:sp>
        <p:nvSpPr>
          <p:cNvPr id="16" name="Freccia in giù 15">
            <a:extLst>
              <a:ext uri="{FF2B5EF4-FFF2-40B4-BE49-F238E27FC236}">
                <a16:creationId xmlns:a16="http://schemas.microsoft.com/office/drawing/2014/main" id="{7FA88D98-7BD7-4EA7-8384-4B44A6188B40}"/>
              </a:ext>
            </a:extLst>
          </p:cNvPr>
          <p:cNvSpPr/>
          <p:nvPr/>
        </p:nvSpPr>
        <p:spPr>
          <a:xfrm rot="20400274">
            <a:off x="4217996" y="1934624"/>
            <a:ext cx="70356" cy="198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Freccia in giù 26">
            <a:extLst>
              <a:ext uri="{FF2B5EF4-FFF2-40B4-BE49-F238E27FC236}">
                <a16:creationId xmlns:a16="http://schemas.microsoft.com/office/drawing/2014/main" id="{049268C8-8A95-49F5-9E69-B997DBAC969E}"/>
              </a:ext>
            </a:extLst>
          </p:cNvPr>
          <p:cNvSpPr/>
          <p:nvPr/>
        </p:nvSpPr>
        <p:spPr>
          <a:xfrm rot="16200000">
            <a:off x="5970596" y="3196686"/>
            <a:ext cx="70356" cy="198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Freccia in giù 27">
            <a:extLst>
              <a:ext uri="{FF2B5EF4-FFF2-40B4-BE49-F238E27FC236}">
                <a16:creationId xmlns:a16="http://schemas.microsoft.com/office/drawing/2014/main" id="{E206E8DE-2143-43D7-A782-5AE7928B0FAE}"/>
              </a:ext>
            </a:extLst>
          </p:cNvPr>
          <p:cNvSpPr/>
          <p:nvPr/>
        </p:nvSpPr>
        <p:spPr>
          <a:xfrm rot="20400274">
            <a:off x="4284931" y="2539461"/>
            <a:ext cx="70356" cy="198148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Freccia in giù 28">
            <a:extLst>
              <a:ext uri="{FF2B5EF4-FFF2-40B4-BE49-F238E27FC236}">
                <a16:creationId xmlns:a16="http://schemas.microsoft.com/office/drawing/2014/main" id="{4FC14C34-10A4-4D2C-8D93-399461ED3316}"/>
              </a:ext>
            </a:extLst>
          </p:cNvPr>
          <p:cNvSpPr/>
          <p:nvPr/>
        </p:nvSpPr>
        <p:spPr>
          <a:xfrm rot="16200000">
            <a:off x="5970596" y="3514033"/>
            <a:ext cx="70356" cy="198148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Freccia in giù 29">
            <a:extLst>
              <a:ext uri="{FF2B5EF4-FFF2-40B4-BE49-F238E27FC236}">
                <a16:creationId xmlns:a16="http://schemas.microsoft.com/office/drawing/2014/main" id="{5CA1C16E-8340-4176-AEA1-B337FA147530}"/>
              </a:ext>
            </a:extLst>
          </p:cNvPr>
          <p:cNvSpPr/>
          <p:nvPr/>
        </p:nvSpPr>
        <p:spPr>
          <a:xfrm rot="20400274">
            <a:off x="4665930" y="4434936"/>
            <a:ext cx="70356" cy="19814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Freccia in giù 30">
            <a:extLst>
              <a:ext uri="{FF2B5EF4-FFF2-40B4-BE49-F238E27FC236}">
                <a16:creationId xmlns:a16="http://schemas.microsoft.com/office/drawing/2014/main" id="{E52B0E6B-F63F-4D94-BC8D-49A667CD1F7A}"/>
              </a:ext>
            </a:extLst>
          </p:cNvPr>
          <p:cNvSpPr/>
          <p:nvPr/>
        </p:nvSpPr>
        <p:spPr>
          <a:xfrm rot="16200000">
            <a:off x="5970596" y="3806742"/>
            <a:ext cx="70356" cy="19814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Vehicle Undesidered Behaviour - Hacker</a:t>
            </a:r>
            <a:endParaRPr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4472A56-C4D6-445F-B016-63E1866A0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218" y="783400"/>
            <a:ext cx="5915891" cy="4218652"/>
          </a:xfrm>
          <a:prstGeom prst="rect">
            <a:avLst/>
          </a:prstGeom>
        </p:spPr>
      </p:pic>
      <p:sp>
        <p:nvSpPr>
          <p:cNvPr id="12" name="Freccia in giù 11">
            <a:extLst>
              <a:ext uri="{FF2B5EF4-FFF2-40B4-BE49-F238E27FC236}">
                <a16:creationId xmlns:a16="http://schemas.microsoft.com/office/drawing/2014/main" id="{A3136FA9-954E-40B9-B8E3-219B73ADBFA8}"/>
              </a:ext>
            </a:extLst>
          </p:cNvPr>
          <p:cNvSpPr/>
          <p:nvPr/>
        </p:nvSpPr>
        <p:spPr>
          <a:xfrm rot="19100414">
            <a:off x="3270259" y="1582198"/>
            <a:ext cx="70356" cy="198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in giù 12">
            <a:extLst>
              <a:ext uri="{FF2B5EF4-FFF2-40B4-BE49-F238E27FC236}">
                <a16:creationId xmlns:a16="http://schemas.microsoft.com/office/drawing/2014/main" id="{2A679391-56D0-49A7-8CB7-744F1C503BA3}"/>
              </a:ext>
            </a:extLst>
          </p:cNvPr>
          <p:cNvSpPr/>
          <p:nvPr/>
        </p:nvSpPr>
        <p:spPr>
          <a:xfrm rot="16200000">
            <a:off x="5799146" y="2163223"/>
            <a:ext cx="70356" cy="198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reccia in giù 13">
            <a:extLst>
              <a:ext uri="{FF2B5EF4-FFF2-40B4-BE49-F238E27FC236}">
                <a16:creationId xmlns:a16="http://schemas.microsoft.com/office/drawing/2014/main" id="{4DFF8352-A5C0-4141-8E36-B96E7D566FCB}"/>
              </a:ext>
            </a:extLst>
          </p:cNvPr>
          <p:cNvSpPr/>
          <p:nvPr/>
        </p:nvSpPr>
        <p:spPr>
          <a:xfrm>
            <a:off x="4303722" y="4261026"/>
            <a:ext cx="70356" cy="19814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5" name="Freccia in giù 14">
            <a:extLst>
              <a:ext uri="{FF2B5EF4-FFF2-40B4-BE49-F238E27FC236}">
                <a16:creationId xmlns:a16="http://schemas.microsoft.com/office/drawing/2014/main" id="{F61365D2-824F-4A43-8472-F07570C78683}"/>
              </a:ext>
            </a:extLst>
          </p:cNvPr>
          <p:cNvSpPr/>
          <p:nvPr/>
        </p:nvSpPr>
        <p:spPr>
          <a:xfrm rot="16200000">
            <a:off x="5799146" y="3390803"/>
            <a:ext cx="70356" cy="19814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84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Breach - Hacker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C0FC5D1-7BDD-431C-9FC7-F038C35B8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917" y="877875"/>
            <a:ext cx="5901853" cy="4146502"/>
          </a:xfrm>
          <a:prstGeom prst="rect">
            <a:avLst/>
          </a:prstGeom>
        </p:spPr>
      </p:pic>
      <p:sp>
        <p:nvSpPr>
          <p:cNvPr id="12" name="Freccia in giù 11">
            <a:extLst>
              <a:ext uri="{FF2B5EF4-FFF2-40B4-BE49-F238E27FC236}">
                <a16:creationId xmlns:a16="http://schemas.microsoft.com/office/drawing/2014/main" id="{3AE17325-BB36-4A2E-B435-3CC160FF536A}"/>
              </a:ext>
            </a:extLst>
          </p:cNvPr>
          <p:cNvSpPr/>
          <p:nvPr/>
        </p:nvSpPr>
        <p:spPr>
          <a:xfrm rot="19100414">
            <a:off x="3270259" y="1582198"/>
            <a:ext cx="70356" cy="198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in giù 12">
            <a:extLst>
              <a:ext uri="{FF2B5EF4-FFF2-40B4-BE49-F238E27FC236}">
                <a16:creationId xmlns:a16="http://schemas.microsoft.com/office/drawing/2014/main" id="{CBC85DCE-19DF-444B-8BC9-3C77D81349DA}"/>
              </a:ext>
            </a:extLst>
          </p:cNvPr>
          <p:cNvSpPr/>
          <p:nvPr/>
        </p:nvSpPr>
        <p:spPr>
          <a:xfrm rot="16200000">
            <a:off x="5799146" y="2234661"/>
            <a:ext cx="70356" cy="198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reccia in giù 13">
            <a:extLst>
              <a:ext uri="{FF2B5EF4-FFF2-40B4-BE49-F238E27FC236}">
                <a16:creationId xmlns:a16="http://schemas.microsoft.com/office/drawing/2014/main" id="{801C0A61-1C18-4A2E-B863-FFE036D04F25}"/>
              </a:ext>
            </a:extLst>
          </p:cNvPr>
          <p:cNvSpPr/>
          <p:nvPr/>
        </p:nvSpPr>
        <p:spPr>
          <a:xfrm>
            <a:off x="4303722" y="4261026"/>
            <a:ext cx="70356" cy="19814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5" name="Freccia in giù 14">
            <a:extLst>
              <a:ext uri="{FF2B5EF4-FFF2-40B4-BE49-F238E27FC236}">
                <a16:creationId xmlns:a16="http://schemas.microsoft.com/office/drawing/2014/main" id="{B43C686A-6188-459B-A59A-DA78243B6BCA}"/>
              </a:ext>
            </a:extLst>
          </p:cNvPr>
          <p:cNvSpPr/>
          <p:nvPr/>
        </p:nvSpPr>
        <p:spPr>
          <a:xfrm rot="16200000">
            <a:off x="5799146" y="3465688"/>
            <a:ext cx="70356" cy="19814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1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4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7305102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Countermeasures Against Hacker</a:t>
            </a:r>
            <a:endParaRPr dirty="0"/>
          </a:p>
        </p:txBody>
      </p:sp>
      <p:sp>
        <p:nvSpPr>
          <p:cNvPr id="1852" name="Google Shape;1852;p45"/>
          <p:cNvSpPr txBox="1">
            <a:spLocks noGrp="1"/>
          </p:cNvSpPr>
          <p:nvPr>
            <p:ph type="body" idx="1"/>
          </p:nvPr>
        </p:nvSpPr>
        <p:spPr>
          <a:xfrm>
            <a:off x="3465007" y="330021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It makes slower the attacks</a:t>
            </a:r>
            <a:endParaRPr dirty="0"/>
          </a:p>
        </p:txBody>
      </p:sp>
      <p:sp>
        <p:nvSpPr>
          <p:cNvPr id="1853" name="Google Shape;1853;p45"/>
          <p:cNvSpPr txBox="1">
            <a:spLocks noGrp="1"/>
          </p:cNvSpPr>
          <p:nvPr>
            <p:ph type="title" idx="2"/>
          </p:nvPr>
        </p:nvSpPr>
        <p:spPr>
          <a:xfrm>
            <a:off x="3465000" y="280237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Obfuscation</a:t>
            </a:r>
            <a:endParaRPr dirty="0"/>
          </a:p>
        </p:txBody>
      </p:sp>
      <p:sp>
        <p:nvSpPr>
          <p:cNvPr id="1854" name="Google Shape;1854;p45"/>
          <p:cNvSpPr txBox="1">
            <a:spLocks noGrp="1"/>
          </p:cNvSpPr>
          <p:nvPr>
            <p:ph type="body" idx="3"/>
          </p:nvPr>
        </p:nvSpPr>
        <p:spPr>
          <a:xfrm>
            <a:off x="626619" y="32743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Impact heavily on the effectiveness of the attacks</a:t>
            </a:r>
            <a:endParaRPr dirty="0"/>
          </a:p>
        </p:txBody>
      </p:sp>
      <p:sp>
        <p:nvSpPr>
          <p:cNvPr id="1855" name="Google Shape;1855;p45"/>
          <p:cNvSpPr txBox="1">
            <a:spLocks noGrp="1"/>
          </p:cNvSpPr>
          <p:nvPr>
            <p:ph type="title" idx="4"/>
          </p:nvPr>
        </p:nvSpPr>
        <p:spPr>
          <a:xfrm>
            <a:off x="626607" y="27764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Firewall</a:t>
            </a:r>
            <a:endParaRPr dirty="0"/>
          </a:p>
        </p:txBody>
      </p:sp>
      <p:sp>
        <p:nvSpPr>
          <p:cNvPr id="1856" name="Google Shape;1856;p45"/>
          <p:cNvSpPr txBox="1">
            <a:spLocks noGrp="1"/>
          </p:cNvSpPr>
          <p:nvPr>
            <p:ph type="body" idx="5"/>
          </p:nvPr>
        </p:nvSpPr>
        <p:spPr>
          <a:xfrm>
            <a:off x="6303383" y="330021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No impact</a:t>
            </a:r>
            <a:endParaRPr dirty="0"/>
          </a:p>
        </p:txBody>
      </p:sp>
      <p:sp>
        <p:nvSpPr>
          <p:cNvPr id="1857" name="Google Shape;1857;p45"/>
          <p:cNvSpPr txBox="1">
            <a:spLocks noGrp="1"/>
          </p:cNvSpPr>
          <p:nvPr>
            <p:ph type="title" idx="6"/>
          </p:nvPr>
        </p:nvSpPr>
        <p:spPr>
          <a:xfrm>
            <a:off x="6303381" y="280237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IDS</a:t>
            </a:r>
            <a:endParaRPr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258C5F9F-6323-490A-8145-A4420A0E0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479" y="1075372"/>
            <a:ext cx="1554256" cy="1554256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F61BDFF4-01CE-451B-B458-64E06352E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061" y="1070608"/>
            <a:ext cx="1705877" cy="1705877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D2381100-6CA5-4509-AE6E-B2D1A5F03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0866" y="1332750"/>
            <a:ext cx="1259029" cy="12590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2" grpId="0" build="p"/>
      <p:bldP spid="1853" grpId="0"/>
      <p:bldP spid="1854" grpId="0" build="p"/>
      <p:bldP spid="1855" grpId="0"/>
      <p:bldP spid="1856" grpId="0" build="p"/>
      <p:bldP spid="18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Why</a:t>
            </a:r>
            <a:r>
              <a:rPr lang="it-IT" dirty="0"/>
              <a:t> Not Data Leakage?</a:t>
            </a:r>
            <a:endParaRPr dirty="0"/>
          </a:p>
        </p:txBody>
      </p:sp>
      <p:sp>
        <p:nvSpPr>
          <p:cNvPr id="10" name="Google Shape;520;p33">
            <a:extLst>
              <a:ext uri="{FF2B5EF4-FFF2-40B4-BE49-F238E27FC236}">
                <a16:creationId xmlns:a16="http://schemas.microsoft.com/office/drawing/2014/main" id="{DCE28CB7-3F11-4364-953D-820A4F7A2B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9115" y="825159"/>
            <a:ext cx="8058260" cy="10505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The Insider and the Physical Intruder choice the attack paying very attention about the </a:t>
            </a:r>
            <a:r>
              <a:rPr lang="en" b="1" dirty="0"/>
              <a:t>risk of being Detected</a:t>
            </a:r>
            <a:r>
              <a:rPr lang="en" dirty="0"/>
              <a:t>. For this reason they will avoid the Data Breach Attack.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BD13209-41EC-4E6F-83A8-66135C6116B4}"/>
              </a:ext>
            </a:extLst>
          </p:cNvPr>
          <p:cNvSpPr txBox="1"/>
          <p:nvPr/>
        </p:nvSpPr>
        <p:spPr>
          <a:xfrm>
            <a:off x="459115" y="4543715"/>
            <a:ext cx="7974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lt2"/>
                </a:solidFill>
                <a:latin typeface="DM Sans"/>
                <a:sym typeface="DM Sans"/>
              </a:rPr>
              <a:t>Thus the only goal that they try to reach is the </a:t>
            </a:r>
            <a:r>
              <a:rPr lang="en-US" b="1" dirty="0">
                <a:solidFill>
                  <a:schemeClr val="lt2"/>
                </a:solidFill>
                <a:latin typeface="DM Sans"/>
                <a:sym typeface="DM Sans"/>
              </a:rPr>
              <a:t>Vehicle </a:t>
            </a:r>
            <a:r>
              <a:rPr lang="en-US" b="1" dirty="0" err="1">
                <a:solidFill>
                  <a:schemeClr val="lt2"/>
                </a:solidFill>
                <a:latin typeface="DM Sans"/>
                <a:sym typeface="DM Sans"/>
              </a:rPr>
              <a:t>Undesidered</a:t>
            </a:r>
            <a:r>
              <a:rPr lang="en-US" b="1" dirty="0">
                <a:solidFill>
                  <a:schemeClr val="lt2"/>
                </a:solidFill>
                <a:latin typeface="DM Sans"/>
                <a:sym typeface="DM Sans"/>
              </a:rPr>
              <a:t> </a:t>
            </a:r>
            <a:r>
              <a:rPr lang="en-US" b="1" dirty="0" err="1">
                <a:solidFill>
                  <a:schemeClr val="lt2"/>
                </a:solidFill>
                <a:latin typeface="DM Sans"/>
                <a:sym typeface="DM Sans"/>
              </a:rPr>
              <a:t>Behaviour</a:t>
            </a:r>
            <a:r>
              <a:rPr lang="en-US" dirty="0">
                <a:solidFill>
                  <a:schemeClr val="lt2"/>
                </a:solidFill>
                <a:latin typeface="DM Sans"/>
                <a:sym typeface="DM Sans"/>
              </a:rPr>
              <a:t>.</a:t>
            </a:r>
          </a:p>
          <a:p>
            <a:endParaRPr lang="it-IT" dirty="0"/>
          </a:p>
        </p:txBody>
      </p:sp>
      <p:graphicFrame>
        <p:nvGraphicFramePr>
          <p:cNvPr id="13" name="Google Shape;1644;p43">
            <a:extLst>
              <a:ext uri="{FF2B5EF4-FFF2-40B4-BE49-F238E27FC236}">
                <a16:creationId xmlns:a16="http://schemas.microsoft.com/office/drawing/2014/main" id="{ED1CE7B0-3177-4849-B664-897DCF45D2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6571260"/>
              </p:ext>
            </p:extLst>
          </p:nvPr>
        </p:nvGraphicFramePr>
        <p:xfrm>
          <a:off x="1268483" y="2002105"/>
          <a:ext cx="6607034" cy="2415232"/>
        </p:xfrm>
        <a:graphic>
          <a:graphicData uri="http://schemas.openxmlformats.org/drawingml/2006/table">
            <a:tbl>
              <a:tblPr>
                <a:noFill/>
                <a:tableStyleId>{B72CF5ED-95B8-42B6-86C4-E769B0208DF4}</a:tableStyleId>
              </a:tblPr>
              <a:tblGrid>
                <a:gridCol w="1828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5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1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1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78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lt2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Goals</a:t>
                      </a: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 err="1">
                          <a:solidFill>
                            <a:schemeClr val="lt2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Prob</a:t>
                      </a:r>
                      <a:r>
                        <a:rPr lang="it-IT" sz="1800" dirty="0">
                          <a:solidFill>
                            <a:schemeClr val="lt2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. Of Success</a:t>
                      </a: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lt2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Prob. Of Detection</a:t>
                      </a: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lt2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Reward</a:t>
                      </a: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4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Data Breach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0.2 (S) / 0.1 (F)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150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49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 err="1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Vehicle</a:t>
                      </a:r>
                      <a:r>
                        <a:rPr lang="it-IT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</a:t>
                      </a:r>
                      <a:r>
                        <a:rPr lang="it-IT" dirty="0" err="1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Undesidered</a:t>
                      </a:r>
                      <a:r>
                        <a:rPr lang="it-IT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</a:t>
                      </a:r>
                      <a:r>
                        <a:rPr lang="it-IT" dirty="0" err="1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Behaviour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0.1 (S) / 0.1 (F)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300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4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 err="1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DoS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09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Physical Intruder &amp; Insider</a:t>
            </a:r>
            <a:endParaRPr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26A7926-B6B8-4ED0-9B18-0A4D0D4AF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32" y="1373331"/>
            <a:ext cx="4469468" cy="311727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558B132-E310-4562-8603-A6A612DBB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407968"/>
            <a:ext cx="4469468" cy="3117273"/>
          </a:xfrm>
          <a:prstGeom prst="rect">
            <a:avLst/>
          </a:prstGeom>
        </p:spPr>
      </p:pic>
      <p:sp>
        <p:nvSpPr>
          <p:cNvPr id="13" name="Ovale 12">
            <a:extLst>
              <a:ext uri="{FF2B5EF4-FFF2-40B4-BE49-F238E27FC236}">
                <a16:creationId xmlns:a16="http://schemas.microsoft.com/office/drawing/2014/main" id="{93FA04A9-1750-4D70-8C86-F160A02738A3}"/>
              </a:ext>
            </a:extLst>
          </p:cNvPr>
          <p:cNvSpPr/>
          <p:nvPr/>
        </p:nvSpPr>
        <p:spPr>
          <a:xfrm>
            <a:off x="512325" y="3918758"/>
            <a:ext cx="447795" cy="3865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557E8711-F32E-4406-B613-E9061F495DB1}"/>
              </a:ext>
            </a:extLst>
          </p:cNvPr>
          <p:cNvSpPr/>
          <p:nvPr/>
        </p:nvSpPr>
        <p:spPr>
          <a:xfrm>
            <a:off x="4855725" y="3972098"/>
            <a:ext cx="447795" cy="3865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008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4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845503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Countermeasure Against Insider &amp; Physical Intruder</a:t>
            </a:r>
            <a:endParaRPr dirty="0"/>
          </a:p>
        </p:txBody>
      </p:sp>
      <p:sp>
        <p:nvSpPr>
          <p:cNvPr id="1852" name="Google Shape;1852;p45"/>
          <p:cNvSpPr txBox="1">
            <a:spLocks noGrp="1"/>
          </p:cNvSpPr>
          <p:nvPr>
            <p:ph type="body" idx="1"/>
          </p:nvPr>
        </p:nvSpPr>
        <p:spPr>
          <a:xfrm>
            <a:off x="3465007" y="330021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No Impact</a:t>
            </a:r>
            <a:endParaRPr dirty="0"/>
          </a:p>
        </p:txBody>
      </p:sp>
      <p:sp>
        <p:nvSpPr>
          <p:cNvPr id="1853" name="Google Shape;1853;p45"/>
          <p:cNvSpPr txBox="1">
            <a:spLocks noGrp="1"/>
          </p:cNvSpPr>
          <p:nvPr>
            <p:ph type="title" idx="2"/>
          </p:nvPr>
        </p:nvSpPr>
        <p:spPr>
          <a:xfrm>
            <a:off x="3465000" y="280237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Obfuscation</a:t>
            </a:r>
            <a:endParaRPr dirty="0"/>
          </a:p>
        </p:txBody>
      </p:sp>
      <p:sp>
        <p:nvSpPr>
          <p:cNvPr id="1854" name="Google Shape;1854;p45"/>
          <p:cNvSpPr txBox="1">
            <a:spLocks noGrp="1"/>
          </p:cNvSpPr>
          <p:nvPr>
            <p:ph type="body" idx="3"/>
          </p:nvPr>
        </p:nvSpPr>
        <p:spPr>
          <a:xfrm>
            <a:off x="626619" y="32743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No impact</a:t>
            </a:r>
            <a:endParaRPr dirty="0"/>
          </a:p>
        </p:txBody>
      </p:sp>
      <p:sp>
        <p:nvSpPr>
          <p:cNvPr id="1855" name="Google Shape;1855;p45"/>
          <p:cNvSpPr txBox="1">
            <a:spLocks noGrp="1"/>
          </p:cNvSpPr>
          <p:nvPr>
            <p:ph type="title" idx="4"/>
          </p:nvPr>
        </p:nvSpPr>
        <p:spPr>
          <a:xfrm>
            <a:off x="626607" y="27764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Firewall</a:t>
            </a:r>
            <a:endParaRPr dirty="0"/>
          </a:p>
        </p:txBody>
      </p:sp>
      <p:sp>
        <p:nvSpPr>
          <p:cNvPr id="1856" name="Google Shape;1856;p45"/>
          <p:cNvSpPr txBox="1">
            <a:spLocks noGrp="1"/>
          </p:cNvSpPr>
          <p:nvPr>
            <p:ph type="body" idx="5"/>
          </p:nvPr>
        </p:nvSpPr>
        <p:spPr>
          <a:xfrm>
            <a:off x="6303383" y="330021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It discourages the attacks because the risk of being detected is too high</a:t>
            </a:r>
            <a:endParaRPr dirty="0"/>
          </a:p>
        </p:txBody>
      </p:sp>
      <p:sp>
        <p:nvSpPr>
          <p:cNvPr id="1857" name="Google Shape;1857;p45"/>
          <p:cNvSpPr txBox="1">
            <a:spLocks noGrp="1"/>
          </p:cNvSpPr>
          <p:nvPr>
            <p:ph type="title" idx="6"/>
          </p:nvPr>
        </p:nvSpPr>
        <p:spPr>
          <a:xfrm>
            <a:off x="6303381" y="280237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IDS</a:t>
            </a:r>
            <a:endParaRPr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258C5F9F-6323-490A-8145-A4420A0E0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479" y="1075372"/>
            <a:ext cx="1554256" cy="1554256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F61BDFF4-01CE-451B-B458-64E06352E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061" y="1070608"/>
            <a:ext cx="1705877" cy="1705877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D2381100-6CA5-4509-AE6E-B2D1A5F03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0866" y="1332750"/>
            <a:ext cx="1259029" cy="125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0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2" grpId="0" build="p"/>
      <p:bldP spid="1853" grpId="0"/>
      <p:bldP spid="1854" grpId="0" build="p"/>
      <p:bldP spid="1855" grpId="0"/>
      <p:bldP spid="1856" grpId="0" build="p"/>
      <p:bldP spid="18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CONLUSION</a:t>
            </a:r>
            <a:endParaRPr dirty="0"/>
          </a:p>
        </p:txBody>
      </p:sp>
      <p:sp>
        <p:nvSpPr>
          <p:cNvPr id="627" name="Google Shape;627;p36"/>
          <p:cNvSpPr txBox="1">
            <a:spLocks noGrp="1"/>
          </p:cNvSpPr>
          <p:nvPr>
            <p:ph type="body" idx="1"/>
          </p:nvPr>
        </p:nvSpPr>
        <p:spPr>
          <a:xfrm>
            <a:off x="5225674" y="3465873"/>
            <a:ext cx="3135283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spcAft>
                <a:spcPts val="1600"/>
              </a:spcAft>
            </a:pPr>
            <a:r>
              <a:rPr lang="en" dirty="0"/>
              <a:t>Good Firewall</a:t>
            </a:r>
          </a:p>
          <a:p>
            <a:pPr marL="285750" indent="-285750" algn="l">
              <a:spcAft>
                <a:spcPts val="1600"/>
              </a:spcAft>
            </a:pPr>
            <a:r>
              <a:rPr lang="en" dirty="0"/>
              <a:t>Code Obfuscation</a:t>
            </a:r>
          </a:p>
          <a:p>
            <a:pPr marL="285750" indent="-285750" algn="l">
              <a:spcAft>
                <a:spcPts val="1600"/>
              </a:spcAft>
            </a:pPr>
            <a:r>
              <a:rPr lang="en" dirty="0"/>
              <a:t>Intrusion Detection System</a:t>
            </a:r>
            <a:endParaRPr dirty="0"/>
          </a:p>
        </p:txBody>
      </p:sp>
      <p:sp>
        <p:nvSpPr>
          <p:cNvPr id="628" name="Google Shape;628;p36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</a:t>
            </a:r>
            <a:endParaRPr dirty="0"/>
          </a:p>
        </p:txBody>
      </p:sp>
      <p:sp>
        <p:nvSpPr>
          <p:cNvPr id="629" name="Google Shape;629;p36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How</a:t>
            </a:r>
            <a:r>
              <a:rPr lang="en" dirty="0"/>
              <a:t> we can improve the security of the overall system?</a:t>
            </a:r>
            <a:endParaRPr dirty="0"/>
          </a:p>
        </p:txBody>
      </p:sp>
      <p:sp>
        <p:nvSpPr>
          <p:cNvPr id="630" name="Google Shape;630;p36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grpSp>
        <p:nvGrpSpPr>
          <p:cNvPr id="631" name="Google Shape;631;p36"/>
          <p:cNvGrpSpPr/>
          <p:nvPr/>
        </p:nvGrpSpPr>
        <p:grpSpPr>
          <a:xfrm>
            <a:off x="5644752" y="1272354"/>
            <a:ext cx="1971493" cy="1950831"/>
            <a:chOff x="1265450" y="370125"/>
            <a:chExt cx="5159625" cy="5105550"/>
          </a:xfrm>
        </p:grpSpPr>
        <p:sp>
          <p:nvSpPr>
            <p:cNvPr id="632" name="Google Shape;632;p36"/>
            <p:cNvSpPr/>
            <p:nvPr/>
          </p:nvSpPr>
          <p:spPr>
            <a:xfrm>
              <a:off x="1265450" y="370125"/>
              <a:ext cx="5159625" cy="4258100"/>
            </a:xfrm>
            <a:custGeom>
              <a:avLst/>
              <a:gdLst/>
              <a:ahLst/>
              <a:cxnLst/>
              <a:rect l="l" t="t" r="r" b="b"/>
              <a:pathLst>
                <a:path w="206385" h="170324" extrusionOk="0">
                  <a:moveTo>
                    <a:pt x="117410" y="1"/>
                  </a:moveTo>
                  <a:cubicBezTo>
                    <a:pt x="105360" y="1"/>
                    <a:pt x="93531" y="2578"/>
                    <a:pt x="83893" y="7842"/>
                  </a:cubicBezTo>
                  <a:cubicBezTo>
                    <a:pt x="62493" y="19530"/>
                    <a:pt x="58312" y="45845"/>
                    <a:pt x="40332" y="60830"/>
                  </a:cubicBezTo>
                  <a:cubicBezTo>
                    <a:pt x="23789" y="74614"/>
                    <a:pt x="8626" y="86102"/>
                    <a:pt x="5409" y="108158"/>
                  </a:cubicBezTo>
                  <a:cubicBezTo>
                    <a:pt x="0" y="145249"/>
                    <a:pt x="35926" y="170324"/>
                    <a:pt x="69990" y="170324"/>
                  </a:cubicBezTo>
                  <a:cubicBezTo>
                    <a:pt x="78722" y="170324"/>
                    <a:pt x="87331" y="168676"/>
                    <a:pt x="95091" y="165161"/>
                  </a:cubicBezTo>
                  <a:cubicBezTo>
                    <a:pt x="107093" y="159723"/>
                    <a:pt x="116570" y="150633"/>
                    <a:pt x="129934" y="148595"/>
                  </a:cubicBezTo>
                  <a:cubicBezTo>
                    <a:pt x="157045" y="144459"/>
                    <a:pt x="167155" y="146758"/>
                    <a:pt x="186915" y="128835"/>
                  </a:cubicBezTo>
                  <a:cubicBezTo>
                    <a:pt x="206384" y="111176"/>
                    <a:pt x="203086" y="81348"/>
                    <a:pt x="192211" y="55849"/>
                  </a:cubicBezTo>
                  <a:cubicBezTo>
                    <a:pt x="185999" y="41288"/>
                    <a:pt x="177317" y="28138"/>
                    <a:pt x="168992" y="19473"/>
                  </a:cubicBezTo>
                  <a:cubicBezTo>
                    <a:pt x="156664" y="6642"/>
                    <a:pt x="136753" y="1"/>
                    <a:pt x="11741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2902575" y="1647075"/>
              <a:ext cx="2518250" cy="1982150"/>
            </a:xfrm>
            <a:custGeom>
              <a:avLst/>
              <a:gdLst/>
              <a:ahLst/>
              <a:cxnLst/>
              <a:rect l="l" t="t" r="r" b="b"/>
              <a:pathLst>
                <a:path w="100730" h="79286" extrusionOk="0">
                  <a:moveTo>
                    <a:pt x="48967" y="1"/>
                  </a:moveTo>
                  <a:cubicBezTo>
                    <a:pt x="47675" y="1"/>
                    <a:pt x="46533" y="845"/>
                    <a:pt x="46157" y="2083"/>
                  </a:cubicBezTo>
                  <a:lnTo>
                    <a:pt x="44517" y="7475"/>
                  </a:lnTo>
                  <a:lnTo>
                    <a:pt x="1" y="7475"/>
                  </a:lnTo>
                  <a:lnTo>
                    <a:pt x="1" y="79285"/>
                  </a:lnTo>
                  <a:lnTo>
                    <a:pt x="100730" y="79285"/>
                  </a:lnTo>
                  <a:lnTo>
                    <a:pt x="100730" y="2762"/>
                  </a:lnTo>
                  <a:cubicBezTo>
                    <a:pt x="100730" y="1237"/>
                    <a:pt x="99493" y="1"/>
                    <a:pt x="97968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2895575" y="1640075"/>
              <a:ext cx="2532275" cy="1996150"/>
            </a:xfrm>
            <a:custGeom>
              <a:avLst/>
              <a:gdLst/>
              <a:ahLst/>
              <a:cxnLst/>
              <a:rect l="l" t="t" r="r" b="b"/>
              <a:pathLst>
                <a:path w="101291" h="79846" extrusionOk="0">
                  <a:moveTo>
                    <a:pt x="49235" y="562"/>
                  </a:moveTo>
                  <a:cubicBezTo>
                    <a:pt x="49239" y="562"/>
                    <a:pt x="49243" y="562"/>
                    <a:pt x="49247" y="562"/>
                  </a:cubicBezTo>
                  <a:lnTo>
                    <a:pt x="98248" y="562"/>
                  </a:lnTo>
                  <a:cubicBezTo>
                    <a:pt x="99616" y="562"/>
                    <a:pt x="100729" y="1675"/>
                    <a:pt x="100729" y="3042"/>
                  </a:cubicBezTo>
                  <a:lnTo>
                    <a:pt x="100729" y="79284"/>
                  </a:lnTo>
                  <a:lnTo>
                    <a:pt x="561" y="79284"/>
                  </a:lnTo>
                  <a:lnTo>
                    <a:pt x="561" y="8035"/>
                  </a:lnTo>
                  <a:lnTo>
                    <a:pt x="45004" y="8035"/>
                  </a:lnTo>
                  <a:lnTo>
                    <a:pt x="46707" y="2445"/>
                  </a:lnTo>
                  <a:cubicBezTo>
                    <a:pt x="47041" y="1326"/>
                    <a:pt x="48069" y="562"/>
                    <a:pt x="49235" y="562"/>
                  </a:cubicBezTo>
                  <a:close/>
                  <a:moveTo>
                    <a:pt x="49247" y="0"/>
                  </a:moveTo>
                  <a:cubicBezTo>
                    <a:pt x="47821" y="0"/>
                    <a:pt x="46584" y="916"/>
                    <a:pt x="46168" y="2282"/>
                  </a:cubicBezTo>
                  <a:lnTo>
                    <a:pt x="44589" y="7474"/>
                  </a:lnTo>
                  <a:lnTo>
                    <a:pt x="0" y="7474"/>
                  </a:lnTo>
                  <a:lnTo>
                    <a:pt x="0" y="79846"/>
                  </a:lnTo>
                  <a:lnTo>
                    <a:pt x="101290" y="79846"/>
                  </a:lnTo>
                  <a:lnTo>
                    <a:pt x="101290" y="3042"/>
                  </a:lnTo>
                  <a:cubicBezTo>
                    <a:pt x="101290" y="1366"/>
                    <a:pt x="99925" y="0"/>
                    <a:pt x="98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2902575" y="2020775"/>
              <a:ext cx="2518250" cy="1795275"/>
            </a:xfrm>
            <a:custGeom>
              <a:avLst/>
              <a:gdLst/>
              <a:ahLst/>
              <a:cxnLst/>
              <a:rect l="l" t="t" r="r" b="b"/>
              <a:pathLst>
                <a:path w="100730" h="71811" extrusionOk="0">
                  <a:moveTo>
                    <a:pt x="1" y="0"/>
                  </a:moveTo>
                  <a:lnTo>
                    <a:pt x="1" y="71811"/>
                  </a:lnTo>
                  <a:lnTo>
                    <a:pt x="100730" y="71811"/>
                  </a:lnTo>
                  <a:lnTo>
                    <a:pt x="100730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2895575" y="2013750"/>
              <a:ext cx="2532275" cy="1809325"/>
            </a:xfrm>
            <a:custGeom>
              <a:avLst/>
              <a:gdLst/>
              <a:ahLst/>
              <a:cxnLst/>
              <a:rect l="l" t="t" r="r" b="b"/>
              <a:pathLst>
                <a:path w="101291" h="72373" extrusionOk="0">
                  <a:moveTo>
                    <a:pt x="100729" y="562"/>
                  </a:moveTo>
                  <a:lnTo>
                    <a:pt x="100729" y="71811"/>
                  </a:lnTo>
                  <a:lnTo>
                    <a:pt x="561" y="71811"/>
                  </a:lnTo>
                  <a:lnTo>
                    <a:pt x="561" y="562"/>
                  </a:lnTo>
                  <a:close/>
                  <a:moveTo>
                    <a:pt x="0" y="0"/>
                  </a:moveTo>
                  <a:lnTo>
                    <a:pt x="0" y="72372"/>
                  </a:lnTo>
                  <a:lnTo>
                    <a:pt x="101290" y="72372"/>
                  </a:lnTo>
                  <a:lnTo>
                    <a:pt x="101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3498125" y="1833075"/>
              <a:ext cx="222175" cy="1983650"/>
            </a:xfrm>
            <a:custGeom>
              <a:avLst/>
              <a:gdLst/>
              <a:ahLst/>
              <a:cxnLst/>
              <a:rect l="l" t="t" r="r" b="b"/>
              <a:pathLst>
                <a:path w="8887" h="79346" extrusionOk="0">
                  <a:moveTo>
                    <a:pt x="1" y="1"/>
                  </a:moveTo>
                  <a:lnTo>
                    <a:pt x="1" y="79346"/>
                  </a:lnTo>
                  <a:lnTo>
                    <a:pt x="8887" y="79346"/>
                  </a:lnTo>
                  <a:lnTo>
                    <a:pt x="88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3491125" y="1826075"/>
              <a:ext cx="236200" cy="1997675"/>
            </a:xfrm>
            <a:custGeom>
              <a:avLst/>
              <a:gdLst/>
              <a:ahLst/>
              <a:cxnLst/>
              <a:rect l="l" t="t" r="r" b="b"/>
              <a:pathLst>
                <a:path w="9448" h="79907" extrusionOk="0">
                  <a:moveTo>
                    <a:pt x="8886" y="561"/>
                  </a:moveTo>
                  <a:lnTo>
                    <a:pt x="8886" y="79345"/>
                  </a:lnTo>
                  <a:lnTo>
                    <a:pt x="561" y="79345"/>
                  </a:lnTo>
                  <a:lnTo>
                    <a:pt x="561" y="561"/>
                  </a:lnTo>
                  <a:close/>
                  <a:moveTo>
                    <a:pt x="281" y="0"/>
                  </a:moveTo>
                  <a:cubicBezTo>
                    <a:pt x="126" y="0"/>
                    <a:pt x="0" y="126"/>
                    <a:pt x="0" y="281"/>
                  </a:cubicBezTo>
                  <a:lnTo>
                    <a:pt x="0" y="79626"/>
                  </a:lnTo>
                  <a:cubicBezTo>
                    <a:pt x="0" y="79781"/>
                    <a:pt x="126" y="79906"/>
                    <a:pt x="281" y="79906"/>
                  </a:cubicBezTo>
                  <a:lnTo>
                    <a:pt x="9167" y="79906"/>
                  </a:lnTo>
                  <a:cubicBezTo>
                    <a:pt x="9322" y="79906"/>
                    <a:pt x="9447" y="79781"/>
                    <a:pt x="9447" y="79626"/>
                  </a:cubicBezTo>
                  <a:lnTo>
                    <a:pt x="9447" y="281"/>
                  </a:lnTo>
                  <a:cubicBezTo>
                    <a:pt x="9447" y="126"/>
                    <a:pt x="9322" y="0"/>
                    <a:pt x="9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3410850" y="3642150"/>
              <a:ext cx="388800" cy="47625"/>
            </a:xfrm>
            <a:custGeom>
              <a:avLst/>
              <a:gdLst/>
              <a:ahLst/>
              <a:cxnLst/>
              <a:rect l="l" t="t" r="r" b="b"/>
              <a:pathLst>
                <a:path w="15552" h="1905" extrusionOk="0">
                  <a:moveTo>
                    <a:pt x="25" y="0"/>
                  </a:moveTo>
                  <a:cubicBezTo>
                    <a:pt x="11" y="0"/>
                    <a:pt x="0" y="11"/>
                    <a:pt x="0" y="24"/>
                  </a:cubicBezTo>
                  <a:lnTo>
                    <a:pt x="0" y="1879"/>
                  </a:lnTo>
                  <a:cubicBezTo>
                    <a:pt x="0" y="1894"/>
                    <a:pt x="11" y="1905"/>
                    <a:pt x="25" y="1905"/>
                  </a:cubicBezTo>
                  <a:lnTo>
                    <a:pt x="15528" y="1905"/>
                  </a:lnTo>
                  <a:cubicBezTo>
                    <a:pt x="15541" y="1905"/>
                    <a:pt x="15552" y="1894"/>
                    <a:pt x="15552" y="1879"/>
                  </a:cubicBezTo>
                  <a:lnTo>
                    <a:pt x="15552" y="24"/>
                  </a:lnTo>
                  <a:cubicBezTo>
                    <a:pt x="15552" y="11"/>
                    <a:pt x="15541" y="0"/>
                    <a:pt x="15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3403825" y="3635125"/>
              <a:ext cx="402850" cy="61675"/>
            </a:xfrm>
            <a:custGeom>
              <a:avLst/>
              <a:gdLst/>
              <a:ahLst/>
              <a:cxnLst/>
              <a:rect l="l" t="t" r="r" b="b"/>
              <a:pathLst>
                <a:path w="16114" h="2467" extrusionOk="0">
                  <a:moveTo>
                    <a:pt x="15010" y="562"/>
                  </a:moveTo>
                  <a:cubicBezTo>
                    <a:pt x="15309" y="562"/>
                    <a:pt x="15552" y="805"/>
                    <a:pt x="15552" y="1104"/>
                  </a:cubicBezTo>
                  <a:lnTo>
                    <a:pt x="15552" y="1363"/>
                  </a:lnTo>
                  <a:cubicBezTo>
                    <a:pt x="15552" y="1662"/>
                    <a:pt x="15309" y="1904"/>
                    <a:pt x="15010" y="1905"/>
                  </a:cubicBezTo>
                  <a:lnTo>
                    <a:pt x="1104" y="1905"/>
                  </a:lnTo>
                  <a:cubicBezTo>
                    <a:pt x="805" y="1904"/>
                    <a:pt x="562" y="1662"/>
                    <a:pt x="562" y="1363"/>
                  </a:cubicBezTo>
                  <a:lnTo>
                    <a:pt x="562" y="1104"/>
                  </a:lnTo>
                  <a:cubicBezTo>
                    <a:pt x="562" y="805"/>
                    <a:pt x="805" y="562"/>
                    <a:pt x="1104" y="562"/>
                  </a:cubicBezTo>
                  <a:close/>
                  <a:moveTo>
                    <a:pt x="1104" y="1"/>
                  </a:moveTo>
                  <a:cubicBezTo>
                    <a:pt x="495" y="1"/>
                    <a:pt x="1" y="494"/>
                    <a:pt x="1" y="1104"/>
                  </a:cubicBezTo>
                  <a:lnTo>
                    <a:pt x="1" y="1363"/>
                  </a:lnTo>
                  <a:cubicBezTo>
                    <a:pt x="1" y="1971"/>
                    <a:pt x="495" y="2465"/>
                    <a:pt x="1104" y="2466"/>
                  </a:cubicBezTo>
                  <a:lnTo>
                    <a:pt x="15010" y="2466"/>
                  </a:lnTo>
                  <a:cubicBezTo>
                    <a:pt x="15620" y="2465"/>
                    <a:pt x="16113" y="1971"/>
                    <a:pt x="16113" y="1363"/>
                  </a:cubicBezTo>
                  <a:lnTo>
                    <a:pt x="16113" y="1104"/>
                  </a:lnTo>
                  <a:cubicBezTo>
                    <a:pt x="16113" y="494"/>
                    <a:pt x="15620" y="1"/>
                    <a:pt x="150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3410850" y="2128175"/>
              <a:ext cx="388800" cy="47650"/>
            </a:xfrm>
            <a:custGeom>
              <a:avLst/>
              <a:gdLst/>
              <a:ahLst/>
              <a:cxnLst/>
              <a:rect l="l" t="t" r="r" b="b"/>
              <a:pathLst>
                <a:path w="15552" h="1906" extrusionOk="0">
                  <a:moveTo>
                    <a:pt x="25" y="1"/>
                  </a:moveTo>
                  <a:cubicBezTo>
                    <a:pt x="11" y="1"/>
                    <a:pt x="0" y="11"/>
                    <a:pt x="0" y="25"/>
                  </a:cubicBezTo>
                  <a:lnTo>
                    <a:pt x="0" y="1880"/>
                  </a:lnTo>
                  <a:cubicBezTo>
                    <a:pt x="0" y="1893"/>
                    <a:pt x="11" y="1905"/>
                    <a:pt x="25" y="1905"/>
                  </a:cubicBezTo>
                  <a:lnTo>
                    <a:pt x="15528" y="1905"/>
                  </a:lnTo>
                  <a:cubicBezTo>
                    <a:pt x="15541" y="1905"/>
                    <a:pt x="15552" y="1893"/>
                    <a:pt x="15552" y="1880"/>
                  </a:cubicBezTo>
                  <a:lnTo>
                    <a:pt x="15552" y="25"/>
                  </a:lnTo>
                  <a:cubicBezTo>
                    <a:pt x="15552" y="11"/>
                    <a:pt x="15541" y="1"/>
                    <a:pt x="155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3403825" y="2121175"/>
              <a:ext cx="402850" cy="61675"/>
            </a:xfrm>
            <a:custGeom>
              <a:avLst/>
              <a:gdLst/>
              <a:ahLst/>
              <a:cxnLst/>
              <a:rect l="l" t="t" r="r" b="b"/>
              <a:pathLst>
                <a:path w="16114" h="2467" extrusionOk="0">
                  <a:moveTo>
                    <a:pt x="15010" y="561"/>
                  </a:moveTo>
                  <a:cubicBezTo>
                    <a:pt x="15309" y="561"/>
                    <a:pt x="15552" y="804"/>
                    <a:pt x="15552" y="1104"/>
                  </a:cubicBezTo>
                  <a:lnTo>
                    <a:pt x="15552" y="1363"/>
                  </a:lnTo>
                  <a:cubicBezTo>
                    <a:pt x="15552" y="1661"/>
                    <a:pt x="15309" y="1903"/>
                    <a:pt x="15010" y="1903"/>
                  </a:cubicBezTo>
                  <a:lnTo>
                    <a:pt x="1104" y="1903"/>
                  </a:lnTo>
                  <a:cubicBezTo>
                    <a:pt x="805" y="1903"/>
                    <a:pt x="562" y="1661"/>
                    <a:pt x="562" y="1363"/>
                  </a:cubicBezTo>
                  <a:lnTo>
                    <a:pt x="562" y="1104"/>
                  </a:lnTo>
                  <a:cubicBezTo>
                    <a:pt x="562" y="804"/>
                    <a:pt x="805" y="561"/>
                    <a:pt x="1104" y="561"/>
                  </a:cubicBezTo>
                  <a:close/>
                  <a:moveTo>
                    <a:pt x="1104" y="0"/>
                  </a:moveTo>
                  <a:cubicBezTo>
                    <a:pt x="495" y="0"/>
                    <a:pt x="1" y="494"/>
                    <a:pt x="1" y="1104"/>
                  </a:cubicBezTo>
                  <a:lnTo>
                    <a:pt x="1" y="1363"/>
                  </a:lnTo>
                  <a:cubicBezTo>
                    <a:pt x="1" y="1971"/>
                    <a:pt x="495" y="2465"/>
                    <a:pt x="1104" y="2466"/>
                  </a:cubicBezTo>
                  <a:lnTo>
                    <a:pt x="15010" y="2466"/>
                  </a:lnTo>
                  <a:cubicBezTo>
                    <a:pt x="15620" y="2465"/>
                    <a:pt x="16113" y="1971"/>
                    <a:pt x="16113" y="1363"/>
                  </a:cubicBezTo>
                  <a:lnTo>
                    <a:pt x="16113" y="1104"/>
                  </a:lnTo>
                  <a:cubicBezTo>
                    <a:pt x="16113" y="494"/>
                    <a:pt x="15620" y="0"/>
                    <a:pt x="15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3349275" y="2591025"/>
              <a:ext cx="519900" cy="519900"/>
            </a:xfrm>
            <a:custGeom>
              <a:avLst/>
              <a:gdLst/>
              <a:ahLst/>
              <a:cxnLst/>
              <a:rect l="l" t="t" r="r" b="b"/>
              <a:pathLst>
                <a:path w="20796" h="20796" extrusionOk="0">
                  <a:moveTo>
                    <a:pt x="10398" y="0"/>
                  </a:moveTo>
                  <a:cubicBezTo>
                    <a:pt x="7640" y="0"/>
                    <a:pt x="4996" y="1096"/>
                    <a:pt x="3045" y="3045"/>
                  </a:cubicBezTo>
                  <a:cubicBezTo>
                    <a:pt x="1096" y="4996"/>
                    <a:pt x="0" y="7640"/>
                    <a:pt x="0" y="10399"/>
                  </a:cubicBezTo>
                  <a:cubicBezTo>
                    <a:pt x="0" y="13156"/>
                    <a:pt x="1096" y="15800"/>
                    <a:pt x="3045" y="17751"/>
                  </a:cubicBezTo>
                  <a:cubicBezTo>
                    <a:pt x="4996" y="19700"/>
                    <a:pt x="7640" y="20795"/>
                    <a:pt x="10398" y="20795"/>
                  </a:cubicBezTo>
                  <a:cubicBezTo>
                    <a:pt x="13156" y="20795"/>
                    <a:pt x="15800" y="19700"/>
                    <a:pt x="17750" y="17751"/>
                  </a:cubicBezTo>
                  <a:cubicBezTo>
                    <a:pt x="19700" y="15800"/>
                    <a:pt x="20795" y="13156"/>
                    <a:pt x="20795" y="10399"/>
                  </a:cubicBezTo>
                  <a:cubicBezTo>
                    <a:pt x="20795" y="7640"/>
                    <a:pt x="19700" y="4996"/>
                    <a:pt x="17750" y="3045"/>
                  </a:cubicBezTo>
                  <a:cubicBezTo>
                    <a:pt x="15800" y="1096"/>
                    <a:pt x="13156" y="0"/>
                    <a:pt x="10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3342250" y="2584000"/>
              <a:ext cx="533975" cy="533950"/>
            </a:xfrm>
            <a:custGeom>
              <a:avLst/>
              <a:gdLst/>
              <a:ahLst/>
              <a:cxnLst/>
              <a:rect l="l" t="t" r="r" b="b"/>
              <a:pathLst>
                <a:path w="21359" h="21358" extrusionOk="0">
                  <a:moveTo>
                    <a:pt x="10679" y="562"/>
                  </a:moveTo>
                  <a:cubicBezTo>
                    <a:pt x="16258" y="562"/>
                    <a:pt x="20797" y="5100"/>
                    <a:pt x="20797" y="10680"/>
                  </a:cubicBezTo>
                  <a:cubicBezTo>
                    <a:pt x="20797" y="16259"/>
                    <a:pt x="16258" y="20797"/>
                    <a:pt x="10679" y="20797"/>
                  </a:cubicBezTo>
                  <a:cubicBezTo>
                    <a:pt x="5100" y="20797"/>
                    <a:pt x="562" y="16259"/>
                    <a:pt x="562" y="10680"/>
                  </a:cubicBezTo>
                  <a:cubicBezTo>
                    <a:pt x="562" y="5100"/>
                    <a:pt x="5100" y="562"/>
                    <a:pt x="10679" y="562"/>
                  </a:cubicBezTo>
                  <a:close/>
                  <a:moveTo>
                    <a:pt x="10679" y="1"/>
                  </a:moveTo>
                  <a:cubicBezTo>
                    <a:pt x="4791" y="1"/>
                    <a:pt x="1" y="4791"/>
                    <a:pt x="1" y="10680"/>
                  </a:cubicBezTo>
                  <a:cubicBezTo>
                    <a:pt x="1" y="16568"/>
                    <a:pt x="4791" y="21357"/>
                    <a:pt x="10679" y="21357"/>
                  </a:cubicBezTo>
                  <a:cubicBezTo>
                    <a:pt x="16566" y="21357"/>
                    <a:pt x="21358" y="16568"/>
                    <a:pt x="21358" y="10680"/>
                  </a:cubicBezTo>
                  <a:cubicBezTo>
                    <a:pt x="21358" y="4791"/>
                    <a:pt x="16566" y="1"/>
                    <a:pt x="106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3349275" y="2615450"/>
              <a:ext cx="519900" cy="519900"/>
            </a:xfrm>
            <a:custGeom>
              <a:avLst/>
              <a:gdLst/>
              <a:ahLst/>
              <a:cxnLst/>
              <a:rect l="l" t="t" r="r" b="b"/>
              <a:pathLst>
                <a:path w="20796" h="20796" extrusionOk="0">
                  <a:moveTo>
                    <a:pt x="10398" y="0"/>
                  </a:moveTo>
                  <a:cubicBezTo>
                    <a:pt x="7640" y="0"/>
                    <a:pt x="4996" y="1096"/>
                    <a:pt x="3045" y="3045"/>
                  </a:cubicBezTo>
                  <a:cubicBezTo>
                    <a:pt x="1096" y="4996"/>
                    <a:pt x="0" y="7640"/>
                    <a:pt x="0" y="10397"/>
                  </a:cubicBezTo>
                  <a:cubicBezTo>
                    <a:pt x="0" y="13156"/>
                    <a:pt x="1096" y="15800"/>
                    <a:pt x="3045" y="17750"/>
                  </a:cubicBezTo>
                  <a:cubicBezTo>
                    <a:pt x="4996" y="19700"/>
                    <a:pt x="7640" y="20795"/>
                    <a:pt x="10398" y="20795"/>
                  </a:cubicBezTo>
                  <a:cubicBezTo>
                    <a:pt x="13156" y="20795"/>
                    <a:pt x="15800" y="19700"/>
                    <a:pt x="17750" y="17750"/>
                  </a:cubicBezTo>
                  <a:cubicBezTo>
                    <a:pt x="19700" y="15800"/>
                    <a:pt x="20795" y="13156"/>
                    <a:pt x="20795" y="10397"/>
                  </a:cubicBezTo>
                  <a:cubicBezTo>
                    <a:pt x="20795" y="7640"/>
                    <a:pt x="19700" y="4996"/>
                    <a:pt x="17750" y="3045"/>
                  </a:cubicBezTo>
                  <a:cubicBezTo>
                    <a:pt x="15800" y="1096"/>
                    <a:pt x="13156" y="0"/>
                    <a:pt x="10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3342250" y="2608425"/>
              <a:ext cx="533975" cy="533925"/>
            </a:xfrm>
            <a:custGeom>
              <a:avLst/>
              <a:gdLst/>
              <a:ahLst/>
              <a:cxnLst/>
              <a:rect l="l" t="t" r="r" b="b"/>
              <a:pathLst>
                <a:path w="21359" h="21357" extrusionOk="0">
                  <a:moveTo>
                    <a:pt x="10679" y="562"/>
                  </a:moveTo>
                  <a:cubicBezTo>
                    <a:pt x="16258" y="562"/>
                    <a:pt x="20797" y="5100"/>
                    <a:pt x="20797" y="10679"/>
                  </a:cubicBezTo>
                  <a:cubicBezTo>
                    <a:pt x="20797" y="16259"/>
                    <a:pt x="16258" y="20797"/>
                    <a:pt x="10679" y="20797"/>
                  </a:cubicBezTo>
                  <a:cubicBezTo>
                    <a:pt x="5100" y="20797"/>
                    <a:pt x="562" y="16259"/>
                    <a:pt x="562" y="10679"/>
                  </a:cubicBezTo>
                  <a:cubicBezTo>
                    <a:pt x="562" y="5100"/>
                    <a:pt x="5100" y="562"/>
                    <a:pt x="10679" y="562"/>
                  </a:cubicBezTo>
                  <a:close/>
                  <a:moveTo>
                    <a:pt x="10679" y="1"/>
                  </a:moveTo>
                  <a:cubicBezTo>
                    <a:pt x="4791" y="1"/>
                    <a:pt x="1" y="4791"/>
                    <a:pt x="1" y="10679"/>
                  </a:cubicBezTo>
                  <a:cubicBezTo>
                    <a:pt x="1" y="16566"/>
                    <a:pt x="4791" y="21357"/>
                    <a:pt x="10679" y="21357"/>
                  </a:cubicBezTo>
                  <a:cubicBezTo>
                    <a:pt x="16566" y="21357"/>
                    <a:pt x="21358" y="16566"/>
                    <a:pt x="21358" y="10679"/>
                  </a:cubicBezTo>
                  <a:cubicBezTo>
                    <a:pt x="21358" y="4791"/>
                    <a:pt x="16566" y="1"/>
                    <a:pt x="106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3437425" y="2703600"/>
              <a:ext cx="343575" cy="343575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6872" y="0"/>
                  </a:moveTo>
                  <a:cubicBezTo>
                    <a:pt x="5050" y="0"/>
                    <a:pt x="3302" y="725"/>
                    <a:pt x="2013" y="2013"/>
                  </a:cubicBezTo>
                  <a:cubicBezTo>
                    <a:pt x="725" y="3301"/>
                    <a:pt x="1" y="5050"/>
                    <a:pt x="1" y="6871"/>
                  </a:cubicBezTo>
                  <a:cubicBezTo>
                    <a:pt x="1" y="8693"/>
                    <a:pt x="725" y="10442"/>
                    <a:pt x="2013" y="11730"/>
                  </a:cubicBezTo>
                  <a:cubicBezTo>
                    <a:pt x="3302" y="13018"/>
                    <a:pt x="5050" y="13743"/>
                    <a:pt x="6872" y="13743"/>
                  </a:cubicBezTo>
                  <a:cubicBezTo>
                    <a:pt x="8694" y="13743"/>
                    <a:pt x="10442" y="13018"/>
                    <a:pt x="11730" y="11730"/>
                  </a:cubicBezTo>
                  <a:cubicBezTo>
                    <a:pt x="13018" y="10442"/>
                    <a:pt x="13743" y="8693"/>
                    <a:pt x="13743" y="6871"/>
                  </a:cubicBezTo>
                  <a:cubicBezTo>
                    <a:pt x="13743" y="5050"/>
                    <a:pt x="13018" y="3301"/>
                    <a:pt x="11730" y="2013"/>
                  </a:cubicBezTo>
                  <a:cubicBezTo>
                    <a:pt x="10442" y="725"/>
                    <a:pt x="8694" y="0"/>
                    <a:pt x="68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3430400" y="2696575"/>
              <a:ext cx="357625" cy="357625"/>
            </a:xfrm>
            <a:custGeom>
              <a:avLst/>
              <a:gdLst/>
              <a:ahLst/>
              <a:cxnLst/>
              <a:rect l="l" t="t" r="r" b="b"/>
              <a:pathLst>
                <a:path w="14305" h="14305" extrusionOk="0">
                  <a:moveTo>
                    <a:pt x="7153" y="562"/>
                  </a:moveTo>
                  <a:cubicBezTo>
                    <a:pt x="10786" y="562"/>
                    <a:pt x="13743" y="3518"/>
                    <a:pt x="13743" y="7152"/>
                  </a:cubicBezTo>
                  <a:cubicBezTo>
                    <a:pt x="13743" y="10786"/>
                    <a:pt x="10788" y="13743"/>
                    <a:pt x="7153" y="13743"/>
                  </a:cubicBezTo>
                  <a:cubicBezTo>
                    <a:pt x="3519" y="13743"/>
                    <a:pt x="562" y="10786"/>
                    <a:pt x="562" y="7152"/>
                  </a:cubicBezTo>
                  <a:cubicBezTo>
                    <a:pt x="562" y="3518"/>
                    <a:pt x="3519" y="562"/>
                    <a:pt x="7153" y="562"/>
                  </a:cubicBezTo>
                  <a:close/>
                  <a:moveTo>
                    <a:pt x="7153" y="1"/>
                  </a:moveTo>
                  <a:cubicBezTo>
                    <a:pt x="3209" y="1"/>
                    <a:pt x="1" y="3209"/>
                    <a:pt x="1" y="7152"/>
                  </a:cubicBezTo>
                  <a:cubicBezTo>
                    <a:pt x="1" y="11096"/>
                    <a:pt x="3209" y="14304"/>
                    <a:pt x="7153" y="14304"/>
                  </a:cubicBezTo>
                  <a:cubicBezTo>
                    <a:pt x="11097" y="14304"/>
                    <a:pt x="14304" y="11096"/>
                    <a:pt x="14304" y="7152"/>
                  </a:cubicBezTo>
                  <a:cubicBezTo>
                    <a:pt x="14304" y="3209"/>
                    <a:pt x="11097" y="1"/>
                    <a:pt x="7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3437425" y="2723925"/>
              <a:ext cx="343575" cy="343600"/>
            </a:xfrm>
            <a:custGeom>
              <a:avLst/>
              <a:gdLst/>
              <a:ahLst/>
              <a:cxnLst/>
              <a:rect l="l" t="t" r="r" b="b"/>
              <a:pathLst>
                <a:path w="13743" h="13744" extrusionOk="0">
                  <a:moveTo>
                    <a:pt x="6872" y="1"/>
                  </a:moveTo>
                  <a:cubicBezTo>
                    <a:pt x="5050" y="1"/>
                    <a:pt x="3302" y="725"/>
                    <a:pt x="2013" y="2014"/>
                  </a:cubicBezTo>
                  <a:cubicBezTo>
                    <a:pt x="725" y="3302"/>
                    <a:pt x="1" y="5050"/>
                    <a:pt x="1" y="6873"/>
                  </a:cubicBezTo>
                  <a:cubicBezTo>
                    <a:pt x="1" y="8695"/>
                    <a:pt x="725" y="10442"/>
                    <a:pt x="2013" y="11731"/>
                  </a:cubicBezTo>
                  <a:cubicBezTo>
                    <a:pt x="3302" y="13020"/>
                    <a:pt x="5050" y="13743"/>
                    <a:pt x="6872" y="13743"/>
                  </a:cubicBezTo>
                  <a:cubicBezTo>
                    <a:pt x="8694" y="13743"/>
                    <a:pt x="10442" y="13020"/>
                    <a:pt x="11730" y="11731"/>
                  </a:cubicBezTo>
                  <a:cubicBezTo>
                    <a:pt x="13018" y="10442"/>
                    <a:pt x="13743" y="8695"/>
                    <a:pt x="13743" y="6873"/>
                  </a:cubicBezTo>
                  <a:cubicBezTo>
                    <a:pt x="13743" y="5050"/>
                    <a:pt x="13018" y="3302"/>
                    <a:pt x="11730" y="2014"/>
                  </a:cubicBezTo>
                  <a:cubicBezTo>
                    <a:pt x="10442" y="725"/>
                    <a:pt x="8694" y="1"/>
                    <a:pt x="6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3430400" y="2716925"/>
              <a:ext cx="357625" cy="357650"/>
            </a:xfrm>
            <a:custGeom>
              <a:avLst/>
              <a:gdLst/>
              <a:ahLst/>
              <a:cxnLst/>
              <a:rect l="l" t="t" r="r" b="b"/>
              <a:pathLst>
                <a:path w="14305" h="14306" extrusionOk="0">
                  <a:moveTo>
                    <a:pt x="7153" y="562"/>
                  </a:moveTo>
                  <a:cubicBezTo>
                    <a:pt x="10786" y="562"/>
                    <a:pt x="13743" y="3519"/>
                    <a:pt x="13743" y="7153"/>
                  </a:cubicBezTo>
                  <a:cubicBezTo>
                    <a:pt x="13743" y="10787"/>
                    <a:pt x="10788" y="13744"/>
                    <a:pt x="7153" y="13744"/>
                  </a:cubicBezTo>
                  <a:cubicBezTo>
                    <a:pt x="3519" y="13744"/>
                    <a:pt x="562" y="10787"/>
                    <a:pt x="562" y="7153"/>
                  </a:cubicBezTo>
                  <a:cubicBezTo>
                    <a:pt x="562" y="3519"/>
                    <a:pt x="3519" y="562"/>
                    <a:pt x="7153" y="562"/>
                  </a:cubicBezTo>
                  <a:close/>
                  <a:moveTo>
                    <a:pt x="7153" y="0"/>
                  </a:moveTo>
                  <a:cubicBezTo>
                    <a:pt x="3209" y="0"/>
                    <a:pt x="1" y="3210"/>
                    <a:pt x="1" y="7153"/>
                  </a:cubicBezTo>
                  <a:cubicBezTo>
                    <a:pt x="1" y="11096"/>
                    <a:pt x="3209" y="14305"/>
                    <a:pt x="7153" y="14305"/>
                  </a:cubicBezTo>
                  <a:cubicBezTo>
                    <a:pt x="11097" y="14305"/>
                    <a:pt x="14304" y="11096"/>
                    <a:pt x="14304" y="7153"/>
                  </a:cubicBezTo>
                  <a:cubicBezTo>
                    <a:pt x="14304" y="3208"/>
                    <a:pt x="11097" y="0"/>
                    <a:pt x="7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3503525" y="2832675"/>
              <a:ext cx="254375" cy="215275"/>
            </a:xfrm>
            <a:custGeom>
              <a:avLst/>
              <a:gdLst/>
              <a:ahLst/>
              <a:cxnLst/>
              <a:rect l="l" t="t" r="r" b="b"/>
              <a:pathLst>
                <a:path w="10175" h="8611" extrusionOk="0">
                  <a:moveTo>
                    <a:pt x="9457" y="0"/>
                  </a:moveTo>
                  <a:lnTo>
                    <a:pt x="1" y="6635"/>
                  </a:lnTo>
                  <a:cubicBezTo>
                    <a:pt x="1066" y="7845"/>
                    <a:pt x="2622" y="8611"/>
                    <a:pt x="4361" y="8611"/>
                  </a:cubicBezTo>
                  <a:cubicBezTo>
                    <a:pt x="7573" y="8611"/>
                    <a:pt x="10175" y="6009"/>
                    <a:pt x="10175" y="2797"/>
                  </a:cubicBezTo>
                  <a:cubicBezTo>
                    <a:pt x="10175" y="1819"/>
                    <a:pt x="9929" y="857"/>
                    <a:pt x="945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3601500" y="2610950"/>
              <a:ext cx="14250" cy="58925"/>
            </a:xfrm>
            <a:custGeom>
              <a:avLst/>
              <a:gdLst/>
              <a:ahLst/>
              <a:cxnLst/>
              <a:rect l="l" t="t" r="r" b="b"/>
              <a:pathLst>
                <a:path w="570" h="2357" extrusionOk="0">
                  <a:moveTo>
                    <a:pt x="285" y="1"/>
                  </a:moveTo>
                  <a:cubicBezTo>
                    <a:pt x="127" y="1"/>
                    <a:pt x="0" y="130"/>
                    <a:pt x="4" y="288"/>
                  </a:cubicBezTo>
                  <a:lnTo>
                    <a:pt x="4" y="2076"/>
                  </a:lnTo>
                  <a:cubicBezTo>
                    <a:pt x="4" y="2231"/>
                    <a:pt x="130" y="2356"/>
                    <a:pt x="285" y="2356"/>
                  </a:cubicBezTo>
                  <a:cubicBezTo>
                    <a:pt x="440" y="2356"/>
                    <a:pt x="566" y="2231"/>
                    <a:pt x="566" y="2076"/>
                  </a:cubicBezTo>
                  <a:lnTo>
                    <a:pt x="566" y="288"/>
                  </a:lnTo>
                  <a:cubicBezTo>
                    <a:pt x="570" y="130"/>
                    <a:pt x="443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3472050" y="2645875"/>
              <a:ext cx="39200" cy="52800"/>
            </a:xfrm>
            <a:custGeom>
              <a:avLst/>
              <a:gdLst/>
              <a:ahLst/>
              <a:cxnLst/>
              <a:rect l="l" t="t" r="r" b="b"/>
              <a:pathLst>
                <a:path w="1568" h="2112" extrusionOk="0">
                  <a:moveTo>
                    <a:pt x="321" y="1"/>
                  </a:moveTo>
                  <a:cubicBezTo>
                    <a:pt x="274" y="1"/>
                    <a:pt x="225" y="13"/>
                    <a:pt x="180" y="39"/>
                  </a:cubicBezTo>
                  <a:cubicBezTo>
                    <a:pt x="47" y="116"/>
                    <a:pt x="1" y="289"/>
                    <a:pt x="78" y="422"/>
                  </a:cubicBezTo>
                  <a:lnTo>
                    <a:pt x="972" y="1970"/>
                  </a:lnTo>
                  <a:cubicBezTo>
                    <a:pt x="1022" y="2057"/>
                    <a:pt x="1115" y="2110"/>
                    <a:pt x="1215" y="2110"/>
                  </a:cubicBezTo>
                  <a:lnTo>
                    <a:pt x="1215" y="2111"/>
                  </a:lnTo>
                  <a:cubicBezTo>
                    <a:pt x="1431" y="2111"/>
                    <a:pt x="1567" y="1876"/>
                    <a:pt x="1458" y="1689"/>
                  </a:cubicBezTo>
                  <a:lnTo>
                    <a:pt x="565" y="142"/>
                  </a:lnTo>
                  <a:cubicBezTo>
                    <a:pt x="512" y="51"/>
                    <a:pt x="418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3378125" y="2740250"/>
              <a:ext cx="54325" cy="36425"/>
            </a:xfrm>
            <a:custGeom>
              <a:avLst/>
              <a:gdLst/>
              <a:ahLst/>
              <a:cxnLst/>
              <a:rect l="l" t="t" r="r" b="b"/>
              <a:pathLst>
                <a:path w="2173" h="1457" extrusionOk="0">
                  <a:moveTo>
                    <a:pt x="322" y="1"/>
                  </a:moveTo>
                  <a:cubicBezTo>
                    <a:pt x="225" y="1"/>
                    <a:pt x="130" y="51"/>
                    <a:pt x="78" y="141"/>
                  </a:cubicBezTo>
                  <a:cubicBezTo>
                    <a:pt x="1" y="276"/>
                    <a:pt x="47" y="447"/>
                    <a:pt x="180" y="524"/>
                  </a:cubicBezTo>
                  <a:lnTo>
                    <a:pt x="1728" y="1419"/>
                  </a:lnTo>
                  <a:cubicBezTo>
                    <a:pt x="1771" y="1443"/>
                    <a:pt x="1819" y="1456"/>
                    <a:pt x="1868" y="1456"/>
                  </a:cubicBezTo>
                  <a:cubicBezTo>
                    <a:pt x="1995" y="1456"/>
                    <a:pt x="2107" y="1371"/>
                    <a:pt x="2139" y="1249"/>
                  </a:cubicBezTo>
                  <a:cubicBezTo>
                    <a:pt x="2173" y="1126"/>
                    <a:pt x="2119" y="995"/>
                    <a:pt x="2008" y="932"/>
                  </a:cubicBezTo>
                  <a:lnTo>
                    <a:pt x="461" y="39"/>
                  </a:lnTo>
                  <a:cubicBezTo>
                    <a:pt x="417" y="13"/>
                    <a:pt x="369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3345125" y="2869000"/>
              <a:ext cx="58400" cy="14050"/>
            </a:xfrm>
            <a:custGeom>
              <a:avLst/>
              <a:gdLst/>
              <a:ahLst/>
              <a:cxnLst/>
              <a:rect l="l" t="t" r="r" b="b"/>
              <a:pathLst>
                <a:path w="2336" h="562" extrusionOk="0">
                  <a:moveTo>
                    <a:pt x="274" y="0"/>
                  </a:moveTo>
                  <a:cubicBezTo>
                    <a:pt x="122" y="4"/>
                    <a:pt x="0" y="128"/>
                    <a:pt x="0" y="281"/>
                  </a:cubicBezTo>
                  <a:cubicBezTo>
                    <a:pt x="0" y="433"/>
                    <a:pt x="122" y="557"/>
                    <a:pt x="274" y="561"/>
                  </a:cubicBezTo>
                  <a:lnTo>
                    <a:pt x="2062" y="561"/>
                  </a:lnTo>
                  <a:cubicBezTo>
                    <a:pt x="2214" y="557"/>
                    <a:pt x="2335" y="433"/>
                    <a:pt x="2335" y="281"/>
                  </a:cubicBezTo>
                  <a:cubicBezTo>
                    <a:pt x="2335" y="128"/>
                    <a:pt x="2214" y="4"/>
                    <a:pt x="2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3379175" y="2975125"/>
              <a:ext cx="54425" cy="36450"/>
            </a:xfrm>
            <a:custGeom>
              <a:avLst/>
              <a:gdLst/>
              <a:ahLst/>
              <a:cxnLst/>
              <a:rect l="l" t="t" r="r" b="b"/>
              <a:pathLst>
                <a:path w="2177" h="1458" extrusionOk="0">
                  <a:moveTo>
                    <a:pt x="1855" y="0"/>
                  </a:moveTo>
                  <a:cubicBezTo>
                    <a:pt x="1806" y="0"/>
                    <a:pt x="1756" y="13"/>
                    <a:pt x="1710" y="41"/>
                  </a:cubicBezTo>
                  <a:lnTo>
                    <a:pt x="163" y="934"/>
                  </a:lnTo>
                  <a:cubicBezTo>
                    <a:pt x="53" y="999"/>
                    <a:pt x="1" y="1127"/>
                    <a:pt x="33" y="1250"/>
                  </a:cubicBezTo>
                  <a:cubicBezTo>
                    <a:pt x="67" y="1371"/>
                    <a:pt x="177" y="1456"/>
                    <a:pt x="304" y="1457"/>
                  </a:cubicBezTo>
                  <a:cubicBezTo>
                    <a:pt x="353" y="1457"/>
                    <a:pt x="401" y="1445"/>
                    <a:pt x="443" y="1420"/>
                  </a:cubicBezTo>
                  <a:lnTo>
                    <a:pt x="1991" y="526"/>
                  </a:lnTo>
                  <a:cubicBezTo>
                    <a:pt x="2128" y="450"/>
                    <a:pt x="2177" y="277"/>
                    <a:pt x="2097" y="141"/>
                  </a:cubicBezTo>
                  <a:cubicBezTo>
                    <a:pt x="2045" y="50"/>
                    <a:pt x="1952" y="0"/>
                    <a:pt x="18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3473100" y="3052750"/>
              <a:ext cx="38400" cy="52750"/>
            </a:xfrm>
            <a:custGeom>
              <a:avLst/>
              <a:gdLst/>
              <a:ahLst/>
              <a:cxnLst/>
              <a:rect l="l" t="t" r="r" b="b"/>
              <a:pathLst>
                <a:path w="1536" h="2110" extrusionOk="0">
                  <a:moveTo>
                    <a:pt x="1214" y="0"/>
                  </a:moveTo>
                  <a:cubicBezTo>
                    <a:pt x="1117" y="0"/>
                    <a:pt x="1024" y="51"/>
                    <a:pt x="972" y="141"/>
                  </a:cubicBezTo>
                  <a:lnTo>
                    <a:pt x="78" y="1688"/>
                  </a:lnTo>
                  <a:cubicBezTo>
                    <a:pt x="1" y="1822"/>
                    <a:pt x="47" y="1995"/>
                    <a:pt x="180" y="2072"/>
                  </a:cubicBezTo>
                  <a:cubicBezTo>
                    <a:pt x="223" y="2096"/>
                    <a:pt x="272" y="2109"/>
                    <a:pt x="320" y="2109"/>
                  </a:cubicBezTo>
                  <a:cubicBezTo>
                    <a:pt x="422" y="2109"/>
                    <a:pt x="513" y="2055"/>
                    <a:pt x="565" y="1969"/>
                  </a:cubicBezTo>
                  <a:lnTo>
                    <a:pt x="1458" y="422"/>
                  </a:lnTo>
                  <a:cubicBezTo>
                    <a:pt x="1536" y="287"/>
                    <a:pt x="1489" y="115"/>
                    <a:pt x="1355" y="39"/>
                  </a:cubicBezTo>
                  <a:cubicBezTo>
                    <a:pt x="1311" y="13"/>
                    <a:pt x="1262" y="0"/>
                    <a:pt x="1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3602775" y="3080925"/>
              <a:ext cx="14100" cy="58725"/>
            </a:xfrm>
            <a:custGeom>
              <a:avLst/>
              <a:gdLst/>
              <a:ahLst/>
              <a:cxnLst/>
              <a:rect l="l" t="t" r="r" b="b"/>
              <a:pathLst>
                <a:path w="564" h="2349" extrusionOk="0">
                  <a:moveTo>
                    <a:pt x="283" y="0"/>
                  </a:moveTo>
                  <a:cubicBezTo>
                    <a:pt x="128" y="0"/>
                    <a:pt x="1" y="126"/>
                    <a:pt x="1" y="281"/>
                  </a:cubicBezTo>
                  <a:lnTo>
                    <a:pt x="1" y="2068"/>
                  </a:lnTo>
                  <a:cubicBezTo>
                    <a:pt x="1" y="2223"/>
                    <a:pt x="128" y="2349"/>
                    <a:pt x="283" y="2349"/>
                  </a:cubicBezTo>
                  <a:cubicBezTo>
                    <a:pt x="436" y="2349"/>
                    <a:pt x="563" y="2223"/>
                    <a:pt x="563" y="2068"/>
                  </a:cubicBezTo>
                  <a:lnTo>
                    <a:pt x="563" y="281"/>
                  </a:lnTo>
                  <a:cubicBezTo>
                    <a:pt x="563" y="126"/>
                    <a:pt x="436" y="0"/>
                    <a:pt x="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3707975" y="3052150"/>
              <a:ext cx="38400" cy="52725"/>
            </a:xfrm>
            <a:custGeom>
              <a:avLst/>
              <a:gdLst/>
              <a:ahLst/>
              <a:cxnLst/>
              <a:rect l="l" t="t" r="r" b="b"/>
              <a:pathLst>
                <a:path w="1536" h="2109" extrusionOk="0">
                  <a:moveTo>
                    <a:pt x="321" y="0"/>
                  </a:moveTo>
                  <a:cubicBezTo>
                    <a:pt x="274" y="0"/>
                    <a:pt x="225" y="12"/>
                    <a:pt x="181" y="38"/>
                  </a:cubicBezTo>
                  <a:cubicBezTo>
                    <a:pt x="46" y="115"/>
                    <a:pt x="0" y="288"/>
                    <a:pt x="79" y="421"/>
                  </a:cubicBezTo>
                  <a:lnTo>
                    <a:pt x="972" y="1969"/>
                  </a:lnTo>
                  <a:cubicBezTo>
                    <a:pt x="1021" y="2055"/>
                    <a:pt x="1115" y="2109"/>
                    <a:pt x="1216" y="2109"/>
                  </a:cubicBezTo>
                  <a:cubicBezTo>
                    <a:pt x="1264" y="2109"/>
                    <a:pt x="1313" y="2096"/>
                    <a:pt x="1355" y="2071"/>
                  </a:cubicBezTo>
                  <a:cubicBezTo>
                    <a:pt x="1490" y="1994"/>
                    <a:pt x="1535" y="1822"/>
                    <a:pt x="1459" y="1688"/>
                  </a:cubicBezTo>
                  <a:lnTo>
                    <a:pt x="564" y="141"/>
                  </a:lnTo>
                  <a:cubicBezTo>
                    <a:pt x="513" y="50"/>
                    <a:pt x="418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3785575" y="2974125"/>
              <a:ext cx="54325" cy="36400"/>
            </a:xfrm>
            <a:custGeom>
              <a:avLst/>
              <a:gdLst/>
              <a:ahLst/>
              <a:cxnLst/>
              <a:rect l="l" t="t" r="r" b="b"/>
              <a:pathLst>
                <a:path w="2173" h="1456" extrusionOk="0">
                  <a:moveTo>
                    <a:pt x="322" y="0"/>
                  </a:moveTo>
                  <a:cubicBezTo>
                    <a:pt x="224" y="0"/>
                    <a:pt x="130" y="51"/>
                    <a:pt x="79" y="140"/>
                  </a:cubicBezTo>
                  <a:cubicBezTo>
                    <a:pt x="0" y="275"/>
                    <a:pt x="46" y="446"/>
                    <a:pt x="181" y="523"/>
                  </a:cubicBezTo>
                  <a:lnTo>
                    <a:pt x="1728" y="1418"/>
                  </a:lnTo>
                  <a:cubicBezTo>
                    <a:pt x="1770" y="1442"/>
                    <a:pt x="1819" y="1455"/>
                    <a:pt x="1869" y="1455"/>
                  </a:cubicBezTo>
                  <a:cubicBezTo>
                    <a:pt x="1996" y="1455"/>
                    <a:pt x="2106" y="1370"/>
                    <a:pt x="2140" y="1248"/>
                  </a:cubicBezTo>
                  <a:cubicBezTo>
                    <a:pt x="2172" y="1125"/>
                    <a:pt x="2118" y="995"/>
                    <a:pt x="2009" y="932"/>
                  </a:cubicBezTo>
                  <a:lnTo>
                    <a:pt x="462" y="38"/>
                  </a:lnTo>
                  <a:cubicBezTo>
                    <a:pt x="417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3814750" y="2867775"/>
              <a:ext cx="58725" cy="14050"/>
            </a:xfrm>
            <a:custGeom>
              <a:avLst/>
              <a:gdLst/>
              <a:ahLst/>
              <a:cxnLst/>
              <a:rect l="l" t="t" r="r" b="b"/>
              <a:pathLst>
                <a:path w="2349" h="562" extrusionOk="0">
                  <a:moveTo>
                    <a:pt x="281" y="0"/>
                  </a:moveTo>
                  <a:cubicBezTo>
                    <a:pt x="126" y="0"/>
                    <a:pt x="0" y="126"/>
                    <a:pt x="0" y="281"/>
                  </a:cubicBezTo>
                  <a:cubicBezTo>
                    <a:pt x="0" y="436"/>
                    <a:pt x="126" y="562"/>
                    <a:pt x="281" y="562"/>
                  </a:cubicBezTo>
                  <a:lnTo>
                    <a:pt x="2068" y="562"/>
                  </a:lnTo>
                  <a:cubicBezTo>
                    <a:pt x="2223" y="562"/>
                    <a:pt x="2349" y="436"/>
                    <a:pt x="2349" y="281"/>
                  </a:cubicBezTo>
                  <a:cubicBezTo>
                    <a:pt x="2349" y="126"/>
                    <a:pt x="2223" y="0"/>
                    <a:pt x="2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3785375" y="2739200"/>
              <a:ext cx="54350" cy="36425"/>
            </a:xfrm>
            <a:custGeom>
              <a:avLst/>
              <a:gdLst/>
              <a:ahLst/>
              <a:cxnLst/>
              <a:rect l="l" t="t" r="r" b="b"/>
              <a:pathLst>
                <a:path w="2174" h="1457" extrusionOk="0">
                  <a:moveTo>
                    <a:pt x="1852" y="1"/>
                  </a:moveTo>
                  <a:cubicBezTo>
                    <a:pt x="1805" y="1"/>
                    <a:pt x="1756" y="13"/>
                    <a:pt x="1712" y="39"/>
                  </a:cubicBezTo>
                  <a:lnTo>
                    <a:pt x="165" y="932"/>
                  </a:lnTo>
                  <a:cubicBezTo>
                    <a:pt x="54" y="995"/>
                    <a:pt x="0" y="1126"/>
                    <a:pt x="34" y="1249"/>
                  </a:cubicBezTo>
                  <a:cubicBezTo>
                    <a:pt x="66" y="1372"/>
                    <a:pt x="178" y="1457"/>
                    <a:pt x="305" y="1457"/>
                  </a:cubicBezTo>
                  <a:cubicBezTo>
                    <a:pt x="355" y="1457"/>
                    <a:pt x="404" y="1444"/>
                    <a:pt x="447" y="1420"/>
                  </a:cubicBezTo>
                  <a:lnTo>
                    <a:pt x="1993" y="524"/>
                  </a:lnTo>
                  <a:cubicBezTo>
                    <a:pt x="2128" y="448"/>
                    <a:pt x="2173" y="276"/>
                    <a:pt x="2095" y="141"/>
                  </a:cubicBezTo>
                  <a:cubicBezTo>
                    <a:pt x="2044" y="52"/>
                    <a:pt x="1949" y="1"/>
                    <a:pt x="1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3706175" y="2645275"/>
              <a:ext cx="39175" cy="52750"/>
            </a:xfrm>
            <a:custGeom>
              <a:avLst/>
              <a:gdLst/>
              <a:ahLst/>
              <a:cxnLst/>
              <a:rect l="l" t="t" r="r" b="b"/>
              <a:pathLst>
                <a:path w="1567" h="2110" extrusionOk="0">
                  <a:moveTo>
                    <a:pt x="1245" y="1"/>
                  </a:moveTo>
                  <a:cubicBezTo>
                    <a:pt x="1148" y="1"/>
                    <a:pt x="1055" y="51"/>
                    <a:pt x="1003" y="141"/>
                  </a:cubicBezTo>
                  <a:lnTo>
                    <a:pt x="109" y="1689"/>
                  </a:lnTo>
                  <a:cubicBezTo>
                    <a:pt x="1" y="1875"/>
                    <a:pt x="136" y="2110"/>
                    <a:pt x="352" y="2110"/>
                  </a:cubicBezTo>
                  <a:cubicBezTo>
                    <a:pt x="453" y="2110"/>
                    <a:pt x="546" y="2056"/>
                    <a:pt x="596" y="1969"/>
                  </a:cubicBezTo>
                  <a:lnTo>
                    <a:pt x="1489" y="422"/>
                  </a:lnTo>
                  <a:cubicBezTo>
                    <a:pt x="1567" y="287"/>
                    <a:pt x="1520" y="116"/>
                    <a:pt x="1386" y="39"/>
                  </a:cubicBezTo>
                  <a:cubicBezTo>
                    <a:pt x="1342" y="13"/>
                    <a:pt x="1293" y="1"/>
                    <a:pt x="1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4161700" y="2433350"/>
              <a:ext cx="219350" cy="219350"/>
            </a:xfrm>
            <a:custGeom>
              <a:avLst/>
              <a:gdLst/>
              <a:ahLst/>
              <a:cxnLst/>
              <a:rect l="l" t="t" r="r" b="b"/>
              <a:pathLst>
                <a:path w="8774" h="8774" extrusionOk="0">
                  <a:moveTo>
                    <a:pt x="1" y="1"/>
                  </a:moveTo>
                  <a:lnTo>
                    <a:pt x="1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4470400" y="2433350"/>
              <a:ext cx="219325" cy="219350"/>
            </a:xfrm>
            <a:custGeom>
              <a:avLst/>
              <a:gdLst/>
              <a:ahLst/>
              <a:cxnLst/>
              <a:rect l="l" t="t" r="r" b="b"/>
              <a:pathLst>
                <a:path w="8773" h="8774" extrusionOk="0">
                  <a:moveTo>
                    <a:pt x="0" y="1"/>
                  </a:moveTo>
                  <a:lnTo>
                    <a:pt x="0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4779075" y="2433350"/>
              <a:ext cx="219350" cy="219350"/>
            </a:xfrm>
            <a:custGeom>
              <a:avLst/>
              <a:gdLst/>
              <a:ahLst/>
              <a:cxnLst/>
              <a:rect l="l" t="t" r="r" b="b"/>
              <a:pathLst>
                <a:path w="8774" h="8774" extrusionOk="0">
                  <a:moveTo>
                    <a:pt x="1" y="1"/>
                  </a:moveTo>
                  <a:lnTo>
                    <a:pt x="1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4161700" y="2725800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4470400" y="2725800"/>
              <a:ext cx="219325" cy="219375"/>
            </a:xfrm>
            <a:custGeom>
              <a:avLst/>
              <a:gdLst/>
              <a:ahLst/>
              <a:cxnLst/>
              <a:rect l="l" t="t" r="r" b="b"/>
              <a:pathLst>
                <a:path w="8773" h="8775" extrusionOk="0">
                  <a:moveTo>
                    <a:pt x="0" y="0"/>
                  </a:moveTo>
                  <a:lnTo>
                    <a:pt x="0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4779075" y="2725800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4161700" y="3018225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4470400" y="3018225"/>
              <a:ext cx="219325" cy="219375"/>
            </a:xfrm>
            <a:custGeom>
              <a:avLst/>
              <a:gdLst/>
              <a:ahLst/>
              <a:cxnLst/>
              <a:rect l="l" t="t" r="r" b="b"/>
              <a:pathLst>
                <a:path w="8773" h="8775" extrusionOk="0">
                  <a:moveTo>
                    <a:pt x="0" y="0"/>
                  </a:moveTo>
                  <a:lnTo>
                    <a:pt x="0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4779075" y="3018225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4827875" y="2266900"/>
              <a:ext cx="1404750" cy="3201750"/>
            </a:xfrm>
            <a:custGeom>
              <a:avLst/>
              <a:gdLst/>
              <a:ahLst/>
              <a:cxnLst/>
              <a:rect l="l" t="t" r="r" b="b"/>
              <a:pathLst>
                <a:path w="56190" h="128070" extrusionOk="0">
                  <a:moveTo>
                    <a:pt x="15950" y="0"/>
                  </a:moveTo>
                  <a:cubicBezTo>
                    <a:pt x="12296" y="0"/>
                    <a:pt x="10963" y="8469"/>
                    <a:pt x="10963" y="16691"/>
                  </a:cubicBezTo>
                  <a:cubicBezTo>
                    <a:pt x="10963" y="24914"/>
                    <a:pt x="9136" y="30396"/>
                    <a:pt x="4569" y="37705"/>
                  </a:cubicBezTo>
                  <a:cubicBezTo>
                    <a:pt x="1" y="45014"/>
                    <a:pt x="5482" y="61001"/>
                    <a:pt x="5482" y="61001"/>
                  </a:cubicBezTo>
                  <a:cubicBezTo>
                    <a:pt x="5482" y="61001"/>
                    <a:pt x="8223" y="70594"/>
                    <a:pt x="11420" y="75162"/>
                  </a:cubicBezTo>
                  <a:cubicBezTo>
                    <a:pt x="14617" y="79729"/>
                    <a:pt x="21016" y="128070"/>
                    <a:pt x="21016" y="128070"/>
                  </a:cubicBezTo>
                  <a:lnTo>
                    <a:pt x="56190" y="115280"/>
                  </a:lnTo>
                  <a:cubicBezTo>
                    <a:pt x="56190" y="115280"/>
                    <a:pt x="38986" y="82055"/>
                    <a:pt x="38986" y="79771"/>
                  </a:cubicBezTo>
                  <a:cubicBezTo>
                    <a:pt x="38986" y="77487"/>
                    <a:pt x="44309" y="61458"/>
                    <a:pt x="47963" y="55976"/>
                  </a:cubicBezTo>
                  <a:cubicBezTo>
                    <a:pt x="48750" y="54796"/>
                    <a:pt x="49388" y="53892"/>
                    <a:pt x="49906" y="53198"/>
                  </a:cubicBezTo>
                  <a:cubicBezTo>
                    <a:pt x="51304" y="51326"/>
                    <a:pt x="52075" y="49062"/>
                    <a:pt x="52075" y="46727"/>
                  </a:cubicBezTo>
                  <a:lnTo>
                    <a:pt x="52075" y="45471"/>
                  </a:lnTo>
                  <a:cubicBezTo>
                    <a:pt x="52075" y="42273"/>
                    <a:pt x="52075" y="37705"/>
                    <a:pt x="51161" y="33595"/>
                  </a:cubicBezTo>
                  <a:cubicBezTo>
                    <a:pt x="50247" y="29483"/>
                    <a:pt x="46135" y="28112"/>
                    <a:pt x="46135" y="28112"/>
                  </a:cubicBezTo>
                  <a:cubicBezTo>
                    <a:pt x="46135" y="28112"/>
                    <a:pt x="45020" y="24011"/>
                    <a:pt x="41364" y="21727"/>
                  </a:cubicBezTo>
                  <a:cubicBezTo>
                    <a:pt x="39855" y="20783"/>
                    <a:pt x="38190" y="20373"/>
                    <a:pt x="37140" y="18981"/>
                  </a:cubicBezTo>
                  <a:cubicBezTo>
                    <a:pt x="36137" y="17648"/>
                    <a:pt x="35652" y="15371"/>
                    <a:pt x="35134" y="13815"/>
                  </a:cubicBezTo>
                  <a:cubicBezTo>
                    <a:pt x="33901" y="10116"/>
                    <a:pt x="31414" y="6503"/>
                    <a:pt x="28153" y="6503"/>
                  </a:cubicBezTo>
                  <a:cubicBezTo>
                    <a:pt x="26807" y="6503"/>
                    <a:pt x="25329" y="7118"/>
                    <a:pt x="23753" y="8597"/>
                  </a:cubicBezTo>
                  <a:lnTo>
                    <a:pt x="23753" y="24002"/>
                  </a:lnTo>
                  <a:lnTo>
                    <a:pt x="20100" y="31767"/>
                  </a:lnTo>
                  <a:cubicBezTo>
                    <a:pt x="20100" y="31767"/>
                    <a:pt x="20556" y="14865"/>
                    <a:pt x="20556" y="8469"/>
                  </a:cubicBezTo>
                  <a:cubicBezTo>
                    <a:pt x="20556" y="2074"/>
                    <a:pt x="19605" y="0"/>
                    <a:pt x="159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4821475" y="2259875"/>
              <a:ext cx="1419150" cy="3215800"/>
            </a:xfrm>
            <a:custGeom>
              <a:avLst/>
              <a:gdLst/>
              <a:ahLst/>
              <a:cxnLst/>
              <a:rect l="l" t="t" r="r" b="b"/>
              <a:pathLst>
                <a:path w="56766" h="128632" extrusionOk="0">
                  <a:moveTo>
                    <a:pt x="16206" y="1"/>
                  </a:moveTo>
                  <a:cubicBezTo>
                    <a:pt x="11319" y="1"/>
                    <a:pt x="10940" y="12992"/>
                    <a:pt x="10940" y="16972"/>
                  </a:cubicBezTo>
                  <a:cubicBezTo>
                    <a:pt x="10940" y="24872"/>
                    <a:pt x="9276" y="30332"/>
                    <a:pt x="4586" y="37836"/>
                  </a:cubicBezTo>
                  <a:cubicBezTo>
                    <a:pt x="0" y="45175"/>
                    <a:pt x="5247" y="60715"/>
                    <a:pt x="5468" y="61359"/>
                  </a:cubicBezTo>
                  <a:cubicBezTo>
                    <a:pt x="5580" y="61753"/>
                    <a:pt x="8258" y="71050"/>
                    <a:pt x="11447" y="75603"/>
                  </a:cubicBezTo>
                  <a:cubicBezTo>
                    <a:pt x="14568" y="80064"/>
                    <a:pt x="20930" y="127906"/>
                    <a:pt x="20994" y="128387"/>
                  </a:cubicBezTo>
                  <a:cubicBezTo>
                    <a:pt x="21011" y="128526"/>
                    <a:pt x="21130" y="128631"/>
                    <a:pt x="21272" y="128631"/>
                  </a:cubicBezTo>
                  <a:cubicBezTo>
                    <a:pt x="21284" y="128631"/>
                    <a:pt x="21296" y="128631"/>
                    <a:pt x="21309" y="128630"/>
                  </a:cubicBezTo>
                  <a:cubicBezTo>
                    <a:pt x="21463" y="128609"/>
                    <a:pt x="21571" y="128468"/>
                    <a:pt x="21551" y="128314"/>
                  </a:cubicBezTo>
                  <a:cubicBezTo>
                    <a:pt x="21288" y="126338"/>
                    <a:pt x="15105" y="79853"/>
                    <a:pt x="11905" y="75281"/>
                  </a:cubicBezTo>
                  <a:cubicBezTo>
                    <a:pt x="8773" y="70805"/>
                    <a:pt x="6036" y="61300"/>
                    <a:pt x="6004" y="61190"/>
                  </a:cubicBezTo>
                  <a:cubicBezTo>
                    <a:pt x="5950" y="61032"/>
                    <a:pt x="618" y="45245"/>
                    <a:pt x="5063" y="38134"/>
                  </a:cubicBezTo>
                  <a:cubicBezTo>
                    <a:pt x="9816" y="30529"/>
                    <a:pt x="11501" y="24991"/>
                    <a:pt x="11501" y="16972"/>
                  </a:cubicBezTo>
                  <a:cubicBezTo>
                    <a:pt x="11501" y="9402"/>
                    <a:pt x="12732" y="562"/>
                    <a:pt x="16206" y="562"/>
                  </a:cubicBezTo>
                  <a:cubicBezTo>
                    <a:pt x="19602" y="562"/>
                    <a:pt x="20531" y="2322"/>
                    <a:pt x="20531" y="8750"/>
                  </a:cubicBezTo>
                  <a:cubicBezTo>
                    <a:pt x="20531" y="15069"/>
                    <a:pt x="20079" y="31871"/>
                    <a:pt x="20075" y="32040"/>
                  </a:cubicBezTo>
                  <a:cubicBezTo>
                    <a:pt x="20071" y="32172"/>
                    <a:pt x="20161" y="32289"/>
                    <a:pt x="20291" y="32320"/>
                  </a:cubicBezTo>
                  <a:cubicBezTo>
                    <a:pt x="20312" y="32325"/>
                    <a:pt x="20334" y="32328"/>
                    <a:pt x="20356" y="32328"/>
                  </a:cubicBezTo>
                  <a:cubicBezTo>
                    <a:pt x="20462" y="32328"/>
                    <a:pt x="20562" y="32266"/>
                    <a:pt x="20609" y="32166"/>
                  </a:cubicBezTo>
                  <a:lnTo>
                    <a:pt x="24264" y="24401"/>
                  </a:lnTo>
                  <a:cubicBezTo>
                    <a:pt x="24281" y="24364"/>
                    <a:pt x="24291" y="24323"/>
                    <a:pt x="24291" y="24281"/>
                  </a:cubicBezTo>
                  <a:lnTo>
                    <a:pt x="24291" y="9000"/>
                  </a:lnTo>
                  <a:cubicBezTo>
                    <a:pt x="25692" y="7712"/>
                    <a:pt x="27072" y="7064"/>
                    <a:pt x="28410" y="7064"/>
                  </a:cubicBezTo>
                  <a:cubicBezTo>
                    <a:pt x="28752" y="7064"/>
                    <a:pt x="29091" y="7106"/>
                    <a:pt x="29426" y="7191"/>
                  </a:cubicBezTo>
                  <a:cubicBezTo>
                    <a:pt x="31729" y="7774"/>
                    <a:pt x="33859" y="10388"/>
                    <a:pt x="35125" y="14184"/>
                  </a:cubicBezTo>
                  <a:cubicBezTo>
                    <a:pt x="35246" y="14550"/>
                    <a:pt x="35366" y="14956"/>
                    <a:pt x="35492" y="15379"/>
                  </a:cubicBezTo>
                  <a:cubicBezTo>
                    <a:pt x="35906" y="16782"/>
                    <a:pt x="36376" y="18371"/>
                    <a:pt x="37172" y="19429"/>
                  </a:cubicBezTo>
                  <a:cubicBezTo>
                    <a:pt x="37925" y="20427"/>
                    <a:pt x="38941" y="20930"/>
                    <a:pt x="40017" y="21463"/>
                  </a:cubicBezTo>
                  <a:cubicBezTo>
                    <a:pt x="40499" y="21702"/>
                    <a:pt x="40998" y="21949"/>
                    <a:pt x="41472" y="22244"/>
                  </a:cubicBezTo>
                  <a:cubicBezTo>
                    <a:pt x="44987" y="24443"/>
                    <a:pt x="46111" y="28427"/>
                    <a:pt x="46122" y="28467"/>
                  </a:cubicBezTo>
                  <a:cubicBezTo>
                    <a:pt x="46146" y="28558"/>
                    <a:pt x="46215" y="28629"/>
                    <a:pt x="46304" y="28659"/>
                  </a:cubicBezTo>
                  <a:cubicBezTo>
                    <a:pt x="46343" y="28672"/>
                    <a:pt x="50274" y="30025"/>
                    <a:pt x="51143" y="33935"/>
                  </a:cubicBezTo>
                  <a:cubicBezTo>
                    <a:pt x="52051" y="38017"/>
                    <a:pt x="52051" y="42488"/>
                    <a:pt x="52051" y="45752"/>
                  </a:cubicBezTo>
                  <a:lnTo>
                    <a:pt x="52051" y="47010"/>
                  </a:lnTo>
                  <a:cubicBezTo>
                    <a:pt x="52051" y="49281"/>
                    <a:pt x="51321" y="51460"/>
                    <a:pt x="49938" y="53312"/>
                  </a:cubicBezTo>
                  <a:cubicBezTo>
                    <a:pt x="49375" y="54065"/>
                    <a:pt x="48719" y="55004"/>
                    <a:pt x="47986" y="56102"/>
                  </a:cubicBezTo>
                  <a:cubicBezTo>
                    <a:pt x="44333" y="61582"/>
                    <a:pt x="38961" y="77562"/>
                    <a:pt x="38961" y="80052"/>
                  </a:cubicBezTo>
                  <a:cubicBezTo>
                    <a:pt x="38961" y="82378"/>
                    <a:pt x="55493" y="114332"/>
                    <a:pt x="56196" y="115690"/>
                  </a:cubicBezTo>
                  <a:cubicBezTo>
                    <a:pt x="56246" y="115787"/>
                    <a:pt x="56344" y="115842"/>
                    <a:pt x="56445" y="115842"/>
                  </a:cubicBezTo>
                  <a:cubicBezTo>
                    <a:pt x="56488" y="115842"/>
                    <a:pt x="56533" y="115832"/>
                    <a:pt x="56574" y="115810"/>
                  </a:cubicBezTo>
                  <a:cubicBezTo>
                    <a:pt x="56711" y="115740"/>
                    <a:pt x="56765" y="115570"/>
                    <a:pt x="56695" y="115433"/>
                  </a:cubicBezTo>
                  <a:cubicBezTo>
                    <a:pt x="51918" y="106208"/>
                    <a:pt x="39522" y="81871"/>
                    <a:pt x="39522" y="80052"/>
                  </a:cubicBezTo>
                  <a:cubicBezTo>
                    <a:pt x="39522" y="77971"/>
                    <a:pt x="44747" y="61974"/>
                    <a:pt x="48454" y="56413"/>
                  </a:cubicBezTo>
                  <a:cubicBezTo>
                    <a:pt x="49180" y="55323"/>
                    <a:pt x="49831" y="54394"/>
                    <a:pt x="50387" y="53648"/>
                  </a:cubicBezTo>
                  <a:cubicBezTo>
                    <a:pt x="51843" y="51699"/>
                    <a:pt x="52612" y="49403"/>
                    <a:pt x="52612" y="47010"/>
                  </a:cubicBezTo>
                  <a:lnTo>
                    <a:pt x="52612" y="45752"/>
                  </a:lnTo>
                  <a:cubicBezTo>
                    <a:pt x="52612" y="42462"/>
                    <a:pt x="52612" y="37955"/>
                    <a:pt x="51692" y="33813"/>
                  </a:cubicBezTo>
                  <a:cubicBezTo>
                    <a:pt x="50841" y="29981"/>
                    <a:pt x="47378" y="28465"/>
                    <a:pt x="46622" y="28177"/>
                  </a:cubicBezTo>
                  <a:cubicBezTo>
                    <a:pt x="46385" y="27415"/>
                    <a:pt x="45134" y="23874"/>
                    <a:pt x="41768" y="21770"/>
                  </a:cubicBezTo>
                  <a:cubicBezTo>
                    <a:pt x="41272" y="21458"/>
                    <a:pt x="40761" y="21206"/>
                    <a:pt x="40266" y="20960"/>
                  </a:cubicBezTo>
                  <a:cubicBezTo>
                    <a:pt x="39251" y="20458"/>
                    <a:pt x="38292" y="19983"/>
                    <a:pt x="37620" y="19092"/>
                  </a:cubicBezTo>
                  <a:cubicBezTo>
                    <a:pt x="36885" y="18115"/>
                    <a:pt x="36432" y="16577"/>
                    <a:pt x="36030" y="15220"/>
                  </a:cubicBezTo>
                  <a:cubicBezTo>
                    <a:pt x="35903" y="14790"/>
                    <a:pt x="35780" y="14377"/>
                    <a:pt x="35657" y="14006"/>
                  </a:cubicBezTo>
                  <a:cubicBezTo>
                    <a:pt x="34331" y="10028"/>
                    <a:pt x="32053" y="7276"/>
                    <a:pt x="29564" y="6647"/>
                  </a:cubicBezTo>
                  <a:cubicBezTo>
                    <a:pt x="29178" y="6550"/>
                    <a:pt x="28791" y="6501"/>
                    <a:pt x="28401" y="6501"/>
                  </a:cubicBezTo>
                  <a:cubicBezTo>
                    <a:pt x="26893" y="6501"/>
                    <a:pt x="25358" y="7228"/>
                    <a:pt x="23819" y="8673"/>
                  </a:cubicBezTo>
                  <a:cubicBezTo>
                    <a:pt x="23762" y="8726"/>
                    <a:pt x="23730" y="8800"/>
                    <a:pt x="23730" y="8878"/>
                  </a:cubicBezTo>
                  <a:lnTo>
                    <a:pt x="23730" y="24219"/>
                  </a:lnTo>
                  <a:lnTo>
                    <a:pt x="20671" y="30718"/>
                  </a:lnTo>
                  <a:cubicBezTo>
                    <a:pt x="20778" y="26590"/>
                    <a:pt x="21092" y="14025"/>
                    <a:pt x="21092" y="8750"/>
                  </a:cubicBezTo>
                  <a:cubicBezTo>
                    <a:pt x="21092" y="2823"/>
                    <a:pt x="20361" y="1"/>
                    <a:pt x="162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5306375" y="3054025"/>
              <a:ext cx="33275" cy="193425"/>
            </a:xfrm>
            <a:custGeom>
              <a:avLst/>
              <a:gdLst/>
              <a:ahLst/>
              <a:cxnLst/>
              <a:rect l="l" t="t" r="r" b="b"/>
              <a:pathLst>
                <a:path w="1331" h="7737" extrusionOk="0">
                  <a:moveTo>
                    <a:pt x="975" y="0"/>
                  </a:moveTo>
                  <a:cubicBezTo>
                    <a:pt x="968" y="0"/>
                    <a:pt x="961" y="1"/>
                    <a:pt x="954" y="1"/>
                  </a:cubicBezTo>
                  <a:cubicBezTo>
                    <a:pt x="799" y="4"/>
                    <a:pt x="675" y="131"/>
                    <a:pt x="678" y="286"/>
                  </a:cubicBezTo>
                  <a:cubicBezTo>
                    <a:pt x="679" y="340"/>
                    <a:pt x="767" y="5618"/>
                    <a:pt x="75" y="7352"/>
                  </a:cubicBezTo>
                  <a:cubicBezTo>
                    <a:pt x="0" y="7535"/>
                    <a:pt x="137" y="7736"/>
                    <a:pt x="335" y="7736"/>
                  </a:cubicBezTo>
                  <a:cubicBezTo>
                    <a:pt x="450" y="7736"/>
                    <a:pt x="552" y="7666"/>
                    <a:pt x="595" y="7560"/>
                  </a:cubicBezTo>
                  <a:cubicBezTo>
                    <a:pt x="1331" y="5724"/>
                    <a:pt x="1244" y="497"/>
                    <a:pt x="1240" y="276"/>
                  </a:cubicBezTo>
                  <a:cubicBezTo>
                    <a:pt x="1238" y="128"/>
                    <a:pt x="1131" y="0"/>
                    <a:pt x="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5160000" y="2266900"/>
              <a:ext cx="170925" cy="242125"/>
            </a:xfrm>
            <a:custGeom>
              <a:avLst/>
              <a:gdLst/>
              <a:ahLst/>
              <a:cxnLst/>
              <a:rect l="l" t="t" r="r" b="b"/>
              <a:pathLst>
                <a:path w="6837" h="9685" extrusionOk="0">
                  <a:moveTo>
                    <a:pt x="2665" y="0"/>
                  </a:moveTo>
                  <a:cubicBezTo>
                    <a:pt x="1791" y="0"/>
                    <a:pt x="1052" y="488"/>
                    <a:pt x="430" y="1337"/>
                  </a:cubicBezTo>
                  <a:lnTo>
                    <a:pt x="616" y="1641"/>
                  </a:lnTo>
                  <a:cubicBezTo>
                    <a:pt x="616" y="1641"/>
                    <a:pt x="1" y="5535"/>
                    <a:pt x="1" y="6765"/>
                  </a:cubicBezTo>
                  <a:cubicBezTo>
                    <a:pt x="1" y="7994"/>
                    <a:pt x="206" y="8610"/>
                    <a:pt x="1845" y="9223"/>
                  </a:cubicBezTo>
                  <a:cubicBezTo>
                    <a:pt x="2664" y="9531"/>
                    <a:pt x="3587" y="9685"/>
                    <a:pt x="4356" y="9685"/>
                  </a:cubicBezTo>
                  <a:cubicBezTo>
                    <a:pt x="5124" y="9685"/>
                    <a:pt x="5739" y="9531"/>
                    <a:pt x="5945" y="9223"/>
                  </a:cubicBezTo>
                  <a:cubicBezTo>
                    <a:pt x="6355" y="8610"/>
                    <a:pt x="6560" y="6149"/>
                    <a:pt x="6765" y="4305"/>
                  </a:cubicBezTo>
                  <a:cubicBezTo>
                    <a:pt x="6802" y="3965"/>
                    <a:pt x="6823" y="3601"/>
                    <a:pt x="6836" y="3232"/>
                  </a:cubicBezTo>
                  <a:cubicBezTo>
                    <a:pt x="6262" y="880"/>
                    <a:pt x="5031" y="0"/>
                    <a:pt x="2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5152950" y="2259875"/>
              <a:ext cx="185025" cy="256225"/>
            </a:xfrm>
            <a:custGeom>
              <a:avLst/>
              <a:gdLst/>
              <a:ahLst/>
              <a:cxnLst/>
              <a:rect l="l" t="t" r="r" b="b"/>
              <a:pathLst>
                <a:path w="7401" h="10249" extrusionOk="0">
                  <a:moveTo>
                    <a:pt x="2947" y="562"/>
                  </a:moveTo>
                  <a:cubicBezTo>
                    <a:pt x="5208" y="562"/>
                    <a:pt x="6301" y="1398"/>
                    <a:pt x="6836" y="3542"/>
                  </a:cubicBezTo>
                  <a:cubicBezTo>
                    <a:pt x="6820" y="3953"/>
                    <a:pt x="6799" y="4277"/>
                    <a:pt x="6766" y="4555"/>
                  </a:cubicBezTo>
                  <a:lnTo>
                    <a:pt x="6680" y="5361"/>
                  </a:lnTo>
                  <a:cubicBezTo>
                    <a:pt x="6514" y="6929"/>
                    <a:pt x="6306" y="8878"/>
                    <a:pt x="5993" y="9349"/>
                  </a:cubicBezTo>
                  <a:cubicBezTo>
                    <a:pt x="5855" y="9557"/>
                    <a:pt x="5333" y="9689"/>
                    <a:pt x="4632" y="9689"/>
                  </a:cubicBezTo>
                  <a:cubicBezTo>
                    <a:pt x="3938" y="9689"/>
                    <a:pt x="3069" y="9559"/>
                    <a:pt x="2225" y="9243"/>
                  </a:cubicBezTo>
                  <a:cubicBezTo>
                    <a:pt x="713" y="8675"/>
                    <a:pt x="562" y="8163"/>
                    <a:pt x="562" y="7045"/>
                  </a:cubicBezTo>
                  <a:cubicBezTo>
                    <a:pt x="562" y="5851"/>
                    <a:pt x="1169" y="2004"/>
                    <a:pt x="1174" y="1965"/>
                  </a:cubicBezTo>
                  <a:cubicBezTo>
                    <a:pt x="1185" y="1899"/>
                    <a:pt x="1172" y="1831"/>
                    <a:pt x="1137" y="1774"/>
                  </a:cubicBezTo>
                  <a:lnTo>
                    <a:pt x="1053" y="1636"/>
                  </a:lnTo>
                  <a:cubicBezTo>
                    <a:pt x="1618" y="923"/>
                    <a:pt x="2255" y="562"/>
                    <a:pt x="2947" y="562"/>
                  </a:cubicBezTo>
                  <a:close/>
                  <a:moveTo>
                    <a:pt x="2947" y="1"/>
                  </a:moveTo>
                  <a:cubicBezTo>
                    <a:pt x="2019" y="1"/>
                    <a:pt x="1191" y="489"/>
                    <a:pt x="485" y="1452"/>
                  </a:cubicBezTo>
                  <a:cubicBezTo>
                    <a:pt x="418" y="1544"/>
                    <a:pt x="414" y="1668"/>
                    <a:pt x="473" y="1765"/>
                  </a:cubicBezTo>
                  <a:lnTo>
                    <a:pt x="604" y="1980"/>
                  </a:lnTo>
                  <a:cubicBezTo>
                    <a:pt x="505" y="2616"/>
                    <a:pt x="1" y="5905"/>
                    <a:pt x="1" y="7045"/>
                  </a:cubicBezTo>
                  <a:cubicBezTo>
                    <a:pt x="1" y="8402"/>
                    <a:pt x="294" y="9117"/>
                    <a:pt x="2028" y="9767"/>
                  </a:cubicBezTo>
                  <a:cubicBezTo>
                    <a:pt x="2846" y="10075"/>
                    <a:pt x="3809" y="10249"/>
                    <a:pt x="4640" y="10249"/>
                  </a:cubicBezTo>
                  <a:cubicBezTo>
                    <a:pt x="5483" y="10249"/>
                    <a:pt x="6189" y="10068"/>
                    <a:pt x="6461" y="9661"/>
                  </a:cubicBezTo>
                  <a:cubicBezTo>
                    <a:pt x="6823" y="9117"/>
                    <a:pt x="7012" y="7560"/>
                    <a:pt x="7240" y="5421"/>
                  </a:cubicBezTo>
                  <a:lnTo>
                    <a:pt x="7326" y="4617"/>
                  </a:lnTo>
                  <a:cubicBezTo>
                    <a:pt x="7360" y="4316"/>
                    <a:pt x="7383" y="3968"/>
                    <a:pt x="7399" y="3524"/>
                  </a:cubicBezTo>
                  <a:cubicBezTo>
                    <a:pt x="7400" y="3497"/>
                    <a:pt x="7397" y="3472"/>
                    <a:pt x="7391" y="3447"/>
                  </a:cubicBezTo>
                  <a:cubicBezTo>
                    <a:pt x="6792" y="999"/>
                    <a:pt x="5505" y="1"/>
                    <a:pt x="29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5413550" y="2751800"/>
              <a:ext cx="158475" cy="122125"/>
            </a:xfrm>
            <a:custGeom>
              <a:avLst/>
              <a:gdLst/>
              <a:ahLst/>
              <a:cxnLst/>
              <a:rect l="l" t="t" r="r" b="b"/>
              <a:pathLst>
                <a:path w="6339" h="4885" extrusionOk="0">
                  <a:moveTo>
                    <a:pt x="6058" y="0"/>
                  </a:moveTo>
                  <a:cubicBezTo>
                    <a:pt x="6056" y="0"/>
                    <a:pt x="6053" y="0"/>
                    <a:pt x="6051" y="0"/>
                  </a:cubicBezTo>
                  <a:cubicBezTo>
                    <a:pt x="1595" y="0"/>
                    <a:pt x="75" y="4472"/>
                    <a:pt x="60" y="4517"/>
                  </a:cubicBezTo>
                  <a:cubicBezTo>
                    <a:pt x="1" y="4699"/>
                    <a:pt x="136" y="4885"/>
                    <a:pt x="327" y="4885"/>
                  </a:cubicBezTo>
                  <a:cubicBezTo>
                    <a:pt x="449" y="4885"/>
                    <a:pt x="555" y="4807"/>
                    <a:pt x="593" y="4692"/>
                  </a:cubicBezTo>
                  <a:cubicBezTo>
                    <a:pt x="606" y="4652"/>
                    <a:pt x="1996" y="561"/>
                    <a:pt x="6051" y="561"/>
                  </a:cubicBezTo>
                  <a:cubicBezTo>
                    <a:pt x="6053" y="561"/>
                    <a:pt x="6056" y="561"/>
                    <a:pt x="6058" y="561"/>
                  </a:cubicBezTo>
                  <a:cubicBezTo>
                    <a:pt x="6213" y="561"/>
                    <a:pt x="6338" y="436"/>
                    <a:pt x="6338" y="281"/>
                  </a:cubicBezTo>
                  <a:cubicBezTo>
                    <a:pt x="6338" y="125"/>
                    <a:pt x="6213" y="0"/>
                    <a:pt x="6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5710750" y="2765075"/>
              <a:ext cx="221125" cy="186625"/>
            </a:xfrm>
            <a:custGeom>
              <a:avLst/>
              <a:gdLst/>
              <a:ahLst/>
              <a:cxnLst/>
              <a:rect l="l" t="t" r="r" b="b"/>
              <a:pathLst>
                <a:path w="8845" h="7465" extrusionOk="0">
                  <a:moveTo>
                    <a:pt x="585" y="0"/>
                  </a:moveTo>
                  <a:cubicBezTo>
                    <a:pt x="406" y="0"/>
                    <a:pt x="290" y="10"/>
                    <a:pt x="269" y="12"/>
                  </a:cubicBezTo>
                  <a:cubicBezTo>
                    <a:pt x="113" y="26"/>
                    <a:pt x="0" y="163"/>
                    <a:pt x="14" y="316"/>
                  </a:cubicBezTo>
                  <a:cubicBezTo>
                    <a:pt x="26" y="464"/>
                    <a:pt x="162" y="572"/>
                    <a:pt x="297" y="572"/>
                  </a:cubicBezTo>
                  <a:cubicBezTo>
                    <a:pt x="304" y="572"/>
                    <a:pt x="311" y="572"/>
                    <a:pt x="318" y="571"/>
                  </a:cubicBezTo>
                  <a:cubicBezTo>
                    <a:pt x="324" y="571"/>
                    <a:pt x="416" y="563"/>
                    <a:pt x="569" y="563"/>
                  </a:cubicBezTo>
                  <a:cubicBezTo>
                    <a:pt x="1211" y="563"/>
                    <a:pt x="2912" y="699"/>
                    <a:pt x="3601" y="2077"/>
                  </a:cubicBezTo>
                  <a:cubicBezTo>
                    <a:pt x="4514" y="3905"/>
                    <a:pt x="4755" y="5994"/>
                    <a:pt x="4758" y="6015"/>
                  </a:cubicBezTo>
                  <a:cubicBezTo>
                    <a:pt x="4772" y="6143"/>
                    <a:pt x="4871" y="6245"/>
                    <a:pt x="5000" y="6261"/>
                  </a:cubicBezTo>
                  <a:cubicBezTo>
                    <a:pt x="5020" y="6264"/>
                    <a:pt x="6961" y="6533"/>
                    <a:pt x="8391" y="7423"/>
                  </a:cubicBezTo>
                  <a:cubicBezTo>
                    <a:pt x="8435" y="7450"/>
                    <a:pt x="8487" y="7465"/>
                    <a:pt x="8539" y="7465"/>
                  </a:cubicBezTo>
                  <a:cubicBezTo>
                    <a:pt x="8665" y="7465"/>
                    <a:pt x="8775" y="7381"/>
                    <a:pt x="8809" y="7261"/>
                  </a:cubicBezTo>
                  <a:cubicBezTo>
                    <a:pt x="8844" y="7140"/>
                    <a:pt x="8794" y="7012"/>
                    <a:pt x="8688" y="6945"/>
                  </a:cubicBezTo>
                  <a:cubicBezTo>
                    <a:pt x="7426" y="6160"/>
                    <a:pt x="5855" y="5835"/>
                    <a:pt x="5288" y="5738"/>
                  </a:cubicBezTo>
                  <a:cubicBezTo>
                    <a:pt x="5202" y="5143"/>
                    <a:pt x="4897" y="3416"/>
                    <a:pt x="4102" y="1826"/>
                  </a:cubicBezTo>
                  <a:cubicBezTo>
                    <a:pt x="3274" y="171"/>
                    <a:pt x="1348" y="0"/>
                    <a:pt x="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5933675" y="3011225"/>
              <a:ext cx="92075" cy="266975"/>
            </a:xfrm>
            <a:custGeom>
              <a:avLst/>
              <a:gdLst/>
              <a:ahLst/>
              <a:cxnLst/>
              <a:rect l="l" t="t" r="r" b="b"/>
              <a:pathLst>
                <a:path w="3683" h="10679" extrusionOk="0">
                  <a:moveTo>
                    <a:pt x="1607" y="1"/>
                  </a:moveTo>
                  <a:cubicBezTo>
                    <a:pt x="1528" y="1"/>
                    <a:pt x="1450" y="34"/>
                    <a:pt x="1395" y="100"/>
                  </a:cubicBezTo>
                  <a:cubicBezTo>
                    <a:pt x="1295" y="216"/>
                    <a:pt x="1306" y="390"/>
                    <a:pt x="1421" y="492"/>
                  </a:cubicBezTo>
                  <a:cubicBezTo>
                    <a:pt x="1437" y="506"/>
                    <a:pt x="3053" y="1925"/>
                    <a:pt x="2596" y="3753"/>
                  </a:cubicBezTo>
                  <a:cubicBezTo>
                    <a:pt x="2103" y="5729"/>
                    <a:pt x="103" y="10239"/>
                    <a:pt x="82" y="10285"/>
                  </a:cubicBezTo>
                  <a:cubicBezTo>
                    <a:pt x="0" y="10469"/>
                    <a:pt x="136" y="10679"/>
                    <a:pt x="339" y="10679"/>
                  </a:cubicBezTo>
                  <a:cubicBezTo>
                    <a:pt x="449" y="10679"/>
                    <a:pt x="550" y="10614"/>
                    <a:pt x="595" y="10513"/>
                  </a:cubicBezTo>
                  <a:cubicBezTo>
                    <a:pt x="679" y="10325"/>
                    <a:pt x="2635" y="5913"/>
                    <a:pt x="3141" y="3888"/>
                  </a:cubicBezTo>
                  <a:cubicBezTo>
                    <a:pt x="3683" y="1721"/>
                    <a:pt x="1864" y="133"/>
                    <a:pt x="1786" y="66"/>
                  </a:cubicBezTo>
                  <a:cubicBezTo>
                    <a:pt x="1734" y="22"/>
                    <a:pt x="1670" y="1"/>
                    <a:pt x="16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1333925" y="2122500"/>
              <a:ext cx="2569675" cy="3130075"/>
            </a:xfrm>
            <a:custGeom>
              <a:avLst/>
              <a:gdLst/>
              <a:ahLst/>
              <a:cxnLst/>
              <a:rect l="l" t="t" r="r" b="b"/>
              <a:pathLst>
                <a:path w="102787" h="125203" extrusionOk="0">
                  <a:moveTo>
                    <a:pt x="45550" y="0"/>
                  </a:moveTo>
                  <a:cubicBezTo>
                    <a:pt x="45231" y="0"/>
                    <a:pt x="44915" y="119"/>
                    <a:pt x="44633" y="376"/>
                  </a:cubicBezTo>
                  <a:cubicBezTo>
                    <a:pt x="43282" y="1608"/>
                    <a:pt x="37053" y="8243"/>
                    <a:pt x="35248" y="11303"/>
                  </a:cubicBezTo>
                  <a:cubicBezTo>
                    <a:pt x="33689" y="13949"/>
                    <a:pt x="30021" y="20447"/>
                    <a:pt x="29058" y="22157"/>
                  </a:cubicBezTo>
                  <a:lnTo>
                    <a:pt x="29058" y="22157"/>
                  </a:lnTo>
                  <a:cubicBezTo>
                    <a:pt x="29484" y="21343"/>
                    <a:pt x="30309" y="19462"/>
                    <a:pt x="29974" y="17635"/>
                  </a:cubicBezTo>
                  <a:cubicBezTo>
                    <a:pt x="29615" y="15678"/>
                    <a:pt x="28399" y="14042"/>
                    <a:pt x="27335" y="14042"/>
                  </a:cubicBezTo>
                  <a:cubicBezTo>
                    <a:pt x="27081" y="14042"/>
                    <a:pt x="26836" y="14135"/>
                    <a:pt x="26613" y="14338"/>
                  </a:cubicBezTo>
                  <a:cubicBezTo>
                    <a:pt x="25456" y="15395"/>
                    <a:pt x="25042" y="20367"/>
                    <a:pt x="23447" y="22882"/>
                  </a:cubicBezTo>
                  <a:cubicBezTo>
                    <a:pt x="21853" y="25396"/>
                    <a:pt x="22293" y="35955"/>
                    <a:pt x="22753" y="38009"/>
                  </a:cubicBezTo>
                  <a:cubicBezTo>
                    <a:pt x="23213" y="40064"/>
                    <a:pt x="32426" y="44740"/>
                    <a:pt x="34873" y="47810"/>
                  </a:cubicBezTo>
                  <a:cubicBezTo>
                    <a:pt x="37320" y="50880"/>
                    <a:pt x="36991" y="74159"/>
                    <a:pt x="35641" y="75392"/>
                  </a:cubicBezTo>
                  <a:cubicBezTo>
                    <a:pt x="34289" y="76625"/>
                    <a:pt x="0" y="100286"/>
                    <a:pt x="0" y="100286"/>
                  </a:cubicBezTo>
                  <a:lnTo>
                    <a:pt x="20712" y="125081"/>
                  </a:lnTo>
                  <a:cubicBezTo>
                    <a:pt x="20712" y="125081"/>
                    <a:pt x="20668" y="125202"/>
                    <a:pt x="20764" y="125202"/>
                  </a:cubicBezTo>
                  <a:cubicBezTo>
                    <a:pt x="21009" y="125202"/>
                    <a:pt x="22174" y="124398"/>
                    <a:pt x="27368" y="118642"/>
                  </a:cubicBezTo>
                  <a:cubicBezTo>
                    <a:pt x="34575" y="110655"/>
                    <a:pt x="50591" y="96045"/>
                    <a:pt x="55415" y="91645"/>
                  </a:cubicBezTo>
                  <a:cubicBezTo>
                    <a:pt x="60239" y="87244"/>
                    <a:pt x="68292" y="80959"/>
                    <a:pt x="72152" y="77440"/>
                  </a:cubicBezTo>
                  <a:cubicBezTo>
                    <a:pt x="76011" y="73919"/>
                    <a:pt x="79853" y="70767"/>
                    <a:pt x="83253" y="65192"/>
                  </a:cubicBezTo>
                  <a:cubicBezTo>
                    <a:pt x="86651" y="59618"/>
                    <a:pt x="91861" y="54865"/>
                    <a:pt x="95227" y="50028"/>
                  </a:cubicBezTo>
                  <a:cubicBezTo>
                    <a:pt x="98591" y="45192"/>
                    <a:pt x="100856" y="44187"/>
                    <a:pt x="101821" y="43306"/>
                  </a:cubicBezTo>
                  <a:cubicBezTo>
                    <a:pt x="102787" y="42426"/>
                    <a:pt x="101957" y="40354"/>
                    <a:pt x="98846" y="39657"/>
                  </a:cubicBezTo>
                  <a:cubicBezTo>
                    <a:pt x="98287" y="39531"/>
                    <a:pt x="97713" y="39477"/>
                    <a:pt x="97137" y="39477"/>
                  </a:cubicBezTo>
                  <a:cubicBezTo>
                    <a:pt x="94509" y="39477"/>
                    <a:pt x="91848" y="40610"/>
                    <a:pt x="90451" y="41305"/>
                  </a:cubicBezTo>
                  <a:cubicBezTo>
                    <a:pt x="88749" y="42151"/>
                    <a:pt x="86240" y="44439"/>
                    <a:pt x="84452" y="47130"/>
                  </a:cubicBezTo>
                  <a:cubicBezTo>
                    <a:pt x="82665" y="49821"/>
                    <a:pt x="75876" y="56719"/>
                    <a:pt x="74208" y="56828"/>
                  </a:cubicBezTo>
                  <a:cubicBezTo>
                    <a:pt x="74187" y="56829"/>
                    <a:pt x="74165" y="56830"/>
                    <a:pt x="74142" y="56830"/>
                  </a:cubicBezTo>
                  <a:cubicBezTo>
                    <a:pt x="72320" y="56830"/>
                    <a:pt x="63650" y="52640"/>
                    <a:pt x="61480" y="52175"/>
                  </a:cubicBezTo>
                  <a:cubicBezTo>
                    <a:pt x="59284" y="51705"/>
                    <a:pt x="56837" y="48634"/>
                    <a:pt x="57324" y="46068"/>
                  </a:cubicBezTo>
                  <a:cubicBezTo>
                    <a:pt x="57812" y="43503"/>
                    <a:pt x="56881" y="43644"/>
                    <a:pt x="61421" y="37382"/>
                  </a:cubicBezTo>
                  <a:cubicBezTo>
                    <a:pt x="64943" y="32522"/>
                    <a:pt x="65151" y="31965"/>
                    <a:pt x="65068" y="31958"/>
                  </a:cubicBezTo>
                  <a:lnTo>
                    <a:pt x="65068" y="31958"/>
                  </a:lnTo>
                  <a:cubicBezTo>
                    <a:pt x="65349" y="31797"/>
                    <a:pt x="66438" y="31192"/>
                    <a:pt x="68207" y="30485"/>
                  </a:cubicBezTo>
                  <a:cubicBezTo>
                    <a:pt x="70279" y="29655"/>
                    <a:pt x="73912" y="27049"/>
                    <a:pt x="73912" y="27049"/>
                  </a:cubicBezTo>
                  <a:cubicBezTo>
                    <a:pt x="73912" y="27049"/>
                    <a:pt x="81182" y="25720"/>
                    <a:pt x="83339" y="23046"/>
                  </a:cubicBezTo>
                  <a:cubicBezTo>
                    <a:pt x="85347" y="20556"/>
                    <a:pt x="83960" y="18712"/>
                    <a:pt x="82555" y="18712"/>
                  </a:cubicBezTo>
                  <a:cubicBezTo>
                    <a:pt x="82451" y="18712"/>
                    <a:pt x="82347" y="18722"/>
                    <a:pt x="82244" y="18743"/>
                  </a:cubicBezTo>
                  <a:cubicBezTo>
                    <a:pt x="80750" y="19045"/>
                    <a:pt x="74268" y="19301"/>
                    <a:pt x="69965" y="20398"/>
                  </a:cubicBezTo>
                  <a:cubicBezTo>
                    <a:pt x="65663" y="21495"/>
                    <a:pt x="59852" y="23261"/>
                    <a:pt x="59272" y="23788"/>
                  </a:cubicBezTo>
                  <a:cubicBezTo>
                    <a:pt x="58693" y="24317"/>
                    <a:pt x="50503" y="33554"/>
                    <a:pt x="50503" y="33554"/>
                  </a:cubicBezTo>
                  <a:lnTo>
                    <a:pt x="50236" y="31324"/>
                  </a:lnTo>
                  <a:lnTo>
                    <a:pt x="51307" y="20095"/>
                  </a:lnTo>
                  <a:lnTo>
                    <a:pt x="57533" y="13356"/>
                  </a:lnTo>
                  <a:cubicBezTo>
                    <a:pt x="57533" y="13356"/>
                    <a:pt x="63696" y="11975"/>
                    <a:pt x="66046" y="9126"/>
                  </a:cubicBezTo>
                  <a:cubicBezTo>
                    <a:pt x="68375" y="6301"/>
                    <a:pt x="68103" y="3254"/>
                    <a:pt x="67083" y="3254"/>
                  </a:cubicBezTo>
                  <a:cubicBezTo>
                    <a:pt x="67074" y="3254"/>
                    <a:pt x="67065" y="3254"/>
                    <a:pt x="67055" y="3255"/>
                  </a:cubicBezTo>
                  <a:cubicBezTo>
                    <a:pt x="65381" y="3345"/>
                    <a:pt x="57151" y="5574"/>
                    <a:pt x="55254" y="6596"/>
                  </a:cubicBezTo>
                  <a:cubicBezTo>
                    <a:pt x="53359" y="7618"/>
                    <a:pt x="43392" y="15295"/>
                    <a:pt x="42024" y="16896"/>
                  </a:cubicBezTo>
                  <a:cubicBezTo>
                    <a:pt x="40658" y="18496"/>
                    <a:pt x="38416" y="23015"/>
                    <a:pt x="38416" y="23015"/>
                  </a:cubicBezTo>
                  <a:cubicBezTo>
                    <a:pt x="38416" y="23015"/>
                    <a:pt x="39357" y="18621"/>
                    <a:pt x="39812" y="16793"/>
                  </a:cubicBezTo>
                  <a:cubicBezTo>
                    <a:pt x="40265" y="14966"/>
                    <a:pt x="47103" y="6961"/>
                    <a:pt x="47608" y="4025"/>
                  </a:cubicBezTo>
                  <a:cubicBezTo>
                    <a:pt x="48007" y="1703"/>
                    <a:pt x="46758" y="0"/>
                    <a:pt x="45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1329950" y="2115525"/>
              <a:ext cx="2568500" cy="3144175"/>
            </a:xfrm>
            <a:custGeom>
              <a:avLst/>
              <a:gdLst/>
              <a:ahLst/>
              <a:cxnLst/>
              <a:rect l="l" t="t" r="r" b="b"/>
              <a:pathLst>
                <a:path w="102740" h="125767" extrusionOk="0">
                  <a:moveTo>
                    <a:pt x="65176" y="32355"/>
                  </a:moveTo>
                  <a:lnTo>
                    <a:pt x="65292" y="32509"/>
                  </a:lnTo>
                  <a:cubicBezTo>
                    <a:pt x="65270" y="32515"/>
                    <a:pt x="65247" y="32518"/>
                    <a:pt x="65225" y="32518"/>
                  </a:cubicBezTo>
                  <a:cubicBezTo>
                    <a:pt x="65170" y="32518"/>
                    <a:pt x="65117" y="32501"/>
                    <a:pt x="65072" y="32469"/>
                  </a:cubicBezTo>
                  <a:lnTo>
                    <a:pt x="65176" y="32355"/>
                  </a:lnTo>
                  <a:close/>
                  <a:moveTo>
                    <a:pt x="45712" y="0"/>
                  </a:moveTo>
                  <a:cubicBezTo>
                    <a:pt x="45314" y="0"/>
                    <a:pt x="44928" y="151"/>
                    <a:pt x="44602" y="447"/>
                  </a:cubicBezTo>
                  <a:cubicBezTo>
                    <a:pt x="43323" y="1616"/>
                    <a:pt x="37030" y="8278"/>
                    <a:pt x="35166" y="11440"/>
                  </a:cubicBezTo>
                  <a:cubicBezTo>
                    <a:pt x="34075" y="13290"/>
                    <a:pt x="31934" y="17059"/>
                    <a:pt x="30423" y="19730"/>
                  </a:cubicBezTo>
                  <a:cubicBezTo>
                    <a:pt x="30511" y="19132"/>
                    <a:pt x="30525" y="18498"/>
                    <a:pt x="30409" y="17864"/>
                  </a:cubicBezTo>
                  <a:cubicBezTo>
                    <a:pt x="30080" y="16062"/>
                    <a:pt x="29051" y="14488"/>
                    <a:pt x="27964" y="14121"/>
                  </a:cubicBezTo>
                  <a:cubicBezTo>
                    <a:pt x="27806" y="14068"/>
                    <a:pt x="27649" y="14042"/>
                    <a:pt x="27497" y="14042"/>
                  </a:cubicBezTo>
                  <a:cubicBezTo>
                    <a:pt x="27164" y="14042"/>
                    <a:pt x="26850" y="14166"/>
                    <a:pt x="26584" y="14410"/>
                  </a:cubicBezTo>
                  <a:cubicBezTo>
                    <a:pt x="25951" y="14986"/>
                    <a:pt x="25557" y="16475"/>
                    <a:pt x="25101" y="18199"/>
                  </a:cubicBezTo>
                  <a:cubicBezTo>
                    <a:pt x="24657" y="19873"/>
                    <a:pt x="24155" y="21771"/>
                    <a:pt x="23369" y="23009"/>
                  </a:cubicBezTo>
                  <a:cubicBezTo>
                    <a:pt x="21710" y="25627"/>
                    <a:pt x="22191" y="36359"/>
                    <a:pt x="22638" y="38350"/>
                  </a:cubicBezTo>
                  <a:cubicBezTo>
                    <a:pt x="22905" y="39540"/>
                    <a:pt x="25494" y="41295"/>
                    <a:pt x="28492" y="43327"/>
                  </a:cubicBezTo>
                  <a:cubicBezTo>
                    <a:pt x="31043" y="45055"/>
                    <a:pt x="33681" y="46842"/>
                    <a:pt x="34814" y="48264"/>
                  </a:cubicBezTo>
                  <a:cubicBezTo>
                    <a:pt x="35826" y="49535"/>
                    <a:pt x="36495" y="55017"/>
                    <a:pt x="36559" y="62572"/>
                  </a:cubicBezTo>
                  <a:cubicBezTo>
                    <a:pt x="36620" y="69604"/>
                    <a:pt x="36108" y="75010"/>
                    <a:pt x="35610" y="75463"/>
                  </a:cubicBezTo>
                  <a:cubicBezTo>
                    <a:pt x="34289" y="76669"/>
                    <a:pt x="343" y="100099"/>
                    <a:pt x="0" y="100335"/>
                  </a:cubicBezTo>
                  <a:lnTo>
                    <a:pt x="321" y="100796"/>
                  </a:lnTo>
                  <a:cubicBezTo>
                    <a:pt x="1721" y="99829"/>
                    <a:pt x="34641" y="77109"/>
                    <a:pt x="35990" y="75879"/>
                  </a:cubicBezTo>
                  <a:cubicBezTo>
                    <a:pt x="37631" y="74383"/>
                    <a:pt x="37687" y="50968"/>
                    <a:pt x="35254" y="47915"/>
                  </a:cubicBezTo>
                  <a:cubicBezTo>
                    <a:pt x="34068" y="46427"/>
                    <a:pt x="31394" y="44615"/>
                    <a:pt x="28809" y="42863"/>
                  </a:cubicBezTo>
                  <a:cubicBezTo>
                    <a:pt x="26152" y="41062"/>
                    <a:pt x="23405" y="39200"/>
                    <a:pt x="23187" y="38228"/>
                  </a:cubicBezTo>
                  <a:cubicBezTo>
                    <a:pt x="22686" y="35996"/>
                    <a:pt x="22356" y="25659"/>
                    <a:pt x="23845" y="23310"/>
                  </a:cubicBezTo>
                  <a:cubicBezTo>
                    <a:pt x="24676" y="21999"/>
                    <a:pt x="25190" y="20057"/>
                    <a:pt x="25645" y="18342"/>
                  </a:cubicBezTo>
                  <a:cubicBezTo>
                    <a:pt x="26060" y="16772"/>
                    <a:pt x="26453" y="15289"/>
                    <a:pt x="26963" y="14825"/>
                  </a:cubicBezTo>
                  <a:cubicBezTo>
                    <a:pt x="27126" y="14676"/>
                    <a:pt x="27301" y="14601"/>
                    <a:pt x="27494" y="14601"/>
                  </a:cubicBezTo>
                  <a:cubicBezTo>
                    <a:pt x="27587" y="14601"/>
                    <a:pt x="27683" y="14618"/>
                    <a:pt x="27784" y="14652"/>
                  </a:cubicBezTo>
                  <a:cubicBezTo>
                    <a:pt x="28554" y="14913"/>
                    <a:pt x="29541" y="16223"/>
                    <a:pt x="29859" y="17964"/>
                  </a:cubicBezTo>
                  <a:cubicBezTo>
                    <a:pt x="30180" y="19719"/>
                    <a:pt x="29361" y="21561"/>
                    <a:pt x="28956" y="22330"/>
                  </a:cubicBezTo>
                  <a:cubicBezTo>
                    <a:pt x="28822" y="22568"/>
                    <a:pt x="28745" y="22705"/>
                    <a:pt x="28739" y="22715"/>
                  </a:cubicBezTo>
                  <a:lnTo>
                    <a:pt x="29221" y="23003"/>
                  </a:lnTo>
                  <a:cubicBezTo>
                    <a:pt x="29237" y="22977"/>
                    <a:pt x="29344" y="22807"/>
                    <a:pt x="29488" y="22531"/>
                  </a:cubicBezTo>
                  <a:cubicBezTo>
                    <a:pt x="30489" y="20754"/>
                    <a:pt x="34115" y="14330"/>
                    <a:pt x="35652" y="11725"/>
                  </a:cubicBezTo>
                  <a:cubicBezTo>
                    <a:pt x="37454" y="8668"/>
                    <a:pt x="43758" y="1980"/>
                    <a:pt x="44983" y="863"/>
                  </a:cubicBezTo>
                  <a:cubicBezTo>
                    <a:pt x="45203" y="661"/>
                    <a:pt x="45452" y="560"/>
                    <a:pt x="45712" y="560"/>
                  </a:cubicBezTo>
                  <a:cubicBezTo>
                    <a:pt x="45900" y="560"/>
                    <a:pt x="46093" y="612"/>
                    <a:pt x="46287" y="718"/>
                  </a:cubicBezTo>
                  <a:cubicBezTo>
                    <a:pt x="47111" y="1169"/>
                    <a:pt x="47789" y="2529"/>
                    <a:pt x="47492" y="4257"/>
                  </a:cubicBezTo>
                  <a:cubicBezTo>
                    <a:pt x="47211" y="5889"/>
                    <a:pt x="44752" y="9353"/>
                    <a:pt x="42777" y="12135"/>
                  </a:cubicBezTo>
                  <a:cubicBezTo>
                    <a:pt x="41172" y="14396"/>
                    <a:pt x="39904" y="16181"/>
                    <a:pt x="39700" y="17004"/>
                  </a:cubicBezTo>
                  <a:cubicBezTo>
                    <a:pt x="39249" y="18815"/>
                    <a:pt x="38312" y="23192"/>
                    <a:pt x="38302" y="23235"/>
                  </a:cubicBezTo>
                  <a:lnTo>
                    <a:pt x="37833" y="25426"/>
                  </a:lnTo>
                  <a:lnTo>
                    <a:pt x="38829" y="23418"/>
                  </a:lnTo>
                  <a:cubicBezTo>
                    <a:pt x="38850" y="23374"/>
                    <a:pt x="41069" y="18913"/>
                    <a:pt x="42399" y="17356"/>
                  </a:cubicBezTo>
                  <a:cubicBezTo>
                    <a:pt x="43786" y="15733"/>
                    <a:pt x="53712" y="8111"/>
                    <a:pt x="55548" y="7121"/>
                  </a:cubicBezTo>
                  <a:cubicBezTo>
                    <a:pt x="57346" y="6152"/>
                    <a:pt x="65559" y="3903"/>
                    <a:pt x="67231" y="3814"/>
                  </a:cubicBezTo>
                  <a:cubicBezTo>
                    <a:pt x="67236" y="3814"/>
                    <a:pt x="67242" y="3814"/>
                    <a:pt x="67247" y="3814"/>
                  </a:cubicBezTo>
                  <a:cubicBezTo>
                    <a:pt x="67355" y="3814"/>
                    <a:pt x="67455" y="3902"/>
                    <a:pt x="67539" y="4071"/>
                  </a:cubicBezTo>
                  <a:cubicBezTo>
                    <a:pt x="67954" y="4890"/>
                    <a:pt x="67747" y="7094"/>
                    <a:pt x="65991" y="9225"/>
                  </a:cubicBezTo>
                  <a:cubicBezTo>
                    <a:pt x="63730" y="11966"/>
                    <a:pt x="57693" y="13347"/>
                    <a:pt x="57631" y="13360"/>
                  </a:cubicBezTo>
                  <a:lnTo>
                    <a:pt x="57546" y="13379"/>
                  </a:lnTo>
                  <a:lnTo>
                    <a:pt x="51196" y="20252"/>
                  </a:lnTo>
                  <a:lnTo>
                    <a:pt x="50117" y="31574"/>
                  </a:lnTo>
                  <a:lnTo>
                    <a:pt x="50114" y="31605"/>
                  </a:lnTo>
                  <a:lnTo>
                    <a:pt x="50460" y="34486"/>
                  </a:lnTo>
                  <a:lnTo>
                    <a:pt x="50874" y="34019"/>
                  </a:lnTo>
                  <a:cubicBezTo>
                    <a:pt x="53703" y="30827"/>
                    <a:pt x="59172" y="24685"/>
                    <a:pt x="59622" y="24275"/>
                  </a:cubicBezTo>
                  <a:cubicBezTo>
                    <a:pt x="60098" y="23840"/>
                    <a:pt x="65434" y="22162"/>
                    <a:pt x="70196" y="20948"/>
                  </a:cubicBezTo>
                  <a:cubicBezTo>
                    <a:pt x="73073" y="20214"/>
                    <a:pt x="77018" y="19851"/>
                    <a:pt x="79627" y="19613"/>
                  </a:cubicBezTo>
                  <a:cubicBezTo>
                    <a:pt x="80930" y="19493"/>
                    <a:pt x="81959" y="19398"/>
                    <a:pt x="82459" y="19297"/>
                  </a:cubicBezTo>
                  <a:cubicBezTo>
                    <a:pt x="82547" y="19279"/>
                    <a:pt x="82634" y="19270"/>
                    <a:pt x="82722" y="19270"/>
                  </a:cubicBezTo>
                  <a:cubicBezTo>
                    <a:pt x="83215" y="19270"/>
                    <a:pt x="83697" y="19547"/>
                    <a:pt x="83977" y="20008"/>
                  </a:cubicBezTo>
                  <a:cubicBezTo>
                    <a:pt x="84215" y="20399"/>
                    <a:pt x="84622" y="21486"/>
                    <a:pt x="83282" y="23147"/>
                  </a:cubicBezTo>
                  <a:cubicBezTo>
                    <a:pt x="81216" y="25710"/>
                    <a:pt x="74094" y="27039"/>
                    <a:pt x="74023" y="27052"/>
                  </a:cubicBezTo>
                  <a:lnTo>
                    <a:pt x="73909" y="27100"/>
                  </a:lnTo>
                  <a:cubicBezTo>
                    <a:pt x="73873" y="27125"/>
                    <a:pt x="70281" y="29695"/>
                    <a:pt x="68264" y="30503"/>
                  </a:cubicBezTo>
                  <a:cubicBezTo>
                    <a:pt x="66528" y="31198"/>
                    <a:pt x="65448" y="31788"/>
                    <a:pt x="65118" y="31976"/>
                  </a:cubicBezTo>
                  <a:cubicBezTo>
                    <a:pt x="65061" y="31998"/>
                    <a:pt x="65010" y="32030"/>
                    <a:pt x="64967" y="32072"/>
                  </a:cubicBezTo>
                  <a:lnTo>
                    <a:pt x="65102" y="32254"/>
                  </a:lnTo>
                  <a:lnTo>
                    <a:pt x="64964" y="32214"/>
                  </a:lnTo>
                  <a:cubicBezTo>
                    <a:pt x="64930" y="32333"/>
                    <a:pt x="64566" y="33064"/>
                    <a:pt x="61352" y="37497"/>
                  </a:cubicBezTo>
                  <a:cubicBezTo>
                    <a:pt x="57635" y="42623"/>
                    <a:pt x="57538" y="43548"/>
                    <a:pt x="57376" y="45081"/>
                  </a:cubicBezTo>
                  <a:cubicBezTo>
                    <a:pt x="57340" y="45425"/>
                    <a:pt x="57298" y="45816"/>
                    <a:pt x="57207" y="46295"/>
                  </a:cubicBezTo>
                  <a:cubicBezTo>
                    <a:pt x="56691" y="49016"/>
                    <a:pt x="59232" y="52226"/>
                    <a:pt x="61581" y="52730"/>
                  </a:cubicBezTo>
                  <a:cubicBezTo>
                    <a:pt x="62493" y="52925"/>
                    <a:pt x="64636" y="53818"/>
                    <a:pt x="66907" y="54764"/>
                  </a:cubicBezTo>
                  <a:cubicBezTo>
                    <a:pt x="70006" y="56054"/>
                    <a:pt x="73210" y="57390"/>
                    <a:pt x="74308" y="57390"/>
                  </a:cubicBezTo>
                  <a:cubicBezTo>
                    <a:pt x="74335" y="57390"/>
                    <a:pt x="74360" y="57389"/>
                    <a:pt x="74384" y="57388"/>
                  </a:cubicBezTo>
                  <a:cubicBezTo>
                    <a:pt x="76211" y="57269"/>
                    <a:pt x="83099" y="50192"/>
                    <a:pt x="84845" y="47564"/>
                  </a:cubicBezTo>
                  <a:cubicBezTo>
                    <a:pt x="86753" y="44691"/>
                    <a:pt x="89236" y="42580"/>
                    <a:pt x="90734" y="41835"/>
                  </a:cubicBezTo>
                  <a:cubicBezTo>
                    <a:pt x="92204" y="41105"/>
                    <a:pt x="94783" y="40038"/>
                    <a:pt x="97294" y="40038"/>
                  </a:cubicBezTo>
                  <a:cubicBezTo>
                    <a:pt x="97852" y="40038"/>
                    <a:pt x="98405" y="40090"/>
                    <a:pt x="98943" y="40211"/>
                  </a:cubicBezTo>
                  <a:cubicBezTo>
                    <a:pt x="100915" y="40652"/>
                    <a:pt x="101833" y="41622"/>
                    <a:pt x="102035" y="42383"/>
                  </a:cubicBezTo>
                  <a:cubicBezTo>
                    <a:pt x="102141" y="42783"/>
                    <a:pt x="102055" y="43137"/>
                    <a:pt x="101791" y="43378"/>
                  </a:cubicBezTo>
                  <a:cubicBezTo>
                    <a:pt x="101596" y="43555"/>
                    <a:pt x="101342" y="43741"/>
                    <a:pt x="101019" y="43976"/>
                  </a:cubicBezTo>
                  <a:cubicBezTo>
                    <a:pt x="99825" y="44847"/>
                    <a:pt x="97827" y="46304"/>
                    <a:pt x="95155" y="50148"/>
                  </a:cubicBezTo>
                  <a:cubicBezTo>
                    <a:pt x="93710" y="52224"/>
                    <a:pt x="91946" y="54259"/>
                    <a:pt x="90077" y="56414"/>
                  </a:cubicBezTo>
                  <a:cubicBezTo>
                    <a:pt x="87638" y="59228"/>
                    <a:pt x="85116" y="62138"/>
                    <a:pt x="83172" y="65325"/>
                  </a:cubicBezTo>
                  <a:cubicBezTo>
                    <a:pt x="80172" y="70246"/>
                    <a:pt x="76887" y="73209"/>
                    <a:pt x="73409" y="76345"/>
                  </a:cubicBezTo>
                  <a:cubicBezTo>
                    <a:pt x="72980" y="76731"/>
                    <a:pt x="72551" y="77118"/>
                    <a:pt x="72122" y="77511"/>
                  </a:cubicBezTo>
                  <a:cubicBezTo>
                    <a:pt x="70304" y="79169"/>
                    <a:pt x="67553" y="81442"/>
                    <a:pt x="64640" y="83849"/>
                  </a:cubicBezTo>
                  <a:cubicBezTo>
                    <a:pt x="61343" y="86574"/>
                    <a:pt x="57936" y="89390"/>
                    <a:pt x="55377" y="91723"/>
                  </a:cubicBezTo>
                  <a:cubicBezTo>
                    <a:pt x="41545" y="104341"/>
                    <a:pt x="32104" y="113428"/>
                    <a:pt x="27317" y="118734"/>
                  </a:cubicBezTo>
                  <a:cubicBezTo>
                    <a:pt x="22078" y="124541"/>
                    <a:pt x="21078" y="125154"/>
                    <a:pt x="20896" y="125204"/>
                  </a:cubicBezTo>
                  <a:cubicBezTo>
                    <a:pt x="20903" y="125202"/>
                    <a:pt x="20912" y="125201"/>
                    <a:pt x="20924" y="125201"/>
                  </a:cubicBezTo>
                  <a:cubicBezTo>
                    <a:pt x="20965" y="125201"/>
                    <a:pt x="21030" y="125216"/>
                    <a:pt x="21082" y="125274"/>
                  </a:cubicBezTo>
                  <a:cubicBezTo>
                    <a:pt x="21132" y="125327"/>
                    <a:pt x="21154" y="125403"/>
                    <a:pt x="21135" y="125455"/>
                  </a:cubicBezTo>
                  <a:lnTo>
                    <a:pt x="20606" y="125266"/>
                  </a:lnTo>
                  <a:lnTo>
                    <a:pt x="20606" y="125266"/>
                  </a:lnTo>
                  <a:cubicBezTo>
                    <a:pt x="20543" y="125447"/>
                    <a:pt x="20597" y="125627"/>
                    <a:pt x="20742" y="125714"/>
                  </a:cubicBezTo>
                  <a:cubicBezTo>
                    <a:pt x="20787" y="125739"/>
                    <a:pt x="20831" y="125766"/>
                    <a:pt x="20904" y="125766"/>
                  </a:cubicBezTo>
                  <a:cubicBezTo>
                    <a:pt x="21289" y="125766"/>
                    <a:pt x="22421" y="125000"/>
                    <a:pt x="27734" y="119110"/>
                  </a:cubicBezTo>
                  <a:cubicBezTo>
                    <a:pt x="32510" y="113820"/>
                    <a:pt x="41937" y="104743"/>
                    <a:pt x="55763" y="92131"/>
                  </a:cubicBezTo>
                  <a:cubicBezTo>
                    <a:pt x="58304" y="89814"/>
                    <a:pt x="61708" y="87001"/>
                    <a:pt x="64998" y="84282"/>
                  </a:cubicBezTo>
                  <a:cubicBezTo>
                    <a:pt x="67916" y="81871"/>
                    <a:pt x="70673" y="79592"/>
                    <a:pt x="72500" y="77925"/>
                  </a:cubicBezTo>
                  <a:cubicBezTo>
                    <a:pt x="72929" y="77535"/>
                    <a:pt x="73358" y="77148"/>
                    <a:pt x="73785" y="76762"/>
                  </a:cubicBezTo>
                  <a:cubicBezTo>
                    <a:pt x="77140" y="73736"/>
                    <a:pt x="80609" y="70608"/>
                    <a:pt x="83651" y="65618"/>
                  </a:cubicBezTo>
                  <a:cubicBezTo>
                    <a:pt x="85570" y="62471"/>
                    <a:pt x="88078" y="59578"/>
                    <a:pt x="90502" y="56782"/>
                  </a:cubicBezTo>
                  <a:cubicBezTo>
                    <a:pt x="92380" y="54615"/>
                    <a:pt x="94154" y="52569"/>
                    <a:pt x="95616" y="50469"/>
                  </a:cubicBezTo>
                  <a:cubicBezTo>
                    <a:pt x="98235" y="46704"/>
                    <a:pt x="100185" y="45280"/>
                    <a:pt x="101351" y="44430"/>
                  </a:cubicBezTo>
                  <a:cubicBezTo>
                    <a:pt x="101673" y="44194"/>
                    <a:pt x="101951" y="43992"/>
                    <a:pt x="102170" y="43792"/>
                  </a:cubicBezTo>
                  <a:cubicBezTo>
                    <a:pt x="102589" y="43409"/>
                    <a:pt x="102739" y="42843"/>
                    <a:pt x="102579" y="42238"/>
                  </a:cubicBezTo>
                  <a:cubicBezTo>
                    <a:pt x="102334" y="41320"/>
                    <a:pt x="101284" y="40159"/>
                    <a:pt x="99066" y="39662"/>
                  </a:cubicBezTo>
                  <a:cubicBezTo>
                    <a:pt x="98489" y="39532"/>
                    <a:pt x="97897" y="39476"/>
                    <a:pt x="97302" y="39476"/>
                  </a:cubicBezTo>
                  <a:cubicBezTo>
                    <a:pt x="94672" y="39476"/>
                    <a:pt x="92003" y="40578"/>
                    <a:pt x="90485" y="41333"/>
                  </a:cubicBezTo>
                  <a:cubicBezTo>
                    <a:pt x="88573" y="42283"/>
                    <a:pt x="86063" y="44718"/>
                    <a:pt x="84376" y="47254"/>
                  </a:cubicBezTo>
                  <a:cubicBezTo>
                    <a:pt x="82581" y="49959"/>
                    <a:pt x="75872" y="56728"/>
                    <a:pt x="74349" y="56827"/>
                  </a:cubicBezTo>
                  <a:cubicBezTo>
                    <a:pt x="74334" y="56827"/>
                    <a:pt x="74317" y="56828"/>
                    <a:pt x="74300" y="56828"/>
                  </a:cubicBezTo>
                  <a:cubicBezTo>
                    <a:pt x="73335" y="56828"/>
                    <a:pt x="69896" y="55401"/>
                    <a:pt x="67123" y="54246"/>
                  </a:cubicBezTo>
                  <a:cubicBezTo>
                    <a:pt x="64828" y="53289"/>
                    <a:pt x="62661" y="52387"/>
                    <a:pt x="61698" y="52181"/>
                  </a:cubicBezTo>
                  <a:cubicBezTo>
                    <a:pt x="59629" y="51737"/>
                    <a:pt x="57303" y="48799"/>
                    <a:pt x="57759" y="46400"/>
                  </a:cubicBezTo>
                  <a:cubicBezTo>
                    <a:pt x="57854" y="45898"/>
                    <a:pt x="57897" y="45495"/>
                    <a:pt x="57935" y="45140"/>
                  </a:cubicBezTo>
                  <a:cubicBezTo>
                    <a:pt x="58087" y="43701"/>
                    <a:pt x="58179" y="42832"/>
                    <a:pt x="61806" y="37827"/>
                  </a:cubicBezTo>
                  <a:cubicBezTo>
                    <a:pt x="64441" y="34193"/>
                    <a:pt x="65279" y="32926"/>
                    <a:pt x="65473" y="32422"/>
                  </a:cubicBezTo>
                  <a:cubicBezTo>
                    <a:pt x="65863" y="32204"/>
                    <a:pt x="66900" y="31653"/>
                    <a:pt x="68472" y="31024"/>
                  </a:cubicBezTo>
                  <a:cubicBezTo>
                    <a:pt x="70441" y="30236"/>
                    <a:pt x="73717" y="27925"/>
                    <a:pt x="74183" y="27593"/>
                  </a:cubicBezTo>
                  <a:cubicBezTo>
                    <a:pt x="74950" y="27448"/>
                    <a:pt x="81603" y="26123"/>
                    <a:pt x="83718" y="23501"/>
                  </a:cubicBezTo>
                  <a:cubicBezTo>
                    <a:pt x="85280" y="21562"/>
                    <a:pt x="84754" y="20209"/>
                    <a:pt x="84456" y="19717"/>
                  </a:cubicBezTo>
                  <a:cubicBezTo>
                    <a:pt x="84073" y="19086"/>
                    <a:pt x="83406" y="18710"/>
                    <a:pt x="82717" y="18710"/>
                  </a:cubicBezTo>
                  <a:cubicBezTo>
                    <a:pt x="82594" y="18710"/>
                    <a:pt x="82471" y="18722"/>
                    <a:pt x="82348" y="18747"/>
                  </a:cubicBezTo>
                  <a:cubicBezTo>
                    <a:pt x="81875" y="18842"/>
                    <a:pt x="80860" y="18935"/>
                    <a:pt x="79574" y="19053"/>
                  </a:cubicBezTo>
                  <a:cubicBezTo>
                    <a:pt x="76947" y="19294"/>
                    <a:pt x="72977" y="19660"/>
                    <a:pt x="70055" y="20405"/>
                  </a:cubicBezTo>
                  <a:cubicBezTo>
                    <a:pt x="66557" y="21296"/>
                    <a:pt x="59951" y="23213"/>
                    <a:pt x="59242" y="23859"/>
                  </a:cubicBezTo>
                  <a:cubicBezTo>
                    <a:pt x="58728" y="24329"/>
                    <a:pt x="52557" y="31275"/>
                    <a:pt x="50867" y="33180"/>
                  </a:cubicBezTo>
                  <a:lnTo>
                    <a:pt x="50678" y="31599"/>
                  </a:lnTo>
                  <a:lnTo>
                    <a:pt x="51737" y="20495"/>
                  </a:lnTo>
                  <a:lnTo>
                    <a:pt x="57839" y="13889"/>
                  </a:lnTo>
                  <a:cubicBezTo>
                    <a:pt x="58629" y="13703"/>
                    <a:pt x="64163" y="12323"/>
                    <a:pt x="66422" y="9581"/>
                  </a:cubicBezTo>
                  <a:cubicBezTo>
                    <a:pt x="68360" y="7233"/>
                    <a:pt x="68534" y="4796"/>
                    <a:pt x="68040" y="3817"/>
                  </a:cubicBezTo>
                  <a:cubicBezTo>
                    <a:pt x="67853" y="3448"/>
                    <a:pt x="67566" y="3253"/>
                    <a:pt x="67233" y="3253"/>
                  </a:cubicBezTo>
                  <a:cubicBezTo>
                    <a:pt x="67222" y="3253"/>
                    <a:pt x="67211" y="3253"/>
                    <a:pt x="67199" y="3253"/>
                  </a:cubicBezTo>
                  <a:cubicBezTo>
                    <a:pt x="65424" y="3348"/>
                    <a:pt x="57159" y="5614"/>
                    <a:pt x="55281" y="6626"/>
                  </a:cubicBezTo>
                  <a:cubicBezTo>
                    <a:pt x="53423" y="7628"/>
                    <a:pt x="43377" y="15344"/>
                    <a:pt x="41972" y="16992"/>
                  </a:cubicBezTo>
                  <a:cubicBezTo>
                    <a:pt x="41162" y="17937"/>
                    <a:pt x="40075" y="19845"/>
                    <a:pt x="39298" y="21294"/>
                  </a:cubicBezTo>
                  <a:cubicBezTo>
                    <a:pt x="39604" y="19897"/>
                    <a:pt x="39997" y="18131"/>
                    <a:pt x="40244" y="17140"/>
                  </a:cubicBezTo>
                  <a:cubicBezTo>
                    <a:pt x="40422" y="16420"/>
                    <a:pt x="41787" y="14497"/>
                    <a:pt x="43233" y="12460"/>
                  </a:cubicBezTo>
                  <a:cubicBezTo>
                    <a:pt x="45346" y="9484"/>
                    <a:pt x="47741" y="6110"/>
                    <a:pt x="48044" y="4351"/>
                  </a:cubicBezTo>
                  <a:cubicBezTo>
                    <a:pt x="48401" y="2272"/>
                    <a:pt x="47523" y="756"/>
                    <a:pt x="46556" y="226"/>
                  </a:cubicBezTo>
                  <a:cubicBezTo>
                    <a:pt x="46279" y="75"/>
                    <a:pt x="45993" y="0"/>
                    <a:pt x="457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3317625" y="2590300"/>
              <a:ext cx="123625" cy="56350"/>
            </a:xfrm>
            <a:custGeom>
              <a:avLst/>
              <a:gdLst/>
              <a:ahLst/>
              <a:cxnLst/>
              <a:rect l="l" t="t" r="r" b="b"/>
              <a:pathLst>
                <a:path w="4945" h="2254" extrusionOk="0">
                  <a:moveTo>
                    <a:pt x="3205" y="0"/>
                  </a:moveTo>
                  <a:cubicBezTo>
                    <a:pt x="3102" y="0"/>
                    <a:pt x="2998" y="10"/>
                    <a:pt x="2896" y="31"/>
                  </a:cubicBezTo>
                  <a:cubicBezTo>
                    <a:pt x="2398" y="131"/>
                    <a:pt x="1340" y="226"/>
                    <a:pt x="1" y="351"/>
                  </a:cubicBezTo>
                  <a:lnTo>
                    <a:pt x="111" y="637"/>
                  </a:lnTo>
                  <a:cubicBezTo>
                    <a:pt x="111" y="637"/>
                    <a:pt x="48" y="1992"/>
                    <a:pt x="1535" y="2197"/>
                  </a:cubicBezTo>
                  <a:cubicBezTo>
                    <a:pt x="1801" y="2234"/>
                    <a:pt x="2086" y="2254"/>
                    <a:pt x="2375" y="2254"/>
                  </a:cubicBezTo>
                  <a:cubicBezTo>
                    <a:pt x="3337" y="2254"/>
                    <a:pt x="4355" y="2036"/>
                    <a:pt x="4945" y="1494"/>
                  </a:cubicBezTo>
                  <a:cubicBezTo>
                    <a:pt x="4751" y="567"/>
                    <a:pt x="3982" y="0"/>
                    <a:pt x="32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3307775" y="2583225"/>
              <a:ext cx="141200" cy="70425"/>
            </a:xfrm>
            <a:custGeom>
              <a:avLst/>
              <a:gdLst/>
              <a:ahLst/>
              <a:cxnLst/>
              <a:rect l="l" t="t" r="r" b="b"/>
              <a:pathLst>
                <a:path w="5648" h="2817" extrusionOk="0">
                  <a:moveTo>
                    <a:pt x="3591" y="565"/>
                  </a:moveTo>
                  <a:cubicBezTo>
                    <a:pt x="4169" y="565"/>
                    <a:pt x="4800" y="946"/>
                    <a:pt x="5023" y="1675"/>
                  </a:cubicBezTo>
                  <a:cubicBezTo>
                    <a:pt x="4477" y="2087"/>
                    <a:pt x="3609" y="2256"/>
                    <a:pt x="2779" y="2256"/>
                  </a:cubicBezTo>
                  <a:cubicBezTo>
                    <a:pt x="2499" y="2256"/>
                    <a:pt x="2224" y="2236"/>
                    <a:pt x="1966" y="2201"/>
                  </a:cubicBezTo>
                  <a:cubicBezTo>
                    <a:pt x="782" y="2038"/>
                    <a:pt x="782" y="1044"/>
                    <a:pt x="786" y="932"/>
                  </a:cubicBezTo>
                  <a:lnTo>
                    <a:pt x="787" y="879"/>
                  </a:lnTo>
                  <a:cubicBezTo>
                    <a:pt x="1960" y="771"/>
                    <a:pt x="2880" y="682"/>
                    <a:pt x="3345" y="589"/>
                  </a:cubicBezTo>
                  <a:cubicBezTo>
                    <a:pt x="3425" y="573"/>
                    <a:pt x="3507" y="565"/>
                    <a:pt x="3591" y="565"/>
                  </a:cubicBezTo>
                  <a:close/>
                  <a:moveTo>
                    <a:pt x="3606" y="1"/>
                  </a:moveTo>
                  <a:cubicBezTo>
                    <a:pt x="3483" y="1"/>
                    <a:pt x="3359" y="13"/>
                    <a:pt x="3235" y="39"/>
                  </a:cubicBezTo>
                  <a:cubicBezTo>
                    <a:pt x="2761" y="133"/>
                    <a:pt x="1736" y="227"/>
                    <a:pt x="439" y="348"/>
                  </a:cubicBezTo>
                  <a:lnTo>
                    <a:pt x="1" y="387"/>
                  </a:lnTo>
                  <a:lnTo>
                    <a:pt x="224" y="968"/>
                  </a:lnTo>
                  <a:cubicBezTo>
                    <a:pt x="222" y="1541"/>
                    <a:pt x="563" y="2575"/>
                    <a:pt x="1890" y="2757"/>
                  </a:cubicBezTo>
                  <a:cubicBezTo>
                    <a:pt x="2184" y="2796"/>
                    <a:pt x="2480" y="2816"/>
                    <a:pt x="2777" y="2816"/>
                  </a:cubicBezTo>
                  <a:cubicBezTo>
                    <a:pt x="3758" y="2816"/>
                    <a:pt x="4855" y="2603"/>
                    <a:pt x="5531" y="1984"/>
                  </a:cubicBezTo>
                  <a:lnTo>
                    <a:pt x="5648" y="1876"/>
                  </a:lnTo>
                  <a:lnTo>
                    <a:pt x="5614" y="1719"/>
                  </a:lnTo>
                  <a:cubicBezTo>
                    <a:pt x="5402" y="709"/>
                    <a:pt x="4542" y="1"/>
                    <a:pt x="36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2002175" y="2679800"/>
              <a:ext cx="146400" cy="447875"/>
            </a:xfrm>
            <a:custGeom>
              <a:avLst/>
              <a:gdLst/>
              <a:ahLst/>
              <a:cxnLst/>
              <a:rect l="l" t="t" r="r" b="b"/>
              <a:pathLst>
                <a:path w="5856" h="17915" extrusionOk="0">
                  <a:moveTo>
                    <a:pt x="2093" y="0"/>
                  </a:moveTo>
                  <a:cubicBezTo>
                    <a:pt x="2008" y="0"/>
                    <a:pt x="1925" y="39"/>
                    <a:pt x="1869" y="112"/>
                  </a:cubicBezTo>
                  <a:cubicBezTo>
                    <a:pt x="1850" y="136"/>
                    <a:pt x="1" y="2618"/>
                    <a:pt x="1634" y="5227"/>
                  </a:cubicBezTo>
                  <a:cubicBezTo>
                    <a:pt x="3141" y="7631"/>
                    <a:pt x="5252" y="17593"/>
                    <a:pt x="5274" y="17692"/>
                  </a:cubicBezTo>
                  <a:cubicBezTo>
                    <a:pt x="5301" y="17822"/>
                    <a:pt x="5416" y="17915"/>
                    <a:pt x="5548" y="17915"/>
                  </a:cubicBezTo>
                  <a:cubicBezTo>
                    <a:pt x="5567" y="17915"/>
                    <a:pt x="5586" y="17914"/>
                    <a:pt x="5606" y="17910"/>
                  </a:cubicBezTo>
                  <a:cubicBezTo>
                    <a:pt x="5757" y="17879"/>
                    <a:pt x="5855" y="17729"/>
                    <a:pt x="5823" y="17576"/>
                  </a:cubicBezTo>
                  <a:cubicBezTo>
                    <a:pt x="5737" y="17162"/>
                    <a:pt x="3670" y="7418"/>
                    <a:pt x="2111" y="4929"/>
                  </a:cubicBezTo>
                  <a:cubicBezTo>
                    <a:pt x="686" y="2655"/>
                    <a:pt x="2250" y="541"/>
                    <a:pt x="2317" y="452"/>
                  </a:cubicBezTo>
                  <a:cubicBezTo>
                    <a:pt x="2410" y="328"/>
                    <a:pt x="2386" y="153"/>
                    <a:pt x="2263" y="58"/>
                  </a:cubicBezTo>
                  <a:cubicBezTo>
                    <a:pt x="2212" y="19"/>
                    <a:pt x="2152" y="0"/>
                    <a:pt x="20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2223450" y="2690875"/>
              <a:ext cx="78300" cy="487150"/>
            </a:xfrm>
            <a:custGeom>
              <a:avLst/>
              <a:gdLst/>
              <a:ahLst/>
              <a:cxnLst/>
              <a:rect l="l" t="t" r="r" b="b"/>
              <a:pathLst>
                <a:path w="3132" h="19486" extrusionOk="0">
                  <a:moveTo>
                    <a:pt x="2836" y="0"/>
                  </a:moveTo>
                  <a:cubicBezTo>
                    <a:pt x="2696" y="0"/>
                    <a:pt x="2575" y="105"/>
                    <a:pt x="2557" y="246"/>
                  </a:cubicBezTo>
                  <a:lnTo>
                    <a:pt x="1346" y="10535"/>
                  </a:lnTo>
                  <a:lnTo>
                    <a:pt x="25" y="19164"/>
                  </a:lnTo>
                  <a:cubicBezTo>
                    <a:pt x="1" y="19316"/>
                    <a:pt x="106" y="19459"/>
                    <a:pt x="260" y="19483"/>
                  </a:cubicBezTo>
                  <a:cubicBezTo>
                    <a:pt x="273" y="19485"/>
                    <a:pt x="288" y="19486"/>
                    <a:pt x="303" y="19486"/>
                  </a:cubicBezTo>
                  <a:cubicBezTo>
                    <a:pt x="440" y="19486"/>
                    <a:pt x="559" y="19385"/>
                    <a:pt x="579" y="19247"/>
                  </a:cubicBezTo>
                  <a:lnTo>
                    <a:pt x="1901" y="10610"/>
                  </a:lnTo>
                  <a:lnTo>
                    <a:pt x="3114" y="313"/>
                  </a:lnTo>
                  <a:cubicBezTo>
                    <a:pt x="3132" y="159"/>
                    <a:pt x="3021" y="21"/>
                    <a:pt x="2869" y="2"/>
                  </a:cubicBezTo>
                  <a:cubicBezTo>
                    <a:pt x="2858" y="1"/>
                    <a:pt x="2847" y="0"/>
                    <a:pt x="28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2490225" y="2954300"/>
              <a:ext cx="114000" cy="111300"/>
            </a:xfrm>
            <a:custGeom>
              <a:avLst/>
              <a:gdLst/>
              <a:ahLst/>
              <a:cxnLst/>
              <a:rect l="l" t="t" r="r" b="b"/>
              <a:pathLst>
                <a:path w="4560" h="4452" extrusionOk="0">
                  <a:moveTo>
                    <a:pt x="4252" y="1"/>
                  </a:moveTo>
                  <a:cubicBezTo>
                    <a:pt x="4180" y="1"/>
                    <a:pt x="4108" y="28"/>
                    <a:pt x="4053" y="83"/>
                  </a:cubicBezTo>
                  <a:lnTo>
                    <a:pt x="177" y="3973"/>
                  </a:lnTo>
                  <a:cubicBezTo>
                    <a:pt x="0" y="4149"/>
                    <a:pt x="126" y="4451"/>
                    <a:pt x="375" y="4451"/>
                  </a:cubicBezTo>
                  <a:cubicBezTo>
                    <a:pt x="449" y="4451"/>
                    <a:pt x="522" y="4422"/>
                    <a:pt x="575" y="4369"/>
                  </a:cubicBezTo>
                  <a:lnTo>
                    <a:pt x="4451" y="479"/>
                  </a:lnTo>
                  <a:cubicBezTo>
                    <a:pt x="4560" y="369"/>
                    <a:pt x="4560" y="191"/>
                    <a:pt x="4449" y="82"/>
                  </a:cubicBezTo>
                  <a:cubicBezTo>
                    <a:pt x="4395" y="28"/>
                    <a:pt x="4324" y="1"/>
                    <a:pt x="4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2267575" y="3211650"/>
              <a:ext cx="103075" cy="298725"/>
            </a:xfrm>
            <a:custGeom>
              <a:avLst/>
              <a:gdLst/>
              <a:ahLst/>
              <a:cxnLst/>
              <a:rect l="l" t="t" r="r" b="b"/>
              <a:pathLst>
                <a:path w="4123" h="11949" extrusionOk="0">
                  <a:moveTo>
                    <a:pt x="3811" y="0"/>
                  </a:moveTo>
                  <a:cubicBezTo>
                    <a:pt x="3734" y="0"/>
                    <a:pt x="3658" y="32"/>
                    <a:pt x="3602" y="93"/>
                  </a:cubicBezTo>
                  <a:cubicBezTo>
                    <a:pt x="3455" y="258"/>
                    <a:pt x="0" y="4148"/>
                    <a:pt x="828" y="7073"/>
                  </a:cubicBezTo>
                  <a:cubicBezTo>
                    <a:pt x="1609" y="9830"/>
                    <a:pt x="1898" y="11692"/>
                    <a:pt x="1901" y="11709"/>
                  </a:cubicBezTo>
                  <a:cubicBezTo>
                    <a:pt x="1921" y="11847"/>
                    <a:pt x="2040" y="11948"/>
                    <a:pt x="2177" y="11948"/>
                  </a:cubicBezTo>
                  <a:cubicBezTo>
                    <a:pt x="2192" y="11948"/>
                    <a:pt x="2207" y="11947"/>
                    <a:pt x="2221" y="11945"/>
                  </a:cubicBezTo>
                  <a:cubicBezTo>
                    <a:pt x="2374" y="11921"/>
                    <a:pt x="2480" y="11778"/>
                    <a:pt x="2455" y="11624"/>
                  </a:cubicBezTo>
                  <a:cubicBezTo>
                    <a:pt x="2453" y="11607"/>
                    <a:pt x="2160" y="9714"/>
                    <a:pt x="1369" y="6920"/>
                  </a:cubicBezTo>
                  <a:cubicBezTo>
                    <a:pt x="625" y="4293"/>
                    <a:pt x="3986" y="506"/>
                    <a:pt x="4020" y="468"/>
                  </a:cubicBezTo>
                  <a:cubicBezTo>
                    <a:pt x="4123" y="353"/>
                    <a:pt x="4113" y="175"/>
                    <a:pt x="3999" y="71"/>
                  </a:cubicBezTo>
                  <a:cubicBezTo>
                    <a:pt x="3945" y="24"/>
                    <a:pt x="3878" y="0"/>
                    <a:pt x="3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3725775" y="3169175"/>
              <a:ext cx="153675" cy="130825"/>
            </a:xfrm>
            <a:custGeom>
              <a:avLst/>
              <a:gdLst/>
              <a:ahLst/>
              <a:cxnLst/>
              <a:rect l="l" t="t" r="r" b="b"/>
              <a:pathLst>
                <a:path w="6147" h="5233" extrusionOk="0">
                  <a:moveTo>
                    <a:pt x="3985" y="1"/>
                  </a:moveTo>
                  <a:cubicBezTo>
                    <a:pt x="3314" y="1"/>
                    <a:pt x="2722" y="578"/>
                    <a:pt x="1768" y="1448"/>
                  </a:cubicBezTo>
                  <a:cubicBezTo>
                    <a:pt x="1" y="3060"/>
                    <a:pt x="1171" y="5232"/>
                    <a:pt x="1171" y="5232"/>
                  </a:cubicBezTo>
                  <a:lnTo>
                    <a:pt x="6147" y="1439"/>
                  </a:lnTo>
                  <a:cubicBezTo>
                    <a:pt x="5187" y="421"/>
                    <a:pt x="4557" y="1"/>
                    <a:pt x="39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3717550" y="3162150"/>
              <a:ext cx="172350" cy="148350"/>
            </a:xfrm>
            <a:custGeom>
              <a:avLst/>
              <a:gdLst/>
              <a:ahLst/>
              <a:cxnLst/>
              <a:rect l="l" t="t" r="r" b="b"/>
              <a:pathLst>
                <a:path w="6894" h="5934" extrusionOk="0">
                  <a:moveTo>
                    <a:pt x="4333" y="557"/>
                  </a:moveTo>
                  <a:cubicBezTo>
                    <a:pt x="4800" y="557"/>
                    <a:pt x="5291" y="902"/>
                    <a:pt x="6056" y="1687"/>
                  </a:cubicBezTo>
                  <a:lnTo>
                    <a:pt x="1614" y="5072"/>
                  </a:lnTo>
                  <a:cubicBezTo>
                    <a:pt x="1386" y="4459"/>
                    <a:pt x="1061" y="3054"/>
                    <a:pt x="2287" y="1935"/>
                  </a:cubicBezTo>
                  <a:lnTo>
                    <a:pt x="2439" y="1795"/>
                  </a:lnTo>
                  <a:cubicBezTo>
                    <a:pt x="3291" y="1018"/>
                    <a:pt x="3795" y="557"/>
                    <a:pt x="4333" y="557"/>
                  </a:cubicBezTo>
                  <a:close/>
                  <a:moveTo>
                    <a:pt x="4300" y="1"/>
                  </a:moveTo>
                  <a:cubicBezTo>
                    <a:pt x="3570" y="1"/>
                    <a:pt x="2944" y="574"/>
                    <a:pt x="2060" y="1381"/>
                  </a:cubicBezTo>
                  <a:lnTo>
                    <a:pt x="1908" y="1521"/>
                  </a:lnTo>
                  <a:cubicBezTo>
                    <a:pt x="0" y="3260"/>
                    <a:pt x="1240" y="5621"/>
                    <a:pt x="1252" y="5645"/>
                  </a:cubicBezTo>
                  <a:lnTo>
                    <a:pt x="1409" y="5934"/>
                  </a:lnTo>
                  <a:lnTo>
                    <a:pt x="6894" y="1755"/>
                  </a:lnTo>
                  <a:lnTo>
                    <a:pt x="6681" y="1528"/>
                  </a:lnTo>
                  <a:cubicBezTo>
                    <a:pt x="5650" y="435"/>
                    <a:pt x="4936" y="1"/>
                    <a:pt x="43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2881775" y="2203850"/>
              <a:ext cx="150225" cy="69575"/>
            </a:xfrm>
            <a:custGeom>
              <a:avLst/>
              <a:gdLst/>
              <a:ahLst/>
              <a:cxnLst/>
              <a:rect l="l" t="t" r="r" b="b"/>
              <a:pathLst>
                <a:path w="6009" h="2783" extrusionOk="0">
                  <a:moveTo>
                    <a:pt x="5170" y="0"/>
                  </a:moveTo>
                  <a:cubicBezTo>
                    <a:pt x="5161" y="0"/>
                    <a:pt x="5152" y="0"/>
                    <a:pt x="5143" y="1"/>
                  </a:cubicBezTo>
                  <a:cubicBezTo>
                    <a:pt x="4380" y="41"/>
                    <a:pt x="2261" y="527"/>
                    <a:pt x="0" y="1137"/>
                  </a:cubicBezTo>
                  <a:cubicBezTo>
                    <a:pt x="57" y="1680"/>
                    <a:pt x="316" y="2242"/>
                    <a:pt x="1044" y="2561"/>
                  </a:cubicBezTo>
                  <a:cubicBezTo>
                    <a:pt x="1394" y="2714"/>
                    <a:pt x="1836" y="2783"/>
                    <a:pt x="2326" y="2783"/>
                  </a:cubicBezTo>
                  <a:cubicBezTo>
                    <a:pt x="3432" y="2783"/>
                    <a:pt x="4787" y="2435"/>
                    <a:pt x="5901" y="1923"/>
                  </a:cubicBezTo>
                  <a:cubicBezTo>
                    <a:pt x="6008" y="784"/>
                    <a:pt x="5687" y="0"/>
                    <a:pt x="5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2874150" y="2196825"/>
              <a:ext cx="164200" cy="83650"/>
            </a:xfrm>
            <a:custGeom>
              <a:avLst/>
              <a:gdLst/>
              <a:ahLst/>
              <a:cxnLst/>
              <a:rect l="l" t="t" r="r" b="b"/>
              <a:pathLst>
                <a:path w="6568" h="3346" extrusionOk="0">
                  <a:moveTo>
                    <a:pt x="5479" y="562"/>
                  </a:moveTo>
                  <a:cubicBezTo>
                    <a:pt x="5522" y="562"/>
                    <a:pt x="5585" y="577"/>
                    <a:pt x="5655" y="650"/>
                  </a:cubicBezTo>
                  <a:cubicBezTo>
                    <a:pt x="5819" y="820"/>
                    <a:pt x="5982" y="1276"/>
                    <a:pt x="5937" y="2017"/>
                  </a:cubicBezTo>
                  <a:cubicBezTo>
                    <a:pt x="4921" y="2461"/>
                    <a:pt x="3660" y="2787"/>
                    <a:pt x="2632" y="2787"/>
                  </a:cubicBezTo>
                  <a:cubicBezTo>
                    <a:pt x="2185" y="2787"/>
                    <a:pt x="1781" y="2725"/>
                    <a:pt x="1461" y="2585"/>
                  </a:cubicBezTo>
                  <a:lnTo>
                    <a:pt x="1461" y="2586"/>
                  </a:lnTo>
                  <a:cubicBezTo>
                    <a:pt x="1007" y="2386"/>
                    <a:pt x="732" y="2071"/>
                    <a:pt x="624" y="1623"/>
                  </a:cubicBezTo>
                  <a:cubicBezTo>
                    <a:pt x="2910" y="1012"/>
                    <a:pt x="4795" y="597"/>
                    <a:pt x="5461" y="562"/>
                  </a:cubicBezTo>
                  <a:cubicBezTo>
                    <a:pt x="5467" y="562"/>
                    <a:pt x="5472" y="562"/>
                    <a:pt x="5479" y="562"/>
                  </a:cubicBezTo>
                  <a:close/>
                  <a:moveTo>
                    <a:pt x="5468" y="0"/>
                  </a:moveTo>
                  <a:cubicBezTo>
                    <a:pt x="5456" y="0"/>
                    <a:pt x="5444" y="1"/>
                    <a:pt x="5431" y="1"/>
                  </a:cubicBezTo>
                  <a:cubicBezTo>
                    <a:pt x="4548" y="48"/>
                    <a:pt x="2166" y="624"/>
                    <a:pt x="231" y="1148"/>
                  </a:cubicBezTo>
                  <a:lnTo>
                    <a:pt x="0" y="1210"/>
                  </a:lnTo>
                  <a:lnTo>
                    <a:pt x="26" y="1447"/>
                  </a:lnTo>
                  <a:cubicBezTo>
                    <a:pt x="107" y="2216"/>
                    <a:pt x="525" y="2788"/>
                    <a:pt x="1236" y="3099"/>
                  </a:cubicBezTo>
                  <a:cubicBezTo>
                    <a:pt x="1630" y="3271"/>
                    <a:pt x="2109" y="3345"/>
                    <a:pt x="2632" y="3345"/>
                  </a:cubicBezTo>
                  <a:cubicBezTo>
                    <a:pt x="3833" y="3345"/>
                    <a:pt x="5249" y="2953"/>
                    <a:pt x="6322" y="2460"/>
                  </a:cubicBezTo>
                  <a:lnTo>
                    <a:pt x="6468" y="2393"/>
                  </a:lnTo>
                  <a:lnTo>
                    <a:pt x="6484" y="2231"/>
                  </a:lnTo>
                  <a:cubicBezTo>
                    <a:pt x="6567" y="1349"/>
                    <a:pt x="6414" y="631"/>
                    <a:pt x="6060" y="262"/>
                  </a:cubicBezTo>
                  <a:cubicBezTo>
                    <a:pt x="5893" y="89"/>
                    <a:pt x="5681" y="0"/>
                    <a:pt x="5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2378425" y="2122525"/>
              <a:ext cx="127850" cy="116475"/>
            </a:xfrm>
            <a:custGeom>
              <a:avLst/>
              <a:gdLst/>
              <a:ahLst/>
              <a:cxnLst/>
              <a:rect l="l" t="t" r="r" b="b"/>
              <a:pathLst>
                <a:path w="5114" h="4659" extrusionOk="0">
                  <a:moveTo>
                    <a:pt x="3765" y="1"/>
                  </a:moveTo>
                  <a:cubicBezTo>
                    <a:pt x="3448" y="1"/>
                    <a:pt x="3134" y="119"/>
                    <a:pt x="2853" y="375"/>
                  </a:cubicBezTo>
                  <a:cubicBezTo>
                    <a:pt x="2331" y="850"/>
                    <a:pt x="1243" y="2265"/>
                    <a:pt x="0" y="3997"/>
                  </a:cubicBezTo>
                  <a:lnTo>
                    <a:pt x="58" y="4028"/>
                  </a:lnTo>
                  <a:lnTo>
                    <a:pt x="1932" y="4658"/>
                  </a:lnTo>
                  <a:cubicBezTo>
                    <a:pt x="1932" y="4658"/>
                    <a:pt x="4440" y="2786"/>
                    <a:pt x="5113" y="734"/>
                  </a:cubicBezTo>
                  <a:cubicBezTo>
                    <a:pt x="4726" y="268"/>
                    <a:pt x="4243" y="1"/>
                    <a:pt x="37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2368000" y="2115500"/>
              <a:ext cx="146150" cy="131325"/>
            </a:xfrm>
            <a:custGeom>
              <a:avLst/>
              <a:gdLst/>
              <a:ahLst/>
              <a:cxnLst/>
              <a:rect l="l" t="t" r="r" b="b"/>
              <a:pathLst>
                <a:path w="5846" h="5253" extrusionOk="0">
                  <a:moveTo>
                    <a:pt x="4181" y="562"/>
                  </a:moveTo>
                  <a:cubicBezTo>
                    <a:pt x="4204" y="562"/>
                    <a:pt x="4228" y="563"/>
                    <a:pt x="4251" y="564"/>
                  </a:cubicBezTo>
                  <a:cubicBezTo>
                    <a:pt x="4582" y="587"/>
                    <a:pt x="4918" y="768"/>
                    <a:pt x="5210" y="1077"/>
                  </a:cubicBezTo>
                  <a:cubicBezTo>
                    <a:pt x="4594" y="2720"/>
                    <a:pt x="2771" y="4247"/>
                    <a:pt x="2295" y="4625"/>
                  </a:cubicBezTo>
                  <a:lnTo>
                    <a:pt x="858" y="4145"/>
                  </a:lnTo>
                  <a:cubicBezTo>
                    <a:pt x="2106" y="2419"/>
                    <a:pt x="3025" y="1259"/>
                    <a:pt x="3459" y="862"/>
                  </a:cubicBezTo>
                  <a:cubicBezTo>
                    <a:pt x="3678" y="663"/>
                    <a:pt x="3923" y="562"/>
                    <a:pt x="4181" y="562"/>
                  </a:cubicBezTo>
                  <a:close/>
                  <a:moveTo>
                    <a:pt x="4183" y="1"/>
                  </a:moveTo>
                  <a:cubicBezTo>
                    <a:pt x="3783" y="1"/>
                    <a:pt x="3404" y="153"/>
                    <a:pt x="3080" y="448"/>
                  </a:cubicBezTo>
                  <a:cubicBezTo>
                    <a:pt x="2457" y="1016"/>
                    <a:pt x="1163" y="2755"/>
                    <a:pt x="188" y="4115"/>
                  </a:cubicBezTo>
                  <a:lnTo>
                    <a:pt x="0" y="4378"/>
                  </a:lnTo>
                  <a:lnTo>
                    <a:pt x="286" y="4526"/>
                  </a:lnTo>
                  <a:lnTo>
                    <a:pt x="2399" y="5252"/>
                  </a:lnTo>
                  <a:lnTo>
                    <a:pt x="2516" y="5164"/>
                  </a:lnTo>
                  <a:cubicBezTo>
                    <a:pt x="2622" y="5085"/>
                    <a:pt x="5104" y="3215"/>
                    <a:pt x="5797" y="1103"/>
                  </a:cubicBezTo>
                  <a:lnTo>
                    <a:pt x="5846" y="954"/>
                  </a:lnTo>
                  <a:lnTo>
                    <a:pt x="5746" y="835"/>
                  </a:lnTo>
                  <a:cubicBezTo>
                    <a:pt x="5330" y="335"/>
                    <a:pt x="4814" y="41"/>
                    <a:pt x="4290" y="4"/>
                  </a:cubicBezTo>
                  <a:cubicBezTo>
                    <a:pt x="4254" y="2"/>
                    <a:pt x="4219" y="1"/>
                    <a:pt x="4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1959150" y="2473600"/>
              <a:ext cx="94175" cy="123475"/>
            </a:xfrm>
            <a:custGeom>
              <a:avLst/>
              <a:gdLst/>
              <a:ahLst/>
              <a:cxnLst/>
              <a:rect l="l" t="t" r="r" b="b"/>
              <a:pathLst>
                <a:path w="3767" h="4939" extrusionOk="0">
                  <a:moveTo>
                    <a:pt x="2320" y="1"/>
                  </a:moveTo>
                  <a:cubicBezTo>
                    <a:pt x="2069" y="1"/>
                    <a:pt x="1826" y="93"/>
                    <a:pt x="1604" y="294"/>
                  </a:cubicBezTo>
                  <a:cubicBezTo>
                    <a:pt x="946" y="893"/>
                    <a:pt x="529" y="2754"/>
                    <a:pt x="0" y="4711"/>
                  </a:cubicBezTo>
                  <a:lnTo>
                    <a:pt x="116" y="4710"/>
                  </a:lnTo>
                  <a:lnTo>
                    <a:pt x="2145" y="4939"/>
                  </a:lnTo>
                  <a:cubicBezTo>
                    <a:pt x="2145" y="4939"/>
                    <a:pt x="3767" y="2160"/>
                    <a:pt x="3171" y="366"/>
                  </a:cubicBezTo>
                  <a:cubicBezTo>
                    <a:pt x="3163" y="343"/>
                    <a:pt x="3156" y="320"/>
                    <a:pt x="3148" y="298"/>
                  </a:cubicBezTo>
                  <a:cubicBezTo>
                    <a:pt x="2873" y="108"/>
                    <a:pt x="2592" y="1"/>
                    <a:pt x="2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1949975" y="2466600"/>
              <a:ext cx="110850" cy="137975"/>
            </a:xfrm>
            <a:custGeom>
              <a:avLst/>
              <a:gdLst/>
              <a:ahLst/>
              <a:cxnLst/>
              <a:rect l="l" t="t" r="r" b="b"/>
              <a:pathLst>
                <a:path w="4434" h="5519" extrusionOk="0">
                  <a:moveTo>
                    <a:pt x="2691" y="562"/>
                  </a:moveTo>
                  <a:cubicBezTo>
                    <a:pt x="2874" y="562"/>
                    <a:pt x="3070" y="628"/>
                    <a:pt x="3279" y="759"/>
                  </a:cubicBezTo>
                  <a:cubicBezTo>
                    <a:pt x="3732" y="2178"/>
                    <a:pt x="2676" y="4323"/>
                    <a:pt x="2357" y="4919"/>
                  </a:cubicBezTo>
                  <a:lnTo>
                    <a:pt x="726" y="4736"/>
                  </a:lnTo>
                  <a:lnTo>
                    <a:pt x="841" y="4303"/>
                  </a:lnTo>
                  <a:cubicBezTo>
                    <a:pt x="1258" y="2731"/>
                    <a:pt x="1650" y="1247"/>
                    <a:pt x="2160" y="782"/>
                  </a:cubicBezTo>
                  <a:cubicBezTo>
                    <a:pt x="2321" y="635"/>
                    <a:pt x="2498" y="562"/>
                    <a:pt x="2691" y="562"/>
                  </a:cubicBezTo>
                  <a:close/>
                  <a:moveTo>
                    <a:pt x="2687" y="0"/>
                  </a:moveTo>
                  <a:cubicBezTo>
                    <a:pt x="2358" y="0"/>
                    <a:pt x="2049" y="122"/>
                    <a:pt x="1783" y="367"/>
                  </a:cubicBezTo>
                  <a:cubicBezTo>
                    <a:pt x="1150" y="943"/>
                    <a:pt x="756" y="2433"/>
                    <a:pt x="299" y="4159"/>
                  </a:cubicBezTo>
                  <a:lnTo>
                    <a:pt x="1" y="5272"/>
                  </a:lnTo>
                  <a:lnTo>
                    <a:pt x="469" y="5270"/>
                  </a:lnTo>
                  <a:lnTo>
                    <a:pt x="2662" y="5518"/>
                  </a:lnTo>
                  <a:lnTo>
                    <a:pt x="2754" y="5361"/>
                  </a:lnTo>
                  <a:cubicBezTo>
                    <a:pt x="2824" y="5242"/>
                    <a:pt x="4433" y="2449"/>
                    <a:pt x="3802" y="553"/>
                  </a:cubicBezTo>
                  <a:lnTo>
                    <a:pt x="3752" y="400"/>
                  </a:lnTo>
                  <a:lnTo>
                    <a:pt x="3675" y="346"/>
                  </a:lnTo>
                  <a:cubicBezTo>
                    <a:pt x="3342" y="116"/>
                    <a:pt x="3005" y="0"/>
                    <a:pt x="26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7" name="Google Shape;697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6"/>
          <p:cNvSpPr/>
          <p:nvPr/>
        </p:nvSpPr>
        <p:spPr>
          <a:xfrm>
            <a:off x="2415751" y="2265732"/>
            <a:ext cx="272242" cy="206540"/>
          </a:xfrm>
          <a:custGeom>
            <a:avLst/>
            <a:gdLst/>
            <a:ahLst/>
            <a:cxnLst/>
            <a:rect l="l" t="t" r="r" b="b"/>
            <a:pathLst>
              <a:path w="37864" h="28726" extrusionOk="0">
                <a:moveTo>
                  <a:pt x="13860" y="1"/>
                </a:moveTo>
                <a:cubicBezTo>
                  <a:pt x="13647" y="1"/>
                  <a:pt x="13407" y="264"/>
                  <a:pt x="13134" y="920"/>
                </a:cubicBezTo>
                <a:cubicBezTo>
                  <a:pt x="12247" y="3050"/>
                  <a:pt x="6685" y="8788"/>
                  <a:pt x="4970" y="10208"/>
                </a:cubicBezTo>
                <a:cubicBezTo>
                  <a:pt x="3254" y="11628"/>
                  <a:pt x="3136" y="13344"/>
                  <a:pt x="2722" y="16302"/>
                </a:cubicBezTo>
                <a:cubicBezTo>
                  <a:pt x="2307" y="19319"/>
                  <a:pt x="0" y="23993"/>
                  <a:pt x="0" y="23993"/>
                </a:cubicBezTo>
                <a:lnTo>
                  <a:pt x="2662" y="28726"/>
                </a:lnTo>
                <a:lnTo>
                  <a:pt x="8401" y="24998"/>
                </a:lnTo>
                <a:cubicBezTo>
                  <a:pt x="9510" y="25132"/>
                  <a:pt x="10620" y="25198"/>
                  <a:pt x="11729" y="25198"/>
                </a:cubicBezTo>
                <a:cubicBezTo>
                  <a:pt x="12099" y="25198"/>
                  <a:pt x="12468" y="25191"/>
                  <a:pt x="12838" y="25176"/>
                </a:cubicBezTo>
                <a:cubicBezTo>
                  <a:pt x="14850" y="24998"/>
                  <a:pt x="20943" y="24170"/>
                  <a:pt x="20943" y="24170"/>
                </a:cubicBezTo>
                <a:cubicBezTo>
                  <a:pt x="20943" y="24170"/>
                  <a:pt x="27096" y="26892"/>
                  <a:pt x="27924" y="27010"/>
                </a:cubicBezTo>
                <a:cubicBezTo>
                  <a:pt x="28046" y="27026"/>
                  <a:pt x="28156" y="27035"/>
                  <a:pt x="28256" y="27035"/>
                </a:cubicBezTo>
                <a:cubicBezTo>
                  <a:pt x="28883" y="27035"/>
                  <a:pt x="29130" y="26702"/>
                  <a:pt x="29640" y="25886"/>
                </a:cubicBezTo>
                <a:cubicBezTo>
                  <a:pt x="30232" y="24880"/>
                  <a:pt x="28220" y="24525"/>
                  <a:pt x="27628" y="24170"/>
                </a:cubicBezTo>
                <a:cubicBezTo>
                  <a:pt x="27096" y="23756"/>
                  <a:pt x="22541" y="21212"/>
                  <a:pt x="22541" y="21212"/>
                </a:cubicBezTo>
                <a:lnTo>
                  <a:pt x="22541" y="21212"/>
                </a:lnTo>
                <a:cubicBezTo>
                  <a:pt x="22541" y="21212"/>
                  <a:pt x="31829" y="22632"/>
                  <a:pt x="32894" y="22632"/>
                </a:cubicBezTo>
                <a:cubicBezTo>
                  <a:pt x="34018" y="22632"/>
                  <a:pt x="34314" y="22632"/>
                  <a:pt x="34787" y="21745"/>
                </a:cubicBezTo>
                <a:cubicBezTo>
                  <a:pt x="35201" y="20916"/>
                  <a:pt x="35201" y="20621"/>
                  <a:pt x="34787" y="20088"/>
                </a:cubicBezTo>
                <a:cubicBezTo>
                  <a:pt x="34314" y="19496"/>
                  <a:pt x="22659" y="17662"/>
                  <a:pt x="22659" y="17662"/>
                </a:cubicBezTo>
                <a:lnTo>
                  <a:pt x="22363" y="16065"/>
                </a:lnTo>
                <a:cubicBezTo>
                  <a:pt x="22363" y="16065"/>
                  <a:pt x="33367" y="15237"/>
                  <a:pt x="34610" y="15237"/>
                </a:cubicBezTo>
                <a:cubicBezTo>
                  <a:pt x="34730" y="15254"/>
                  <a:pt x="34851" y="15263"/>
                  <a:pt x="34971" y="15263"/>
                </a:cubicBezTo>
                <a:cubicBezTo>
                  <a:pt x="35676" y="15263"/>
                  <a:pt x="36361" y="14973"/>
                  <a:pt x="36917" y="14468"/>
                </a:cubicBezTo>
                <a:cubicBezTo>
                  <a:pt x="37686" y="13935"/>
                  <a:pt x="37863" y="12870"/>
                  <a:pt x="37331" y="12042"/>
                </a:cubicBezTo>
                <a:cubicBezTo>
                  <a:pt x="37053" y="11653"/>
                  <a:pt x="36055" y="11538"/>
                  <a:pt x="34812" y="11538"/>
                </a:cubicBezTo>
                <a:cubicBezTo>
                  <a:pt x="33411" y="11538"/>
                  <a:pt x="31698" y="11684"/>
                  <a:pt x="30350" y="11746"/>
                </a:cubicBezTo>
                <a:cubicBezTo>
                  <a:pt x="27806" y="11924"/>
                  <a:pt x="22659" y="12042"/>
                  <a:pt x="22659" y="12042"/>
                </a:cubicBezTo>
                <a:lnTo>
                  <a:pt x="21653" y="11036"/>
                </a:lnTo>
                <a:lnTo>
                  <a:pt x="22955" y="10504"/>
                </a:lnTo>
                <a:cubicBezTo>
                  <a:pt x="24197" y="9912"/>
                  <a:pt x="33604" y="6658"/>
                  <a:pt x="34491" y="6244"/>
                </a:cubicBezTo>
                <a:cubicBezTo>
                  <a:pt x="35319" y="5771"/>
                  <a:pt x="35911" y="5653"/>
                  <a:pt x="35734" y="4233"/>
                </a:cubicBezTo>
                <a:cubicBezTo>
                  <a:pt x="35649" y="3222"/>
                  <a:pt x="34755" y="2630"/>
                  <a:pt x="33584" y="2630"/>
                </a:cubicBezTo>
                <a:cubicBezTo>
                  <a:pt x="33111" y="2630"/>
                  <a:pt x="32593" y="2727"/>
                  <a:pt x="32066" y="2931"/>
                </a:cubicBezTo>
                <a:cubicBezTo>
                  <a:pt x="30232" y="3641"/>
                  <a:pt x="12424" y="10326"/>
                  <a:pt x="12424" y="10326"/>
                </a:cubicBezTo>
                <a:lnTo>
                  <a:pt x="11122" y="9321"/>
                </a:lnTo>
                <a:cubicBezTo>
                  <a:pt x="11892" y="8374"/>
                  <a:pt x="12838" y="7487"/>
                  <a:pt x="13844" y="6777"/>
                </a:cubicBezTo>
                <a:cubicBezTo>
                  <a:pt x="15264" y="5771"/>
                  <a:pt x="15382" y="4233"/>
                  <a:pt x="14968" y="2517"/>
                </a:cubicBezTo>
                <a:cubicBezTo>
                  <a:pt x="14681" y="1330"/>
                  <a:pt x="14338" y="1"/>
                  <a:pt x="138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6"/>
          <p:cNvSpPr/>
          <p:nvPr/>
        </p:nvSpPr>
        <p:spPr>
          <a:xfrm>
            <a:off x="2199447" y="1944399"/>
            <a:ext cx="69707" cy="109173"/>
          </a:xfrm>
          <a:custGeom>
            <a:avLst/>
            <a:gdLst/>
            <a:ahLst/>
            <a:cxnLst/>
            <a:rect l="l" t="t" r="r" b="b"/>
            <a:pathLst>
              <a:path w="9695" h="15184" extrusionOk="0">
                <a:moveTo>
                  <a:pt x="4137" y="0"/>
                </a:moveTo>
                <a:cubicBezTo>
                  <a:pt x="0" y="0"/>
                  <a:pt x="199" y="6204"/>
                  <a:pt x="1471" y="10541"/>
                </a:cubicBezTo>
                <a:cubicBezTo>
                  <a:pt x="2357" y="13562"/>
                  <a:pt x="4093" y="15184"/>
                  <a:pt x="5914" y="15184"/>
                </a:cubicBezTo>
                <a:cubicBezTo>
                  <a:pt x="6767" y="15184"/>
                  <a:pt x="7640" y="14827"/>
                  <a:pt x="8452" y="14091"/>
                </a:cubicBezTo>
                <a:lnTo>
                  <a:pt x="9694" y="9239"/>
                </a:lnTo>
                <a:cubicBezTo>
                  <a:pt x="9694" y="9239"/>
                  <a:pt x="8866" y="306"/>
                  <a:pt x="4429" y="10"/>
                </a:cubicBezTo>
                <a:cubicBezTo>
                  <a:pt x="4329" y="4"/>
                  <a:pt x="4232" y="0"/>
                  <a:pt x="4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1" name="Google Shape;701;p36"/>
          <p:cNvGrpSpPr/>
          <p:nvPr/>
        </p:nvGrpSpPr>
        <p:grpSpPr>
          <a:xfrm>
            <a:off x="1435551" y="1359347"/>
            <a:ext cx="2155895" cy="1495188"/>
            <a:chOff x="-80975" y="268100"/>
            <a:chExt cx="7462425" cy="5175450"/>
          </a:xfrm>
        </p:grpSpPr>
        <p:sp>
          <p:nvSpPr>
            <p:cNvPr id="702" name="Google Shape;702;p36"/>
            <p:cNvSpPr/>
            <p:nvPr/>
          </p:nvSpPr>
          <p:spPr>
            <a:xfrm>
              <a:off x="-80975" y="268100"/>
              <a:ext cx="7314275" cy="4868075"/>
            </a:xfrm>
            <a:custGeom>
              <a:avLst/>
              <a:gdLst/>
              <a:ahLst/>
              <a:cxnLst/>
              <a:rect l="l" t="t" r="r" b="b"/>
              <a:pathLst>
                <a:path w="292571" h="194723" extrusionOk="0">
                  <a:moveTo>
                    <a:pt x="178359" y="0"/>
                  </a:moveTo>
                  <a:cubicBezTo>
                    <a:pt x="174116" y="0"/>
                    <a:pt x="169958" y="294"/>
                    <a:pt x="165939" y="901"/>
                  </a:cubicBezTo>
                  <a:cubicBezTo>
                    <a:pt x="133691" y="5774"/>
                    <a:pt x="118193" y="35197"/>
                    <a:pt x="89114" y="45412"/>
                  </a:cubicBezTo>
                  <a:cubicBezTo>
                    <a:pt x="62365" y="54805"/>
                    <a:pt x="38285" y="62059"/>
                    <a:pt x="25670" y="86840"/>
                  </a:cubicBezTo>
                  <a:cubicBezTo>
                    <a:pt x="1" y="137261"/>
                    <a:pt x="59634" y="192214"/>
                    <a:pt x="114067" y="192214"/>
                  </a:cubicBezTo>
                  <a:cubicBezTo>
                    <a:pt x="116153" y="192214"/>
                    <a:pt x="118231" y="192133"/>
                    <a:pt x="120296" y="191968"/>
                  </a:cubicBezTo>
                  <a:cubicBezTo>
                    <a:pt x="134665" y="190820"/>
                    <a:pt x="147792" y="186110"/>
                    <a:pt x="161950" y="186110"/>
                  </a:cubicBezTo>
                  <a:cubicBezTo>
                    <a:pt x="165195" y="186110"/>
                    <a:pt x="168494" y="186358"/>
                    <a:pt x="171874" y="186952"/>
                  </a:cubicBezTo>
                  <a:cubicBezTo>
                    <a:pt x="193489" y="190752"/>
                    <a:pt x="206629" y="194722"/>
                    <a:pt x="220391" y="194722"/>
                  </a:cubicBezTo>
                  <a:cubicBezTo>
                    <a:pt x="230045" y="194722"/>
                    <a:pt x="240005" y="192768"/>
                    <a:pt x="253411" y="187431"/>
                  </a:cubicBezTo>
                  <a:cubicBezTo>
                    <a:pt x="285442" y="174673"/>
                    <a:pt x="292570" y="137952"/>
                    <a:pt x="288207" y="103186"/>
                  </a:cubicBezTo>
                  <a:cubicBezTo>
                    <a:pt x="285712" y="83335"/>
                    <a:pt x="279472" y="64114"/>
                    <a:pt x="271978" y="50359"/>
                  </a:cubicBezTo>
                  <a:cubicBezTo>
                    <a:pt x="255881" y="20810"/>
                    <a:pt x="214081" y="0"/>
                    <a:pt x="17835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3119875" y="3591575"/>
              <a:ext cx="4247525" cy="1757475"/>
            </a:xfrm>
            <a:custGeom>
              <a:avLst/>
              <a:gdLst/>
              <a:ahLst/>
              <a:cxnLst/>
              <a:rect l="l" t="t" r="r" b="b"/>
              <a:pathLst>
                <a:path w="169901" h="70299" extrusionOk="0">
                  <a:moveTo>
                    <a:pt x="0" y="1"/>
                  </a:moveTo>
                  <a:lnTo>
                    <a:pt x="31404" y="70298"/>
                  </a:lnTo>
                  <a:lnTo>
                    <a:pt x="169901" y="61886"/>
                  </a:lnTo>
                  <a:lnTo>
                    <a:pt x="760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3104850" y="3579075"/>
              <a:ext cx="4276600" cy="1782500"/>
            </a:xfrm>
            <a:custGeom>
              <a:avLst/>
              <a:gdLst/>
              <a:ahLst/>
              <a:cxnLst/>
              <a:rect l="l" t="t" r="r" b="b"/>
              <a:pathLst>
                <a:path w="171064" h="71300" extrusionOk="0">
                  <a:moveTo>
                    <a:pt x="601" y="0"/>
                  </a:moveTo>
                  <a:cubicBezTo>
                    <a:pt x="240" y="0"/>
                    <a:pt x="0" y="375"/>
                    <a:pt x="148" y="706"/>
                  </a:cubicBezTo>
                  <a:lnTo>
                    <a:pt x="31548" y="71003"/>
                  </a:lnTo>
                  <a:cubicBezTo>
                    <a:pt x="31626" y="71186"/>
                    <a:pt x="31805" y="71299"/>
                    <a:pt x="32005" y="71299"/>
                  </a:cubicBezTo>
                  <a:cubicBezTo>
                    <a:pt x="32075" y="71299"/>
                    <a:pt x="32145" y="71286"/>
                    <a:pt x="32210" y="71256"/>
                  </a:cubicBezTo>
                  <a:cubicBezTo>
                    <a:pt x="32462" y="71142"/>
                    <a:pt x="32576" y="70851"/>
                    <a:pt x="32462" y="70598"/>
                  </a:cubicBezTo>
                  <a:lnTo>
                    <a:pt x="1376" y="1002"/>
                  </a:lnTo>
                  <a:lnTo>
                    <a:pt x="76538" y="1002"/>
                  </a:lnTo>
                  <a:lnTo>
                    <a:pt x="170228" y="62804"/>
                  </a:lnTo>
                  <a:cubicBezTo>
                    <a:pt x="170310" y="62855"/>
                    <a:pt x="170403" y="62880"/>
                    <a:pt x="170494" y="62880"/>
                  </a:cubicBezTo>
                  <a:cubicBezTo>
                    <a:pt x="170657" y="62880"/>
                    <a:pt x="170818" y="62801"/>
                    <a:pt x="170916" y="62656"/>
                  </a:cubicBezTo>
                  <a:cubicBezTo>
                    <a:pt x="171064" y="62429"/>
                    <a:pt x="171003" y="62120"/>
                    <a:pt x="170781" y="61968"/>
                  </a:cubicBezTo>
                  <a:lnTo>
                    <a:pt x="76960" y="83"/>
                  </a:lnTo>
                  <a:cubicBezTo>
                    <a:pt x="76882" y="31"/>
                    <a:pt x="76786" y="0"/>
                    <a:pt x="76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3119875" y="3591575"/>
              <a:ext cx="834975" cy="1839450"/>
            </a:xfrm>
            <a:custGeom>
              <a:avLst/>
              <a:gdLst/>
              <a:ahLst/>
              <a:cxnLst/>
              <a:rect l="l" t="t" r="r" b="b"/>
              <a:pathLst>
                <a:path w="33399" h="73578" extrusionOk="0">
                  <a:moveTo>
                    <a:pt x="0" y="1"/>
                  </a:moveTo>
                  <a:lnTo>
                    <a:pt x="0" y="4686"/>
                  </a:lnTo>
                  <a:lnTo>
                    <a:pt x="23614" y="67529"/>
                  </a:lnTo>
                  <a:lnTo>
                    <a:pt x="33399" y="73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3107450" y="3579100"/>
              <a:ext cx="862650" cy="1864450"/>
            </a:xfrm>
            <a:custGeom>
              <a:avLst/>
              <a:gdLst/>
              <a:ahLst/>
              <a:cxnLst/>
              <a:rect l="l" t="t" r="r" b="b"/>
              <a:pathLst>
                <a:path w="34506" h="74578" extrusionOk="0">
                  <a:moveTo>
                    <a:pt x="1002" y="2812"/>
                  </a:moveTo>
                  <a:lnTo>
                    <a:pt x="32763" y="72787"/>
                  </a:lnTo>
                  <a:lnTo>
                    <a:pt x="32763" y="72787"/>
                  </a:lnTo>
                  <a:lnTo>
                    <a:pt x="24520" y="67693"/>
                  </a:lnTo>
                  <a:lnTo>
                    <a:pt x="1002" y="5098"/>
                  </a:lnTo>
                  <a:lnTo>
                    <a:pt x="1002" y="2812"/>
                  </a:lnTo>
                  <a:close/>
                  <a:moveTo>
                    <a:pt x="506" y="0"/>
                  </a:moveTo>
                  <a:cubicBezTo>
                    <a:pt x="253" y="0"/>
                    <a:pt x="1" y="186"/>
                    <a:pt x="1" y="500"/>
                  </a:cubicBezTo>
                  <a:lnTo>
                    <a:pt x="1" y="5185"/>
                  </a:lnTo>
                  <a:cubicBezTo>
                    <a:pt x="1" y="5246"/>
                    <a:pt x="9" y="5307"/>
                    <a:pt x="31" y="5364"/>
                  </a:cubicBezTo>
                  <a:lnTo>
                    <a:pt x="23645" y="68202"/>
                  </a:lnTo>
                  <a:cubicBezTo>
                    <a:pt x="23680" y="68307"/>
                    <a:pt x="23754" y="68394"/>
                    <a:pt x="23850" y="68450"/>
                  </a:cubicBezTo>
                  <a:lnTo>
                    <a:pt x="33634" y="74503"/>
                  </a:lnTo>
                  <a:cubicBezTo>
                    <a:pt x="33713" y="74551"/>
                    <a:pt x="33804" y="74577"/>
                    <a:pt x="33896" y="74577"/>
                  </a:cubicBezTo>
                  <a:cubicBezTo>
                    <a:pt x="34261" y="74577"/>
                    <a:pt x="34505" y="74203"/>
                    <a:pt x="34353" y="73872"/>
                  </a:cubicBezTo>
                  <a:lnTo>
                    <a:pt x="954" y="295"/>
                  </a:lnTo>
                  <a:cubicBezTo>
                    <a:pt x="863" y="92"/>
                    <a:pt x="684" y="0"/>
                    <a:pt x="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3476500" y="3664075"/>
              <a:ext cx="1539950" cy="1177350"/>
            </a:xfrm>
            <a:custGeom>
              <a:avLst/>
              <a:gdLst/>
              <a:ahLst/>
              <a:cxnLst/>
              <a:rect l="l" t="t" r="r" b="b"/>
              <a:pathLst>
                <a:path w="61598" h="47094" extrusionOk="0">
                  <a:moveTo>
                    <a:pt x="29236" y="1"/>
                  </a:moveTo>
                  <a:lnTo>
                    <a:pt x="0" y="4691"/>
                  </a:lnTo>
                  <a:lnTo>
                    <a:pt x="22321" y="47094"/>
                  </a:lnTo>
                  <a:lnTo>
                    <a:pt x="61598" y="37941"/>
                  </a:lnTo>
                  <a:lnTo>
                    <a:pt x="29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6"/>
            <p:cNvSpPr/>
            <p:nvPr/>
          </p:nvSpPr>
          <p:spPr>
            <a:xfrm>
              <a:off x="3461475" y="3651625"/>
              <a:ext cx="1570550" cy="1202225"/>
            </a:xfrm>
            <a:custGeom>
              <a:avLst/>
              <a:gdLst/>
              <a:ahLst/>
              <a:cxnLst/>
              <a:rect l="l" t="t" r="r" b="b"/>
              <a:pathLst>
                <a:path w="62822" h="48089" extrusionOk="0">
                  <a:moveTo>
                    <a:pt x="29641" y="1039"/>
                  </a:moveTo>
                  <a:lnTo>
                    <a:pt x="61284" y="38138"/>
                  </a:lnTo>
                  <a:lnTo>
                    <a:pt x="23183" y="47017"/>
                  </a:lnTo>
                  <a:lnTo>
                    <a:pt x="1372" y="5572"/>
                  </a:lnTo>
                  <a:lnTo>
                    <a:pt x="29641" y="1039"/>
                  </a:lnTo>
                  <a:close/>
                  <a:moveTo>
                    <a:pt x="29838" y="1"/>
                  </a:moveTo>
                  <a:cubicBezTo>
                    <a:pt x="29811" y="1"/>
                    <a:pt x="29785" y="3"/>
                    <a:pt x="29758" y="7"/>
                  </a:cubicBezTo>
                  <a:lnTo>
                    <a:pt x="523" y="4692"/>
                  </a:lnTo>
                  <a:cubicBezTo>
                    <a:pt x="188" y="4749"/>
                    <a:pt x="0" y="5119"/>
                    <a:pt x="161" y="5419"/>
                  </a:cubicBezTo>
                  <a:lnTo>
                    <a:pt x="22478" y="47823"/>
                  </a:lnTo>
                  <a:cubicBezTo>
                    <a:pt x="22565" y="47984"/>
                    <a:pt x="22735" y="48088"/>
                    <a:pt x="22918" y="48088"/>
                  </a:cubicBezTo>
                  <a:cubicBezTo>
                    <a:pt x="22957" y="48088"/>
                    <a:pt x="22996" y="48084"/>
                    <a:pt x="23035" y="48075"/>
                  </a:cubicBezTo>
                  <a:lnTo>
                    <a:pt x="62312" y="38927"/>
                  </a:lnTo>
                  <a:cubicBezTo>
                    <a:pt x="62678" y="38839"/>
                    <a:pt x="62822" y="38400"/>
                    <a:pt x="62582" y="38112"/>
                  </a:cubicBezTo>
                  <a:lnTo>
                    <a:pt x="30220" y="177"/>
                  </a:lnTo>
                  <a:cubicBezTo>
                    <a:pt x="30124" y="62"/>
                    <a:pt x="29984" y="1"/>
                    <a:pt x="29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4034500" y="4612575"/>
              <a:ext cx="981950" cy="256725"/>
            </a:xfrm>
            <a:custGeom>
              <a:avLst/>
              <a:gdLst/>
              <a:ahLst/>
              <a:cxnLst/>
              <a:rect l="l" t="t" r="r" b="b"/>
              <a:pathLst>
                <a:path w="39278" h="10269" extrusionOk="0">
                  <a:moveTo>
                    <a:pt x="39278" y="1"/>
                  </a:moveTo>
                  <a:lnTo>
                    <a:pt x="1" y="9154"/>
                  </a:lnTo>
                  <a:lnTo>
                    <a:pt x="1" y="10269"/>
                  </a:lnTo>
                  <a:lnTo>
                    <a:pt x="38607" y="2457"/>
                  </a:lnTo>
                  <a:lnTo>
                    <a:pt x="392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4021875" y="4600050"/>
              <a:ext cx="1008800" cy="281775"/>
            </a:xfrm>
            <a:custGeom>
              <a:avLst/>
              <a:gdLst/>
              <a:ahLst/>
              <a:cxnLst/>
              <a:rect l="l" t="t" r="r" b="b"/>
              <a:pathLst>
                <a:path w="40352" h="11271" extrusionOk="0">
                  <a:moveTo>
                    <a:pt x="39077" y="1181"/>
                  </a:moveTo>
                  <a:lnTo>
                    <a:pt x="38712" y="2531"/>
                  </a:lnTo>
                  <a:lnTo>
                    <a:pt x="1002" y="10160"/>
                  </a:lnTo>
                  <a:lnTo>
                    <a:pt x="1002" y="10051"/>
                  </a:lnTo>
                  <a:lnTo>
                    <a:pt x="39077" y="1181"/>
                  </a:lnTo>
                  <a:close/>
                  <a:moveTo>
                    <a:pt x="39786" y="0"/>
                  </a:moveTo>
                  <a:cubicBezTo>
                    <a:pt x="39748" y="0"/>
                    <a:pt x="39709" y="5"/>
                    <a:pt x="39670" y="14"/>
                  </a:cubicBezTo>
                  <a:lnTo>
                    <a:pt x="388" y="9163"/>
                  </a:lnTo>
                  <a:cubicBezTo>
                    <a:pt x="162" y="9215"/>
                    <a:pt x="1" y="9420"/>
                    <a:pt x="5" y="9655"/>
                  </a:cubicBezTo>
                  <a:lnTo>
                    <a:pt x="5" y="10770"/>
                  </a:lnTo>
                  <a:cubicBezTo>
                    <a:pt x="5" y="11044"/>
                    <a:pt x="227" y="11270"/>
                    <a:pt x="506" y="11270"/>
                  </a:cubicBezTo>
                  <a:cubicBezTo>
                    <a:pt x="536" y="11266"/>
                    <a:pt x="571" y="11262"/>
                    <a:pt x="606" y="11257"/>
                  </a:cubicBezTo>
                  <a:lnTo>
                    <a:pt x="39212" y="3445"/>
                  </a:lnTo>
                  <a:cubicBezTo>
                    <a:pt x="39400" y="3406"/>
                    <a:pt x="39548" y="3267"/>
                    <a:pt x="39596" y="3088"/>
                  </a:cubicBezTo>
                  <a:lnTo>
                    <a:pt x="40266" y="632"/>
                  </a:lnTo>
                  <a:cubicBezTo>
                    <a:pt x="40352" y="306"/>
                    <a:pt x="40101" y="0"/>
                    <a:pt x="39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4176900" y="3978375"/>
              <a:ext cx="146775" cy="88075"/>
            </a:xfrm>
            <a:custGeom>
              <a:avLst/>
              <a:gdLst/>
              <a:ahLst/>
              <a:cxnLst/>
              <a:rect l="l" t="t" r="r" b="b"/>
              <a:pathLst>
                <a:path w="5871" h="3523" extrusionOk="0">
                  <a:moveTo>
                    <a:pt x="4111" y="0"/>
                  </a:moveTo>
                  <a:lnTo>
                    <a:pt x="1" y="1084"/>
                  </a:lnTo>
                  <a:lnTo>
                    <a:pt x="1651" y="3523"/>
                  </a:lnTo>
                  <a:lnTo>
                    <a:pt x="5870" y="2382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4405725" y="4311375"/>
              <a:ext cx="169625" cy="101575"/>
            </a:xfrm>
            <a:custGeom>
              <a:avLst/>
              <a:gdLst/>
              <a:ahLst/>
              <a:cxnLst/>
              <a:rect l="l" t="t" r="r" b="b"/>
              <a:pathLst>
                <a:path w="6785" h="4063" extrusionOk="0">
                  <a:moveTo>
                    <a:pt x="4782" y="0"/>
                  </a:moveTo>
                  <a:lnTo>
                    <a:pt x="1" y="1293"/>
                  </a:lnTo>
                  <a:lnTo>
                    <a:pt x="1869" y="4063"/>
                  </a:lnTo>
                  <a:lnTo>
                    <a:pt x="6785" y="2717"/>
                  </a:lnTo>
                  <a:lnTo>
                    <a:pt x="4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4090900" y="3856225"/>
              <a:ext cx="129900" cy="67400"/>
            </a:xfrm>
            <a:custGeom>
              <a:avLst/>
              <a:gdLst/>
              <a:ahLst/>
              <a:cxnLst/>
              <a:rect l="l" t="t" r="r" b="b"/>
              <a:pathLst>
                <a:path w="5196" h="2696" extrusionOk="0">
                  <a:moveTo>
                    <a:pt x="3950" y="0"/>
                  </a:moveTo>
                  <a:lnTo>
                    <a:pt x="1" y="876"/>
                  </a:lnTo>
                  <a:lnTo>
                    <a:pt x="1229" y="2696"/>
                  </a:lnTo>
                  <a:lnTo>
                    <a:pt x="5195" y="1686"/>
                  </a:lnTo>
                  <a:lnTo>
                    <a:pt x="3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4281625" y="4130000"/>
              <a:ext cx="172450" cy="114225"/>
            </a:xfrm>
            <a:custGeom>
              <a:avLst/>
              <a:gdLst/>
              <a:ahLst/>
              <a:cxnLst/>
              <a:rect l="l" t="t" r="r" b="b"/>
              <a:pathLst>
                <a:path w="6898" h="4569" extrusionOk="0">
                  <a:moveTo>
                    <a:pt x="4394" y="1"/>
                  </a:moveTo>
                  <a:lnTo>
                    <a:pt x="1" y="1211"/>
                  </a:lnTo>
                  <a:lnTo>
                    <a:pt x="2269" y="4569"/>
                  </a:lnTo>
                  <a:lnTo>
                    <a:pt x="6898" y="3389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4482250" y="4199575"/>
              <a:ext cx="150700" cy="92650"/>
            </a:xfrm>
            <a:custGeom>
              <a:avLst/>
              <a:gdLst/>
              <a:ahLst/>
              <a:cxnLst/>
              <a:rect l="l" t="t" r="r" b="b"/>
              <a:pathLst>
                <a:path w="6028" h="3706" extrusionOk="0">
                  <a:moveTo>
                    <a:pt x="3968" y="0"/>
                  </a:moveTo>
                  <a:lnTo>
                    <a:pt x="1" y="1010"/>
                  </a:lnTo>
                  <a:lnTo>
                    <a:pt x="1986" y="3706"/>
                  </a:lnTo>
                  <a:lnTo>
                    <a:pt x="6027" y="2613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4348350" y="4229300"/>
              <a:ext cx="166250" cy="99825"/>
            </a:xfrm>
            <a:custGeom>
              <a:avLst/>
              <a:gdLst/>
              <a:ahLst/>
              <a:cxnLst/>
              <a:rect l="l" t="t" r="r" b="b"/>
              <a:pathLst>
                <a:path w="6650" h="3993" extrusionOk="0">
                  <a:moveTo>
                    <a:pt x="4656" y="0"/>
                  </a:moveTo>
                  <a:lnTo>
                    <a:pt x="1" y="1184"/>
                  </a:lnTo>
                  <a:lnTo>
                    <a:pt x="1895" y="3993"/>
                  </a:lnTo>
                  <a:lnTo>
                    <a:pt x="6650" y="2704"/>
                  </a:lnTo>
                  <a:lnTo>
                    <a:pt x="46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3978775" y="3882025"/>
              <a:ext cx="125650" cy="70250"/>
            </a:xfrm>
            <a:custGeom>
              <a:avLst/>
              <a:gdLst/>
              <a:ahLst/>
              <a:cxnLst/>
              <a:rect l="l" t="t" r="r" b="b"/>
              <a:pathLst>
                <a:path w="5026" h="2810" extrusionOk="0">
                  <a:moveTo>
                    <a:pt x="3780" y="0"/>
                  </a:moveTo>
                  <a:lnTo>
                    <a:pt x="1" y="832"/>
                  </a:lnTo>
                  <a:lnTo>
                    <a:pt x="1224" y="2809"/>
                  </a:lnTo>
                  <a:lnTo>
                    <a:pt x="5026" y="1838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4228075" y="4052400"/>
              <a:ext cx="152850" cy="93300"/>
            </a:xfrm>
            <a:custGeom>
              <a:avLst/>
              <a:gdLst/>
              <a:ahLst/>
              <a:cxnLst/>
              <a:rect l="l" t="t" r="r" b="b"/>
              <a:pathLst>
                <a:path w="6114" h="3732" extrusionOk="0">
                  <a:moveTo>
                    <a:pt x="4250" y="0"/>
                  </a:moveTo>
                  <a:lnTo>
                    <a:pt x="0" y="1150"/>
                  </a:lnTo>
                  <a:lnTo>
                    <a:pt x="1746" y="3732"/>
                  </a:lnTo>
                  <a:lnTo>
                    <a:pt x="6114" y="2526"/>
                  </a:lnTo>
                  <a:lnTo>
                    <a:pt x="42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4131625" y="3912950"/>
              <a:ext cx="137400" cy="77850"/>
            </a:xfrm>
            <a:custGeom>
              <a:avLst/>
              <a:gdLst/>
              <a:ahLst/>
              <a:cxnLst/>
              <a:rect l="l" t="t" r="r" b="b"/>
              <a:pathLst>
                <a:path w="5496" h="3114" extrusionOk="0">
                  <a:moveTo>
                    <a:pt x="3993" y="0"/>
                  </a:moveTo>
                  <a:lnTo>
                    <a:pt x="0" y="1015"/>
                  </a:lnTo>
                  <a:lnTo>
                    <a:pt x="1415" y="3114"/>
                  </a:lnTo>
                  <a:lnTo>
                    <a:pt x="5495" y="2034"/>
                  </a:lnTo>
                  <a:lnTo>
                    <a:pt x="39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3773675" y="4000675"/>
              <a:ext cx="143725" cy="85600"/>
            </a:xfrm>
            <a:custGeom>
              <a:avLst/>
              <a:gdLst/>
              <a:ahLst/>
              <a:cxnLst/>
              <a:rect l="l" t="t" r="r" b="b"/>
              <a:pathLst>
                <a:path w="5749" h="3424" extrusionOk="0">
                  <a:moveTo>
                    <a:pt x="4512" y="1"/>
                  </a:moveTo>
                  <a:lnTo>
                    <a:pt x="1" y="1150"/>
                  </a:lnTo>
                  <a:lnTo>
                    <a:pt x="1259" y="3423"/>
                  </a:lnTo>
                  <a:lnTo>
                    <a:pt x="5749" y="2239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3720550" y="4105850"/>
              <a:ext cx="112275" cy="85700"/>
            </a:xfrm>
            <a:custGeom>
              <a:avLst/>
              <a:gdLst/>
              <a:ahLst/>
              <a:cxnLst/>
              <a:rect l="l" t="t" r="r" b="b"/>
              <a:pathLst>
                <a:path w="4491" h="3428" extrusionOk="0">
                  <a:moveTo>
                    <a:pt x="3053" y="0"/>
                  </a:moveTo>
                  <a:lnTo>
                    <a:pt x="1" y="806"/>
                  </a:lnTo>
                  <a:lnTo>
                    <a:pt x="1390" y="3427"/>
                  </a:lnTo>
                  <a:lnTo>
                    <a:pt x="4490" y="2591"/>
                  </a:lnTo>
                  <a:lnTo>
                    <a:pt x="3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3945250" y="3829775"/>
              <a:ext cx="118025" cy="58050"/>
            </a:xfrm>
            <a:custGeom>
              <a:avLst/>
              <a:gdLst/>
              <a:ahLst/>
              <a:cxnLst/>
              <a:rect l="l" t="t" r="r" b="b"/>
              <a:pathLst>
                <a:path w="4721" h="2322" extrusionOk="0">
                  <a:moveTo>
                    <a:pt x="3710" y="0"/>
                  </a:moveTo>
                  <a:lnTo>
                    <a:pt x="0" y="762"/>
                  </a:lnTo>
                  <a:lnTo>
                    <a:pt x="967" y="2321"/>
                  </a:lnTo>
                  <a:lnTo>
                    <a:pt x="4721" y="1494"/>
                  </a:lnTo>
                  <a:lnTo>
                    <a:pt x="371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3733525" y="3931775"/>
              <a:ext cx="144575" cy="82550"/>
            </a:xfrm>
            <a:custGeom>
              <a:avLst/>
              <a:gdLst/>
              <a:ahLst/>
              <a:cxnLst/>
              <a:rect l="l" t="t" r="r" b="b"/>
              <a:pathLst>
                <a:path w="5783" h="3302" extrusionOk="0">
                  <a:moveTo>
                    <a:pt x="4590" y="0"/>
                  </a:moveTo>
                  <a:lnTo>
                    <a:pt x="0" y="1011"/>
                  </a:lnTo>
                  <a:lnTo>
                    <a:pt x="1272" y="3301"/>
                  </a:lnTo>
                  <a:lnTo>
                    <a:pt x="5783" y="2152"/>
                  </a:lnTo>
                  <a:lnTo>
                    <a:pt x="45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3834000" y="3852300"/>
              <a:ext cx="118125" cy="60450"/>
            </a:xfrm>
            <a:custGeom>
              <a:avLst/>
              <a:gdLst/>
              <a:ahLst/>
              <a:cxnLst/>
              <a:rect l="l" t="t" r="r" b="b"/>
              <a:pathLst>
                <a:path w="4725" h="2418" extrusionOk="0">
                  <a:moveTo>
                    <a:pt x="3754" y="1"/>
                  </a:moveTo>
                  <a:lnTo>
                    <a:pt x="0" y="767"/>
                  </a:lnTo>
                  <a:lnTo>
                    <a:pt x="915" y="2417"/>
                  </a:lnTo>
                  <a:lnTo>
                    <a:pt x="4725" y="1573"/>
                  </a:lnTo>
                  <a:lnTo>
                    <a:pt x="37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3641950" y="3960850"/>
              <a:ext cx="106500" cy="76750"/>
            </a:xfrm>
            <a:custGeom>
              <a:avLst/>
              <a:gdLst/>
              <a:ahLst/>
              <a:cxnLst/>
              <a:rect l="l" t="t" r="r" b="b"/>
              <a:pathLst>
                <a:path w="4260" h="3070" extrusionOk="0">
                  <a:moveTo>
                    <a:pt x="2984" y="0"/>
                  </a:moveTo>
                  <a:lnTo>
                    <a:pt x="1" y="662"/>
                  </a:lnTo>
                  <a:lnTo>
                    <a:pt x="1272" y="3070"/>
                  </a:lnTo>
                  <a:lnTo>
                    <a:pt x="4260" y="2308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3701175" y="3875050"/>
              <a:ext cx="138600" cy="66775"/>
            </a:xfrm>
            <a:custGeom>
              <a:avLst/>
              <a:gdLst/>
              <a:ahLst/>
              <a:cxnLst/>
              <a:rect l="l" t="t" r="r" b="b"/>
              <a:pathLst>
                <a:path w="5544" h="2671" extrusionOk="0">
                  <a:moveTo>
                    <a:pt x="4625" y="1"/>
                  </a:moveTo>
                  <a:lnTo>
                    <a:pt x="1" y="946"/>
                  </a:lnTo>
                  <a:lnTo>
                    <a:pt x="959" y="2670"/>
                  </a:lnTo>
                  <a:lnTo>
                    <a:pt x="5544" y="1655"/>
                  </a:lnTo>
                  <a:lnTo>
                    <a:pt x="46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4061300" y="4009925"/>
              <a:ext cx="139800" cy="88550"/>
            </a:xfrm>
            <a:custGeom>
              <a:avLst/>
              <a:gdLst/>
              <a:ahLst/>
              <a:cxnLst/>
              <a:rect l="l" t="t" r="r" b="b"/>
              <a:pathLst>
                <a:path w="5592" h="3542" extrusionOk="0">
                  <a:moveTo>
                    <a:pt x="3941" y="1"/>
                  </a:moveTo>
                  <a:lnTo>
                    <a:pt x="0" y="1042"/>
                  </a:lnTo>
                  <a:lnTo>
                    <a:pt x="1546" y="3541"/>
                  </a:lnTo>
                  <a:lnTo>
                    <a:pt x="5591" y="2444"/>
                  </a:lnTo>
                  <a:lnTo>
                    <a:pt x="3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4159150" y="4164950"/>
              <a:ext cx="162025" cy="111825"/>
            </a:xfrm>
            <a:custGeom>
              <a:avLst/>
              <a:gdLst/>
              <a:ahLst/>
              <a:cxnLst/>
              <a:rect l="l" t="t" r="r" b="b"/>
              <a:pathLst>
                <a:path w="6481" h="4473" extrusionOk="0">
                  <a:moveTo>
                    <a:pt x="4220" y="1"/>
                  </a:moveTo>
                  <a:lnTo>
                    <a:pt x="1" y="1163"/>
                  </a:lnTo>
                  <a:lnTo>
                    <a:pt x="2052" y="4473"/>
                  </a:lnTo>
                  <a:lnTo>
                    <a:pt x="6480" y="3345"/>
                  </a:lnTo>
                  <a:lnTo>
                    <a:pt x="42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3865225" y="3906725"/>
              <a:ext cx="127075" cy="74600"/>
            </a:xfrm>
            <a:custGeom>
              <a:avLst/>
              <a:gdLst/>
              <a:ahLst/>
              <a:cxnLst/>
              <a:rect l="l" t="t" r="r" b="b"/>
              <a:pathLst>
                <a:path w="5083" h="2984" extrusionOk="0">
                  <a:moveTo>
                    <a:pt x="3850" y="1"/>
                  </a:moveTo>
                  <a:lnTo>
                    <a:pt x="1" y="850"/>
                  </a:lnTo>
                  <a:lnTo>
                    <a:pt x="1185" y="2984"/>
                  </a:lnTo>
                  <a:lnTo>
                    <a:pt x="5082" y="1991"/>
                  </a:lnTo>
                  <a:lnTo>
                    <a:pt x="38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3807875" y="4269025"/>
              <a:ext cx="123125" cy="99625"/>
            </a:xfrm>
            <a:custGeom>
              <a:avLst/>
              <a:gdLst/>
              <a:ahLst/>
              <a:cxnLst/>
              <a:rect l="l" t="t" r="r" b="b"/>
              <a:pathLst>
                <a:path w="4925" h="3985" extrusionOk="0">
                  <a:moveTo>
                    <a:pt x="3179" y="0"/>
                  </a:moveTo>
                  <a:lnTo>
                    <a:pt x="0" y="876"/>
                  </a:lnTo>
                  <a:lnTo>
                    <a:pt x="1650" y="3985"/>
                  </a:lnTo>
                  <a:lnTo>
                    <a:pt x="4925" y="3153"/>
                  </a:lnTo>
                  <a:lnTo>
                    <a:pt x="31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4109075" y="4085700"/>
              <a:ext cx="145675" cy="93525"/>
            </a:xfrm>
            <a:custGeom>
              <a:avLst/>
              <a:gdLst/>
              <a:ahLst/>
              <a:cxnLst/>
              <a:rect l="l" t="t" r="r" b="b"/>
              <a:pathLst>
                <a:path w="5827" h="3741" extrusionOk="0">
                  <a:moveTo>
                    <a:pt x="4077" y="1"/>
                  </a:moveTo>
                  <a:lnTo>
                    <a:pt x="1" y="1102"/>
                  </a:lnTo>
                  <a:lnTo>
                    <a:pt x="1638" y="3741"/>
                  </a:lnTo>
                  <a:lnTo>
                    <a:pt x="5827" y="2587"/>
                  </a:lnTo>
                  <a:lnTo>
                    <a:pt x="4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3903225" y="3971400"/>
              <a:ext cx="131975" cy="80900"/>
            </a:xfrm>
            <a:custGeom>
              <a:avLst/>
              <a:gdLst/>
              <a:ahLst/>
              <a:cxnLst/>
              <a:rect l="l" t="t" r="r" b="b"/>
              <a:pathLst>
                <a:path w="5279" h="3236" extrusionOk="0">
                  <a:moveTo>
                    <a:pt x="3933" y="0"/>
                  </a:moveTo>
                  <a:lnTo>
                    <a:pt x="1" y="1002"/>
                  </a:lnTo>
                  <a:lnTo>
                    <a:pt x="1237" y="3236"/>
                  </a:lnTo>
                  <a:lnTo>
                    <a:pt x="5278" y="2169"/>
                  </a:lnTo>
                  <a:lnTo>
                    <a:pt x="39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4107350" y="4602575"/>
              <a:ext cx="152975" cy="101150"/>
            </a:xfrm>
            <a:custGeom>
              <a:avLst/>
              <a:gdLst/>
              <a:ahLst/>
              <a:cxnLst/>
              <a:rect l="l" t="t" r="r" b="b"/>
              <a:pathLst>
                <a:path w="6119" h="4046" extrusionOk="0">
                  <a:moveTo>
                    <a:pt x="4498" y="0"/>
                  </a:moveTo>
                  <a:lnTo>
                    <a:pt x="0" y="1145"/>
                  </a:lnTo>
                  <a:lnTo>
                    <a:pt x="1607" y="4046"/>
                  </a:lnTo>
                  <a:lnTo>
                    <a:pt x="6118" y="2926"/>
                  </a:lnTo>
                  <a:lnTo>
                    <a:pt x="4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3995425" y="3721250"/>
              <a:ext cx="146550" cy="89925"/>
            </a:xfrm>
            <a:custGeom>
              <a:avLst/>
              <a:gdLst/>
              <a:ahLst/>
              <a:cxnLst/>
              <a:rect l="l" t="t" r="r" b="b"/>
              <a:pathLst>
                <a:path w="5862" h="3597" extrusionOk="0">
                  <a:moveTo>
                    <a:pt x="3789" y="0"/>
                  </a:moveTo>
                  <a:lnTo>
                    <a:pt x="1" y="627"/>
                  </a:lnTo>
                  <a:lnTo>
                    <a:pt x="2008" y="3597"/>
                  </a:lnTo>
                  <a:lnTo>
                    <a:pt x="5862" y="2809"/>
                  </a:lnTo>
                  <a:lnTo>
                    <a:pt x="37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3643700" y="3775450"/>
              <a:ext cx="164625" cy="107900"/>
            </a:xfrm>
            <a:custGeom>
              <a:avLst/>
              <a:gdLst/>
              <a:ahLst/>
              <a:cxnLst/>
              <a:rect l="l" t="t" r="r" b="b"/>
              <a:pathLst>
                <a:path w="6585" h="4316" extrusionOk="0">
                  <a:moveTo>
                    <a:pt x="4721" y="1"/>
                  </a:moveTo>
                  <a:lnTo>
                    <a:pt x="1" y="780"/>
                  </a:lnTo>
                  <a:lnTo>
                    <a:pt x="1960" y="4316"/>
                  </a:lnTo>
                  <a:lnTo>
                    <a:pt x="6585" y="3371"/>
                  </a:lnTo>
                  <a:lnTo>
                    <a:pt x="47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3813525" y="4071775"/>
              <a:ext cx="147750" cy="94400"/>
            </a:xfrm>
            <a:custGeom>
              <a:avLst/>
              <a:gdLst/>
              <a:ahLst/>
              <a:cxnLst/>
              <a:rect l="l" t="t" r="r" b="b"/>
              <a:pathLst>
                <a:path w="5910" h="3776" extrusionOk="0">
                  <a:moveTo>
                    <a:pt x="4490" y="0"/>
                  </a:moveTo>
                  <a:lnTo>
                    <a:pt x="1" y="1185"/>
                  </a:lnTo>
                  <a:lnTo>
                    <a:pt x="1437" y="3775"/>
                  </a:lnTo>
                  <a:lnTo>
                    <a:pt x="5909" y="2565"/>
                  </a:lnTo>
                  <a:lnTo>
                    <a:pt x="44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4085575" y="4296025"/>
              <a:ext cx="162325" cy="105625"/>
            </a:xfrm>
            <a:custGeom>
              <a:avLst/>
              <a:gdLst/>
              <a:ahLst/>
              <a:cxnLst/>
              <a:rect l="l" t="t" r="r" b="b"/>
              <a:pathLst>
                <a:path w="6493" h="4225" extrusionOk="0">
                  <a:moveTo>
                    <a:pt x="4681" y="0"/>
                  </a:moveTo>
                  <a:lnTo>
                    <a:pt x="0" y="1189"/>
                  </a:lnTo>
                  <a:lnTo>
                    <a:pt x="1681" y="4224"/>
                  </a:lnTo>
                  <a:lnTo>
                    <a:pt x="6493" y="2922"/>
                  </a:lnTo>
                  <a:lnTo>
                    <a:pt x="4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4032000" y="4198700"/>
              <a:ext cx="161475" cy="111925"/>
            </a:xfrm>
            <a:custGeom>
              <a:avLst/>
              <a:gdLst/>
              <a:ahLst/>
              <a:cxnLst/>
              <a:rect l="l" t="t" r="r" b="b"/>
              <a:pathLst>
                <a:path w="6459" h="4477" extrusionOk="0">
                  <a:moveTo>
                    <a:pt x="4416" y="0"/>
                  </a:moveTo>
                  <a:lnTo>
                    <a:pt x="1" y="1215"/>
                  </a:lnTo>
                  <a:lnTo>
                    <a:pt x="1808" y="4477"/>
                  </a:lnTo>
                  <a:lnTo>
                    <a:pt x="6458" y="3297"/>
                  </a:lnTo>
                  <a:lnTo>
                    <a:pt x="44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4219675" y="4263250"/>
              <a:ext cx="159075" cy="101275"/>
            </a:xfrm>
            <a:custGeom>
              <a:avLst/>
              <a:gdLst/>
              <a:ahLst/>
              <a:cxnLst/>
              <a:rect l="l" t="t" r="r" b="b"/>
              <a:pathLst>
                <a:path w="6363" h="4051" extrusionOk="0">
                  <a:moveTo>
                    <a:pt x="4455" y="1"/>
                  </a:moveTo>
                  <a:lnTo>
                    <a:pt x="1" y="1137"/>
                  </a:lnTo>
                  <a:lnTo>
                    <a:pt x="1804" y="4050"/>
                  </a:lnTo>
                  <a:lnTo>
                    <a:pt x="6363" y="2818"/>
                  </a:lnTo>
                  <a:lnTo>
                    <a:pt x="4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3942425" y="4040425"/>
              <a:ext cx="140675" cy="91025"/>
            </a:xfrm>
            <a:custGeom>
              <a:avLst/>
              <a:gdLst/>
              <a:ahLst/>
              <a:cxnLst/>
              <a:rect l="l" t="t" r="r" b="b"/>
              <a:pathLst>
                <a:path w="5627" h="3641" extrusionOk="0">
                  <a:moveTo>
                    <a:pt x="4076" y="0"/>
                  </a:moveTo>
                  <a:lnTo>
                    <a:pt x="0" y="1076"/>
                  </a:lnTo>
                  <a:lnTo>
                    <a:pt x="1420" y="3640"/>
                  </a:lnTo>
                  <a:lnTo>
                    <a:pt x="5626" y="2504"/>
                  </a:lnTo>
                  <a:lnTo>
                    <a:pt x="40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4018625" y="3942775"/>
              <a:ext cx="131300" cy="78400"/>
            </a:xfrm>
            <a:custGeom>
              <a:avLst/>
              <a:gdLst/>
              <a:ahLst/>
              <a:cxnLst/>
              <a:rect l="l" t="t" r="r" b="b"/>
              <a:pathLst>
                <a:path w="5252" h="3136" extrusionOk="0">
                  <a:moveTo>
                    <a:pt x="3828" y="0"/>
                  </a:moveTo>
                  <a:lnTo>
                    <a:pt x="0" y="971"/>
                  </a:lnTo>
                  <a:lnTo>
                    <a:pt x="1337" y="3135"/>
                  </a:lnTo>
                  <a:lnTo>
                    <a:pt x="5252" y="2099"/>
                  </a:lnTo>
                  <a:lnTo>
                    <a:pt x="38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3986275" y="4117825"/>
              <a:ext cx="146900" cy="96250"/>
            </a:xfrm>
            <a:custGeom>
              <a:avLst/>
              <a:gdLst/>
              <a:ahLst/>
              <a:cxnLst/>
              <a:rect l="l" t="t" r="r" b="b"/>
              <a:pathLst>
                <a:path w="5876" h="3850" extrusionOk="0">
                  <a:moveTo>
                    <a:pt x="4242" y="0"/>
                  </a:moveTo>
                  <a:lnTo>
                    <a:pt x="1" y="1145"/>
                  </a:lnTo>
                  <a:lnTo>
                    <a:pt x="1499" y="3849"/>
                  </a:lnTo>
                  <a:lnTo>
                    <a:pt x="5875" y="2643"/>
                  </a:lnTo>
                  <a:lnTo>
                    <a:pt x="4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4274000" y="4348375"/>
              <a:ext cx="161350" cy="101500"/>
            </a:xfrm>
            <a:custGeom>
              <a:avLst/>
              <a:gdLst/>
              <a:ahLst/>
              <a:cxnLst/>
              <a:rect l="l" t="t" r="r" b="b"/>
              <a:pathLst>
                <a:path w="6454" h="4060" extrusionOk="0">
                  <a:moveTo>
                    <a:pt x="4586" y="1"/>
                  </a:moveTo>
                  <a:lnTo>
                    <a:pt x="1" y="1242"/>
                  </a:lnTo>
                  <a:lnTo>
                    <a:pt x="1747" y="4059"/>
                  </a:lnTo>
                  <a:lnTo>
                    <a:pt x="6454" y="2770"/>
                  </a:lnTo>
                  <a:lnTo>
                    <a:pt x="4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4184200" y="4469225"/>
              <a:ext cx="175600" cy="114000"/>
            </a:xfrm>
            <a:custGeom>
              <a:avLst/>
              <a:gdLst/>
              <a:ahLst/>
              <a:cxnLst/>
              <a:rect l="l" t="t" r="r" b="b"/>
              <a:pathLst>
                <a:path w="7024" h="4560" extrusionOk="0">
                  <a:moveTo>
                    <a:pt x="5034" y="0"/>
                  </a:moveTo>
                  <a:lnTo>
                    <a:pt x="0" y="1380"/>
                  </a:lnTo>
                  <a:lnTo>
                    <a:pt x="1760" y="4559"/>
                  </a:lnTo>
                  <a:lnTo>
                    <a:pt x="7024" y="3214"/>
                  </a:lnTo>
                  <a:lnTo>
                    <a:pt x="5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3857175" y="4362975"/>
              <a:ext cx="125425" cy="100500"/>
            </a:xfrm>
            <a:custGeom>
              <a:avLst/>
              <a:gdLst/>
              <a:ahLst/>
              <a:cxnLst/>
              <a:rect l="l" t="t" r="r" b="b"/>
              <a:pathLst>
                <a:path w="5017" h="4020" extrusionOk="0">
                  <a:moveTo>
                    <a:pt x="3288" y="0"/>
                  </a:moveTo>
                  <a:lnTo>
                    <a:pt x="1" y="836"/>
                  </a:lnTo>
                  <a:lnTo>
                    <a:pt x="1686" y="4019"/>
                  </a:lnTo>
                  <a:lnTo>
                    <a:pt x="5017" y="311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3763350" y="4185625"/>
              <a:ext cx="115625" cy="90175"/>
            </a:xfrm>
            <a:custGeom>
              <a:avLst/>
              <a:gdLst/>
              <a:ahLst/>
              <a:cxnLst/>
              <a:rect l="l" t="t" r="r" b="b"/>
              <a:pathLst>
                <a:path w="4625" h="3607" extrusionOk="0">
                  <a:moveTo>
                    <a:pt x="3114" y="1"/>
                  </a:moveTo>
                  <a:lnTo>
                    <a:pt x="0" y="846"/>
                  </a:lnTo>
                  <a:lnTo>
                    <a:pt x="1463" y="3606"/>
                  </a:lnTo>
                  <a:lnTo>
                    <a:pt x="4625" y="2731"/>
                  </a:lnTo>
                  <a:lnTo>
                    <a:pt x="31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4056075" y="4508175"/>
              <a:ext cx="155350" cy="107925"/>
            </a:xfrm>
            <a:custGeom>
              <a:avLst/>
              <a:gdLst/>
              <a:ahLst/>
              <a:cxnLst/>
              <a:rect l="l" t="t" r="r" b="b"/>
              <a:pathLst>
                <a:path w="6214" h="4317" extrusionOk="0">
                  <a:moveTo>
                    <a:pt x="4459" y="1"/>
                  </a:moveTo>
                  <a:lnTo>
                    <a:pt x="0" y="1225"/>
                  </a:lnTo>
                  <a:lnTo>
                    <a:pt x="1716" y="4316"/>
                  </a:lnTo>
                  <a:lnTo>
                    <a:pt x="6214" y="3171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3857825" y="4150900"/>
              <a:ext cx="149275" cy="98450"/>
            </a:xfrm>
            <a:custGeom>
              <a:avLst/>
              <a:gdLst/>
              <a:ahLst/>
              <a:cxnLst/>
              <a:rect l="l" t="t" r="r" b="b"/>
              <a:pathLst>
                <a:path w="5971" h="3938" extrusionOk="0">
                  <a:moveTo>
                    <a:pt x="4473" y="1"/>
                  </a:moveTo>
                  <a:lnTo>
                    <a:pt x="1" y="1211"/>
                  </a:lnTo>
                  <a:lnTo>
                    <a:pt x="1512" y="3937"/>
                  </a:lnTo>
                  <a:lnTo>
                    <a:pt x="5971" y="2709"/>
                  </a:lnTo>
                  <a:lnTo>
                    <a:pt x="44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4055750" y="3806375"/>
              <a:ext cx="123025" cy="56850"/>
            </a:xfrm>
            <a:custGeom>
              <a:avLst/>
              <a:gdLst/>
              <a:ahLst/>
              <a:cxnLst/>
              <a:rect l="l" t="t" r="r" b="b"/>
              <a:pathLst>
                <a:path w="4921" h="2274" extrusionOk="0">
                  <a:moveTo>
                    <a:pt x="3884" y="0"/>
                  </a:moveTo>
                  <a:lnTo>
                    <a:pt x="0" y="793"/>
                  </a:lnTo>
                  <a:lnTo>
                    <a:pt x="1002" y="2273"/>
                  </a:lnTo>
                  <a:lnTo>
                    <a:pt x="4921" y="1407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3610075" y="3902175"/>
              <a:ext cx="98000" cy="59875"/>
            </a:xfrm>
            <a:custGeom>
              <a:avLst/>
              <a:gdLst/>
              <a:ahLst/>
              <a:cxnLst/>
              <a:rect l="l" t="t" r="r" b="b"/>
              <a:pathLst>
                <a:path w="3920" h="2395" extrusionOk="0">
                  <a:moveTo>
                    <a:pt x="2957" y="0"/>
                  </a:moveTo>
                  <a:lnTo>
                    <a:pt x="0" y="605"/>
                  </a:lnTo>
                  <a:lnTo>
                    <a:pt x="949" y="2395"/>
                  </a:lnTo>
                  <a:lnTo>
                    <a:pt x="3919" y="1737"/>
                  </a:lnTo>
                  <a:lnTo>
                    <a:pt x="29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6"/>
            <p:cNvSpPr/>
            <p:nvPr/>
          </p:nvSpPr>
          <p:spPr>
            <a:xfrm>
              <a:off x="3887000" y="3739850"/>
              <a:ext cx="140900" cy="93750"/>
            </a:xfrm>
            <a:custGeom>
              <a:avLst/>
              <a:gdLst/>
              <a:ahLst/>
              <a:cxnLst/>
              <a:rect l="l" t="t" r="r" b="b"/>
              <a:pathLst>
                <a:path w="5636" h="3750" extrusionOk="0">
                  <a:moveTo>
                    <a:pt x="3611" y="1"/>
                  </a:moveTo>
                  <a:lnTo>
                    <a:pt x="1" y="597"/>
                  </a:lnTo>
                  <a:lnTo>
                    <a:pt x="1956" y="3750"/>
                  </a:lnTo>
                  <a:lnTo>
                    <a:pt x="5635" y="3001"/>
                  </a:lnTo>
                  <a:lnTo>
                    <a:pt x="361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3779225" y="3757700"/>
              <a:ext cx="139150" cy="98550"/>
            </a:xfrm>
            <a:custGeom>
              <a:avLst/>
              <a:gdLst/>
              <a:ahLst/>
              <a:cxnLst/>
              <a:rect l="l" t="t" r="r" b="b"/>
              <a:pathLst>
                <a:path w="5566" h="3942" extrusionOk="0">
                  <a:moveTo>
                    <a:pt x="3598" y="1"/>
                  </a:moveTo>
                  <a:lnTo>
                    <a:pt x="1" y="597"/>
                  </a:lnTo>
                  <a:lnTo>
                    <a:pt x="1852" y="3941"/>
                  </a:lnTo>
                  <a:lnTo>
                    <a:pt x="5566" y="3179"/>
                  </a:lnTo>
                  <a:lnTo>
                    <a:pt x="35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3681800" y="4033675"/>
              <a:ext cx="106700" cy="77100"/>
            </a:xfrm>
            <a:custGeom>
              <a:avLst/>
              <a:gdLst/>
              <a:ahLst/>
              <a:cxnLst/>
              <a:rect l="l" t="t" r="r" b="b"/>
              <a:pathLst>
                <a:path w="4268" h="3084" extrusionOk="0">
                  <a:moveTo>
                    <a:pt x="3005" y="0"/>
                  </a:moveTo>
                  <a:lnTo>
                    <a:pt x="1" y="767"/>
                  </a:lnTo>
                  <a:lnTo>
                    <a:pt x="1229" y="3083"/>
                  </a:lnTo>
                  <a:lnTo>
                    <a:pt x="4268" y="2282"/>
                  </a:lnTo>
                  <a:lnTo>
                    <a:pt x="30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4108650" y="3704700"/>
              <a:ext cx="134475" cy="83175"/>
            </a:xfrm>
            <a:custGeom>
              <a:avLst/>
              <a:gdLst/>
              <a:ahLst/>
              <a:cxnLst/>
              <a:rect l="l" t="t" r="r" b="b"/>
              <a:pathLst>
                <a:path w="5379" h="3327" extrusionOk="0">
                  <a:moveTo>
                    <a:pt x="3288" y="0"/>
                  </a:moveTo>
                  <a:lnTo>
                    <a:pt x="0" y="540"/>
                  </a:lnTo>
                  <a:lnTo>
                    <a:pt x="2056" y="3327"/>
                  </a:lnTo>
                  <a:lnTo>
                    <a:pt x="5378" y="264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3553250" y="3797875"/>
              <a:ext cx="122275" cy="103975"/>
            </a:xfrm>
            <a:custGeom>
              <a:avLst/>
              <a:gdLst/>
              <a:ahLst/>
              <a:cxnLst/>
              <a:rect l="l" t="t" r="r" b="b"/>
              <a:pathLst>
                <a:path w="4891" h="4159" extrusionOk="0">
                  <a:moveTo>
                    <a:pt x="2918" y="1"/>
                  </a:moveTo>
                  <a:lnTo>
                    <a:pt x="0" y="479"/>
                  </a:lnTo>
                  <a:lnTo>
                    <a:pt x="1947" y="4159"/>
                  </a:lnTo>
                  <a:lnTo>
                    <a:pt x="4890" y="3558"/>
                  </a:lnTo>
                  <a:lnTo>
                    <a:pt x="2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4002300" y="4635550"/>
              <a:ext cx="128350" cy="94625"/>
            </a:xfrm>
            <a:custGeom>
              <a:avLst/>
              <a:gdLst/>
              <a:ahLst/>
              <a:cxnLst/>
              <a:rect l="l" t="t" r="r" b="b"/>
              <a:pathLst>
                <a:path w="5134" h="3785" extrusionOk="0">
                  <a:moveTo>
                    <a:pt x="3532" y="1"/>
                  </a:moveTo>
                  <a:lnTo>
                    <a:pt x="0" y="898"/>
                  </a:lnTo>
                  <a:lnTo>
                    <a:pt x="1524" y="3785"/>
                  </a:lnTo>
                  <a:lnTo>
                    <a:pt x="5134" y="2892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4386025" y="4528425"/>
              <a:ext cx="173875" cy="105075"/>
            </a:xfrm>
            <a:custGeom>
              <a:avLst/>
              <a:gdLst/>
              <a:ahLst/>
              <a:cxnLst/>
              <a:rect l="l" t="t" r="r" b="b"/>
              <a:pathLst>
                <a:path w="6955" h="4203" extrusionOk="0">
                  <a:moveTo>
                    <a:pt x="4973" y="1"/>
                  </a:moveTo>
                  <a:lnTo>
                    <a:pt x="0" y="1268"/>
                  </a:lnTo>
                  <a:lnTo>
                    <a:pt x="1816" y="4203"/>
                  </a:lnTo>
                  <a:lnTo>
                    <a:pt x="6954" y="2931"/>
                  </a:lnTo>
                  <a:lnTo>
                    <a:pt x="4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4236550" y="4564475"/>
              <a:ext cx="177800" cy="107125"/>
            </a:xfrm>
            <a:custGeom>
              <a:avLst/>
              <a:gdLst/>
              <a:ahLst/>
              <a:cxnLst/>
              <a:rect l="l" t="t" r="r" b="b"/>
              <a:pathLst>
                <a:path w="7112" h="4285" extrusionOk="0">
                  <a:moveTo>
                    <a:pt x="5300" y="0"/>
                  </a:moveTo>
                  <a:lnTo>
                    <a:pt x="1" y="1354"/>
                  </a:lnTo>
                  <a:lnTo>
                    <a:pt x="1625" y="4285"/>
                  </a:lnTo>
                  <a:lnTo>
                    <a:pt x="7112" y="2931"/>
                  </a:lnTo>
                  <a:lnTo>
                    <a:pt x="5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4527650" y="4490875"/>
              <a:ext cx="184100" cy="106600"/>
            </a:xfrm>
            <a:custGeom>
              <a:avLst/>
              <a:gdLst/>
              <a:ahLst/>
              <a:cxnLst/>
              <a:rect l="l" t="t" r="r" b="b"/>
              <a:pathLst>
                <a:path w="7364" h="4264" extrusionOk="0">
                  <a:moveTo>
                    <a:pt x="5200" y="1"/>
                  </a:moveTo>
                  <a:lnTo>
                    <a:pt x="1" y="1329"/>
                  </a:lnTo>
                  <a:lnTo>
                    <a:pt x="1982" y="4264"/>
                  </a:lnTo>
                  <a:lnTo>
                    <a:pt x="7364" y="29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4675150" y="4458325"/>
              <a:ext cx="168225" cy="101600"/>
            </a:xfrm>
            <a:custGeom>
              <a:avLst/>
              <a:gdLst/>
              <a:ahLst/>
              <a:cxnLst/>
              <a:rect l="l" t="t" r="r" b="b"/>
              <a:pathLst>
                <a:path w="6729" h="4064" extrusionOk="0">
                  <a:moveTo>
                    <a:pt x="4416" y="1"/>
                  </a:moveTo>
                  <a:lnTo>
                    <a:pt x="1" y="1124"/>
                  </a:lnTo>
                  <a:lnTo>
                    <a:pt x="2165" y="4063"/>
                  </a:lnTo>
                  <a:lnTo>
                    <a:pt x="6728" y="2931"/>
                  </a:lnTo>
                  <a:lnTo>
                    <a:pt x="44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3953950" y="4543350"/>
              <a:ext cx="128275" cy="99525"/>
            </a:xfrm>
            <a:custGeom>
              <a:avLst/>
              <a:gdLst/>
              <a:ahLst/>
              <a:cxnLst/>
              <a:rect l="l" t="t" r="r" b="b"/>
              <a:pathLst>
                <a:path w="5131" h="3981" extrusionOk="0">
                  <a:moveTo>
                    <a:pt x="3419" y="0"/>
                  </a:moveTo>
                  <a:lnTo>
                    <a:pt x="1" y="937"/>
                  </a:lnTo>
                  <a:lnTo>
                    <a:pt x="1612" y="3980"/>
                  </a:lnTo>
                  <a:lnTo>
                    <a:pt x="5130" y="3083"/>
                  </a:lnTo>
                  <a:lnTo>
                    <a:pt x="3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4135975" y="4383975"/>
              <a:ext cx="164825" cy="104650"/>
            </a:xfrm>
            <a:custGeom>
              <a:avLst/>
              <a:gdLst/>
              <a:ahLst/>
              <a:cxnLst/>
              <a:rect l="l" t="t" r="r" b="b"/>
              <a:pathLst>
                <a:path w="6593" h="4186" extrusionOk="0">
                  <a:moveTo>
                    <a:pt x="4847" y="1"/>
                  </a:moveTo>
                  <a:lnTo>
                    <a:pt x="0" y="1311"/>
                  </a:lnTo>
                  <a:lnTo>
                    <a:pt x="1594" y="4185"/>
                  </a:lnTo>
                  <a:lnTo>
                    <a:pt x="6593" y="2818"/>
                  </a:lnTo>
                  <a:lnTo>
                    <a:pt x="48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4326800" y="4432200"/>
              <a:ext cx="173650" cy="113025"/>
            </a:xfrm>
            <a:custGeom>
              <a:avLst/>
              <a:gdLst/>
              <a:ahLst/>
              <a:cxnLst/>
              <a:rect l="l" t="t" r="r" b="b"/>
              <a:pathLst>
                <a:path w="6946" h="4521" extrusionOk="0">
                  <a:moveTo>
                    <a:pt x="4738" y="1"/>
                  </a:moveTo>
                  <a:lnTo>
                    <a:pt x="1" y="1298"/>
                  </a:lnTo>
                  <a:lnTo>
                    <a:pt x="1999" y="4520"/>
                  </a:lnTo>
                  <a:lnTo>
                    <a:pt x="6946" y="3262"/>
                  </a:lnTo>
                  <a:lnTo>
                    <a:pt x="47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4007625" y="4421200"/>
              <a:ext cx="151550" cy="102475"/>
            </a:xfrm>
            <a:custGeom>
              <a:avLst/>
              <a:gdLst/>
              <a:ahLst/>
              <a:cxnLst/>
              <a:rect l="l" t="t" r="r" b="b"/>
              <a:pathLst>
                <a:path w="6062" h="4099" extrusionOk="0">
                  <a:moveTo>
                    <a:pt x="4468" y="1"/>
                  </a:moveTo>
                  <a:lnTo>
                    <a:pt x="0" y="1211"/>
                  </a:lnTo>
                  <a:lnTo>
                    <a:pt x="1603" y="4098"/>
                  </a:lnTo>
                  <a:lnTo>
                    <a:pt x="6062" y="2879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3907250" y="4455925"/>
              <a:ext cx="123800" cy="95625"/>
            </a:xfrm>
            <a:custGeom>
              <a:avLst/>
              <a:gdLst/>
              <a:ahLst/>
              <a:cxnLst/>
              <a:rect l="l" t="t" r="r" b="b"/>
              <a:pathLst>
                <a:path w="4952" h="3825" extrusionOk="0">
                  <a:moveTo>
                    <a:pt x="3349" y="1"/>
                  </a:moveTo>
                  <a:lnTo>
                    <a:pt x="1" y="907"/>
                  </a:lnTo>
                  <a:lnTo>
                    <a:pt x="1546" y="3824"/>
                  </a:lnTo>
                  <a:lnTo>
                    <a:pt x="4952" y="2892"/>
                  </a:lnTo>
                  <a:lnTo>
                    <a:pt x="33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3904000" y="4233650"/>
              <a:ext cx="156450" cy="109975"/>
            </a:xfrm>
            <a:custGeom>
              <a:avLst/>
              <a:gdLst/>
              <a:ahLst/>
              <a:cxnLst/>
              <a:rect l="l" t="t" r="r" b="b"/>
              <a:pathLst>
                <a:path w="6258" h="4399" extrusionOk="0">
                  <a:moveTo>
                    <a:pt x="4459" y="0"/>
                  </a:moveTo>
                  <a:lnTo>
                    <a:pt x="0" y="1232"/>
                  </a:lnTo>
                  <a:lnTo>
                    <a:pt x="1755" y="4398"/>
                  </a:lnTo>
                  <a:lnTo>
                    <a:pt x="6257" y="3249"/>
                  </a:lnTo>
                  <a:lnTo>
                    <a:pt x="44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6"/>
            <p:cNvSpPr/>
            <p:nvPr/>
          </p:nvSpPr>
          <p:spPr>
            <a:xfrm>
              <a:off x="4462325" y="4393675"/>
              <a:ext cx="184650" cy="115625"/>
            </a:xfrm>
            <a:custGeom>
              <a:avLst/>
              <a:gdLst/>
              <a:ahLst/>
              <a:cxnLst/>
              <a:rect l="l" t="t" r="r" b="b"/>
              <a:pathLst>
                <a:path w="7386" h="4625" extrusionOk="0">
                  <a:moveTo>
                    <a:pt x="4947" y="0"/>
                  </a:moveTo>
                  <a:lnTo>
                    <a:pt x="1" y="1354"/>
                  </a:lnTo>
                  <a:lnTo>
                    <a:pt x="2213" y="4625"/>
                  </a:lnTo>
                  <a:lnTo>
                    <a:pt x="7386" y="3310"/>
                  </a:lnTo>
                  <a:lnTo>
                    <a:pt x="49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3956250" y="4329975"/>
              <a:ext cx="154700" cy="106400"/>
            </a:xfrm>
            <a:custGeom>
              <a:avLst/>
              <a:gdLst/>
              <a:ahLst/>
              <a:cxnLst/>
              <a:rect l="l" t="t" r="r" b="b"/>
              <a:pathLst>
                <a:path w="6188" h="4256" extrusionOk="0">
                  <a:moveTo>
                    <a:pt x="4503" y="1"/>
                  </a:moveTo>
                  <a:lnTo>
                    <a:pt x="0" y="1150"/>
                  </a:lnTo>
                  <a:lnTo>
                    <a:pt x="1720" y="4255"/>
                  </a:lnTo>
                  <a:lnTo>
                    <a:pt x="6188" y="3049"/>
                  </a:lnTo>
                  <a:lnTo>
                    <a:pt x="4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6"/>
            <p:cNvSpPr/>
            <p:nvPr/>
          </p:nvSpPr>
          <p:spPr>
            <a:xfrm>
              <a:off x="4408775" y="4099425"/>
              <a:ext cx="161250" cy="110950"/>
            </a:xfrm>
            <a:custGeom>
              <a:avLst/>
              <a:gdLst/>
              <a:ahLst/>
              <a:cxnLst/>
              <a:rect l="l" t="t" r="r" b="b"/>
              <a:pathLst>
                <a:path w="6450" h="4438" extrusionOk="0">
                  <a:moveTo>
                    <a:pt x="3741" y="0"/>
                  </a:moveTo>
                  <a:lnTo>
                    <a:pt x="0" y="1032"/>
                  </a:lnTo>
                  <a:lnTo>
                    <a:pt x="2509" y="4437"/>
                  </a:lnTo>
                  <a:lnTo>
                    <a:pt x="6449" y="3431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6"/>
            <p:cNvSpPr/>
            <p:nvPr/>
          </p:nvSpPr>
          <p:spPr>
            <a:xfrm>
              <a:off x="4248975" y="3886700"/>
              <a:ext cx="124550" cy="72525"/>
            </a:xfrm>
            <a:custGeom>
              <a:avLst/>
              <a:gdLst/>
              <a:ahLst/>
              <a:cxnLst/>
              <a:rect l="l" t="t" r="r" b="b"/>
              <a:pathLst>
                <a:path w="4982" h="2901" extrusionOk="0">
                  <a:moveTo>
                    <a:pt x="3418" y="1"/>
                  </a:moveTo>
                  <a:lnTo>
                    <a:pt x="0" y="872"/>
                  </a:lnTo>
                  <a:lnTo>
                    <a:pt x="1498" y="2901"/>
                  </a:lnTo>
                  <a:lnTo>
                    <a:pt x="4982" y="1982"/>
                  </a:lnTo>
                  <a:lnTo>
                    <a:pt x="34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4207500" y="3833475"/>
              <a:ext cx="115625" cy="60450"/>
            </a:xfrm>
            <a:custGeom>
              <a:avLst/>
              <a:gdLst/>
              <a:ahLst/>
              <a:cxnLst/>
              <a:rect l="l" t="t" r="r" b="b"/>
              <a:pathLst>
                <a:path w="4625" h="2418" extrusionOk="0">
                  <a:moveTo>
                    <a:pt x="3401" y="0"/>
                  </a:moveTo>
                  <a:lnTo>
                    <a:pt x="0" y="754"/>
                  </a:lnTo>
                  <a:lnTo>
                    <a:pt x="1232" y="2417"/>
                  </a:lnTo>
                  <a:lnTo>
                    <a:pt x="4625" y="1555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4603300" y="4360250"/>
              <a:ext cx="170825" cy="111700"/>
            </a:xfrm>
            <a:custGeom>
              <a:avLst/>
              <a:gdLst/>
              <a:ahLst/>
              <a:cxnLst/>
              <a:rect l="l" t="t" r="r" b="b"/>
              <a:pathLst>
                <a:path w="6833" h="4468" extrusionOk="0">
                  <a:moveTo>
                    <a:pt x="4194" y="0"/>
                  </a:moveTo>
                  <a:lnTo>
                    <a:pt x="1" y="1150"/>
                  </a:lnTo>
                  <a:lnTo>
                    <a:pt x="2444" y="4468"/>
                  </a:lnTo>
                  <a:lnTo>
                    <a:pt x="6833" y="3349"/>
                  </a:lnTo>
                  <a:lnTo>
                    <a:pt x="4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4297075" y="3950500"/>
              <a:ext cx="133925" cy="82750"/>
            </a:xfrm>
            <a:custGeom>
              <a:avLst/>
              <a:gdLst/>
              <a:ahLst/>
              <a:cxnLst/>
              <a:rect l="l" t="t" r="r" b="b"/>
              <a:pathLst>
                <a:path w="5357" h="3310" extrusionOk="0">
                  <a:moveTo>
                    <a:pt x="3511" y="0"/>
                  </a:moveTo>
                  <a:lnTo>
                    <a:pt x="1" y="928"/>
                  </a:lnTo>
                  <a:lnTo>
                    <a:pt x="1756" y="3310"/>
                  </a:lnTo>
                  <a:lnTo>
                    <a:pt x="5357" y="2339"/>
                  </a:lnTo>
                  <a:lnTo>
                    <a:pt x="35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4542575" y="4279150"/>
              <a:ext cx="154375" cy="95375"/>
            </a:xfrm>
            <a:custGeom>
              <a:avLst/>
              <a:gdLst/>
              <a:ahLst/>
              <a:cxnLst/>
              <a:rect l="l" t="t" r="r" b="b"/>
              <a:pathLst>
                <a:path w="6175" h="3815" extrusionOk="0">
                  <a:moveTo>
                    <a:pt x="4063" y="0"/>
                  </a:moveTo>
                  <a:lnTo>
                    <a:pt x="0" y="1102"/>
                  </a:lnTo>
                  <a:lnTo>
                    <a:pt x="2003" y="3815"/>
                  </a:lnTo>
                  <a:lnTo>
                    <a:pt x="6175" y="2674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4170925" y="3785575"/>
              <a:ext cx="110075" cy="51950"/>
            </a:xfrm>
            <a:custGeom>
              <a:avLst/>
              <a:gdLst/>
              <a:ahLst/>
              <a:cxnLst/>
              <a:rect l="l" t="t" r="r" b="b"/>
              <a:pathLst>
                <a:path w="4403" h="2078" extrusionOk="0">
                  <a:moveTo>
                    <a:pt x="3349" y="0"/>
                  </a:moveTo>
                  <a:lnTo>
                    <a:pt x="0" y="684"/>
                  </a:lnTo>
                  <a:lnTo>
                    <a:pt x="1032" y="2078"/>
                  </a:lnTo>
                  <a:lnTo>
                    <a:pt x="4402" y="1333"/>
                  </a:lnTo>
                  <a:lnTo>
                    <a:pt x="3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4351625" y="4023225"/>
              <a:ext cx="139475" cy="87550"/>
            </a:xfrm>
            <a:custGeom>
              <a:avLst/>
              <a:gdLst/>
              <a:ahLst/>
              <a:cxnLst/>
              <a:rect l="l" t="t" r="r" b="b"/>
              <a:pathLst>
                <a:path w="5579" h="3502" extrusionOk="0">
                  <a:moveTo>
                    <a:pt x="3623" y="0"/>
                  </a:moveTo>
                  <a:lnTo>
                    <a:pt x="0" y="980"/>
                  </a:lnTo>
                  <a:lnTo>
                    <a:pt x="1860" y="3501"/>
                  </a:lnTo>
                  <a:lnTo>
                    <a:pt x="5578" y="2478"/>
                  </a:lnTo>
                  <a:lnTo>
                    <a:pt x="3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6"/>
            <p:cNvSpPr/>
            <p:nvPr/>
          </p:nvSpPr>
          <p:spPr>
            <a:xfrm>
              <a:off x="4837900" y="3770125"/>
              <a:ext cx="708600" cy="563575"/>
            </a:xfrm>
            <a:custGeom>
              <a:avLst/>
              <a:gdLst/>
              <a:ahLst/>
              <a:cxnLst/>
              <a:rect l="l" t="t" r="r" b="b"/>
              <a:pathLst>
                <a:path w="28344" h="22543" extrusionOk="0">
                  <a:moveTo>
                    <a:pt x="12276" y="0"/>
                  </a:moveTo>
                  <a:lnTo>
                    <a:pt x="12276" y="6027"/>
                  </a:lnTo>
                  <a:cubicBezTo>
                    <a:pt x="11662" y="6619"/>
                    <a:pt x="10991" y="7141"/>
                    <a:pt x="10264" y="7590"/>
                  </a:cubicBezTo>
                  <a:cubicBezTo>
                    <a:pt x="9149" y="8256"/>
                    <a:pt x="1" y="9819"/>
                    <a:pt x="1" y="9819"/>
                  </a:cubicBezTo>
                  <a:lnTo>
                    <a:pt x="11605" y="22543"/>
                  </a:lnTo>
                  <a:cubicBezTo>
                    <a:pt x="11605" y="22543"/>
                    <a:pt x="22239" y="21385"/>
                    <a:pt x="25217" y="20531"/>
                  </a:cubicBezTo>
                  <a:cubicBezTo>
                    <a:pt x="28344" y="19638"/>
                    <a:pt x="27673" y="8260"/>
                    <a:pt x="27673" y="8260"/>
                  </a:cubicBezTo>
                  <a:lnTo>
                    <a:pt x="12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6"/>
            <p:cNvSpPr/>
            <p:nvPr/>
          </p:nvSpPr>
          <p:spPr>
            <a:xfrm>
              <a:off x="4822000" y="3757625"/>
              <a:ext cx="724400" cy="588600"/>
            </a:xfrm>
            <a:custGeom>
              <a:avLst/>
              <a:gdLst/>
              <a:ahLst/>
              <a:cxnLst/>
              <a:rect l="l" t="t" r="r" b="b"/>
              <a:pathLst>
                <a:path w="28976" h="23544" extrusionOk="0">
                  <a:moveTo>
                    <a:pt x="13412" y="1341"/>
                  </a:moveTo>
                  <a:lnTo>
                    <a:pt x="27826" y="9065"/>
                  </a:lnTo>
                  <a:cubicBezTo>
                    <a:pt x="27856" y="9849"/>
                    <a:pt x="27934" y="12161"/>
                    <a:pt x="27756" y="14526"/>
                  </a:cubicBezTo>
                  <a:cubicBezTo>
                    <a:pt x="27490" y="18061"/>
                    <a:pt x="26746" y="20260"/>
                    <a:pt x="25718" y="20552"/>
                  </a:cubicBezTo>
                  <a:cubicBezTo>
                    <a:pt x="23062" y="21310"/>
                    <a:pt x="14066" y="22337"/>
                    <a:pt x="12437" y="22516"/>
                  </a:cubicBezTo>
                  <a:lnTo>
                    <a:pt x="1621" y="10659"/>
                  </a:lnTo>
                  <a:cubicBezTo>
                    <a:pt x="4050" y="10228"/>
                    <a:pt x="10173" y="9109"/>
                    <a:pt x="11161" y="8521"/>
                  </a:cubicBezTo>
                  <a:cubicBezTo>
                    <a:pt x="11919" y="8051"/>
                    <a:pt x="12624" y="7502"/>
                    <a:pt x="13264" y="6884"/>
                  </a:cubicBezTo>
                  <a:cubicBezTo>
                    <a:pt x="13356" y="6788"/>
                    <a:pt x="13408" y="6662"/>
                    <a:pt x="13412" y="6531"/>
                  </a:cubicBezTo>
                  <a:lnTo>
                    <a:pt x="13412" y="1341"/>
                  </a:lnTo>
                  <a:close/>
                  <a:moveTo>
                    <a:pt x="12909" y="0"/>
                  </a:moveTo>
                  <a:cubicBezTo>
                    <a:pt x="12648" y="0"/>
                    <a:pt x="12411" y="209"/>
                    <a:pt x="12411" y="500"/>
                  </a:cubicBezTo>
                  <a:lnTo>
                    <a:pt x="12411" y="6313"/>
                  </a:lnTo>
                  <a:cubicBezTo>
                    <a:pt x="11867" y="6818"/>
                    <a:pt x="11274" y="7271"/>
                    <a:pt x="10643" y="7659"/>
                  </a:cubicBezTo>
                  <a:cubicBezTo>
                    <a:pt x="9890" y="8112"/>
                    <a:pt x="4055" y="9231"/>
                    <a:pt x="554" y="9827"/>
                  </a:cubicBezTo>
                  <a:cubicBezTo>
                    <a:pt x="162" y="9893"/>
                    <a:pt x="1" y="10363"/>
                    <a:pt x="266" y="10659"/>
                  </a:cubicBezTo>
                  <a:lnTo>
                    <a:pt x="11871" y="23378"/>
                  </a:lnTo>
                  <a:cubicBezTo>
                    <a:pt x="11967" y="23483"/>
                    <a:pt x="12102" y="23544"/>
                    <a:pt x="12241" y="23544"/>
                  </a:cubicBezTo>
                  <a:cubicBezTo>
                    <a:pt x="12259" y="23539"/>
                    <a:pt x="12280" y="23539"/>
                    <a:pt x="12298" y="23535"/>
                  </a:cubicBezTo>
                  <a:cubicBezTo>
                    <a:pt x="12733" y="23487"/>
                    <a:pt x="23005" y="22364"/>
                    <a:pt x="25992" y="21510"/>
                  </a:cubicBezTo>
                  <a:cubicBezTo>
                    <a:pt x="27534" y="21075"/>
                    <a:pt x="28435" y="18810"/>
                    <a:pt x="28753" y="14600"/>
                  </a:cubicBezTo>
                  <a:cubicBezTo>
                    <a:pt x="28975" y="11643"/>
                    <a:pt x="28810" y="8760"/>
                    <a:pt x="28810" y="8730"/>
                  </a:cubicBezTo>
                  <a:cubicBezTo>
                    <a:pt x="28797" y="8556"/>
                    <a:pt x="28701" y="8399"/>
                    <a:pt x="28544" y="8321"/>
                  </a:cubicBezTo>
                  <a:lnTo>
                    <a:pt x="13147" y="60"/>
                  </a:lnTo>
                  <a:cubicBezTo>
                    <a:pt x="13069" y="19"/>
                    <a:pt x="12988" y="0"/>
                    <a:pt x="12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6"/>
            <p:cNvSpPr/>
            <p:nvPr/>
          </p:nvSpPr>
          <p:spPr>
            <a:xfrm>
              <a:off x="5134000" y="3770125"/>
              <a:ext cx="411750" cy="511325"/>
            </a:xfrm>
            <a:custGeom>
              <a:avLst/>
              <a:gdLst/>
              <a:ahLst/>
              <a:cxnLst/>
              <a:rect l="l" t="t" r="r" b="b"/>
              <a:pathLst>
                <a:path w="16470" h="20453" extrusionOk="0">
                  <a:moveTo>
                    <a:pt x="432" y="0"/>
                  </a:moveTo>
                  <a:lnTo>
                    <a:pt x="432" y="6027"/>
                  </a:lnTo>
                  <a:cubicBezTo>
                    <a:pt x="432" y="6027"/>
                    <a:pt x="266" y="6188"/>
                    <a:pt x="1" y="6423"/>
                  </a:cubicBezTo>
                  <a:lnTo>
                    <a:pt x="13569" y="20453"/>
                  </a:lnTo>
                  <a:cubicBezTo>
                    <a:pt x="16469" y="19155"/>
                    <a:pt x="15829" y="8256"/>
                    <a:pt x="15829" y="8256"/>
                  </a:cubicBezTo>
                  <a:lnTo>
                    <a:pt x="4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6"/>
            <p:cNvSpPr/>
            <p:nvPr/>
          </p:nvSpPr>
          <p:spPr>
            <a:xfrm>
              <a:off x="5120075" y="3757625"/>
              <a:ext cx="426100" cy="536350"/>
            </a:xfrm>
            <a:custGeom>
              <a:avLst/>
              <a:gdLst/>
              <a:ahLst/>
              <a:cxnLst/>
              <a:rect l="l" t="t" r="r" b="b"/>
              <a:pathLst>
                <a:path w="17044" h="21454" extrusionOk="0">
                  <a:moveTo>
                    <a:pt x="1489" y="1341"/>
                  </a:moveTo>
                  <a:lnTo>
                    <a:pt x="15903" y="9065"/>
                  </a:lnTo>
                  <a:cubicBezTo>
                    <a:pt x="16099" y="12949"/>
                    <a:pt x="15798" y="18980"/>
                    <a:pt x="14204" y="20317"/>
                  </a:cubicBezTo>
                  <a:lnTo>
                    <a:pt x="1276" y="6945"/>
                  </a:lnTo>
                  <a:cubicBezTo>
                    <a:pt x="1315" y="6905"/>
                    <a:pt x="1337" y="6884"/>
                    <a:pt x="1337" y="6884"/>
                  </a:cubicBezTo>
                  <a:cubicBezTo>
                    <a:pt x="1433" y="6792"/>
                    <a:pt x="1489" y="6662"/>
                    <a:pt x="1489" y="6531"/>
                  </a:cubicBezTo>
                  <a:lnTo>
                    <a:pt x="1489" y="1341"/>
                  </a:lnTo>
                  <a:close/>
                  <a:moveTo>
                    <a:pt x="986" y="0"/>
                  </a:moveTo>
                  <a:cubicBezTo>
                    <a:pt x="725" y="0"/>
                    <a:pt x="488" y="209"/>
                    <a:pt x="488" y="500"/>
                  </a:cubicBezTo>
                  <a:lnTo>
                    <a:pt x="488" y="6309"/>
                  </a:lnTo>
                  <a:cubicBezTo>
                    <a:pt x="418" y="6374"/>
                    <a:pt x="331" y="6453"/>
                    <a:pt x="227" y="6544"/>
                  </a:cubicBezTo>
                  <a:cubicBezTo>
                    <a:pt x="13" y="6731"/>
                    <a:pt x="0" y="7062"/>
                    <a:pt x="196" y="7267"/>
                  </a:cubicBezTo>
                  <a:lnTo>
                    <a:pt x="13765" y="21301"/>
                  </a:lnTo>
                  <a:cubicBezTo>
                    <a:pt x="13860" y="21401"/>
                    <a:pt x="13987" y="21454"/>
                    <a:pt x="14126" y="21454"/>
                  </a:cubicBezTo>
                  <a:cubicBezTo>
                    <a:pt x="14196" y="21454"/>
                    <a:pt x="14265" y="21440"/>
                    <a:pt x="14326" y="21410"/>
                  </a:cubicBezTo>
                  <a:cubicBezTo>
                    <a:pt x="15733" y="20783"/>
                    <a:pt x="16556" y="18488"/>
                    <a:pt x="16843" y="14404"/>
                  </a:cubicBezTo>
                  <a:cubicBezTo>
                    <a:pt x="17043" y="11517"/>
                    <a:pt x="16887" y="8756"/>
                    <a:pt x="16887" y="8730"/>
                  </a:cubicBezTo>
                  <a:cubicBezTo>
                    <a:pt x="16874" y="8556"/>
                    <a:pt x="16778" y="8399"/>
                    <a:pt x="16621" y="8316"/>
                  </a:cubicBezTo>
                  <a:lnTo>
                    <a:pt x="1224" y="60"/>
                  </a:lnTo>
                  <a:cubicBezTo>
                    <a:pt x="1146" y="19"/>
                    <a:pt x="1065" y="0"/>
                    <a:pt x="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6"/>
            <p:cNvSpPr/>
            <p:nvPr/>
          </p:nvSpPr>
          <p:spPr>
            <a:xfrm>
              <a:off x="4631500" y="1845250"/>
              <a:ext cx="1216225" cy="2555400"/>
            </a:xfrm>
            <a:custGeom>
              <a:avLst/>
              <a:gdLst/>
              <a:ahLst/>
              <a:cxnLst/>
              <a:rect l="l" t="t" r="r" b="b"/>
              <a:pathLst>
                <a:path w="48649" h="102216" extrusionOk="0">
                  <a:moveTo>
                    <a:pt x="1" y="1"/>
                  </a:moveTo>
                  <a:lnTo>
                    <a:pt x="1" y="63827"/>
                  </a:lnTo>
                  <a:lnTo>
                    <a:pt x="48648" y="102216"/>
                  </a:lnTo>
                  <a:lnTo>
                    <a:pt x="48648" y="35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6"/>
            <p:cNvSpPr/>
            <p:nvPr/>
          </p:nvSpPr>
          <p:spPr>
            <a:xfrm>
              <a:off x="4618975" y="1832700"/>
              <a:ext cx="1241250" cy="2580375"/>
            </a:xfrm>
            <a:custGeom>
              <a:avLst/>
              <a:gdLst/>
              <a:ahLst/>
              <a:cxnLst/>
              <a:rect l="l" t="t" r="r" b="b"/>
              <a:pathLst>
                <a:path w="49650" h="103215" extrusionOk="0">
                  <a:moveTo>
                    <a:pt x="998" y="1043"/>
                  </a:moveTo>
                  <a:lnTo>
                    <a:pt x="48653" y="4539"/>
                  </a:lnTo>
                  <a:lnTo>
                    <a:pt x="48653" y="101686"/>
                  </a:lnTo>
                  <a:lnTo>
                    <a:pt x="998" y="64090"/>
                  </a:lnTo>
                  <a:lnTo>
                    <a:pt x="998" y="1043"/>
                  </a:lnTo>
                  <a:close/>
                  <a:moveTo>
                    <a:pt x="498" y="0"/>
                  </a:moveTo>
                  <a:cubicBezTo>
                    <a:pt x="224" y="0"/>
                    <a:pt x="1" y="224"/>
                    <a:pt x="1" y="503"/>
                  </a:cubicBezTo>
                  <a:lnTo>
                    <a:pt x="1" y="64329"/>
                  </a:lnTo>
                  <a:cubicBezTo>
                    <a:pt x="1" y="64482"/>
                    <a:pt x="71" y="64630"/>
                    <a:pt x="188" y="64721"/>
                  </a:cubicBezTo>
                  <a:lnTo>
                    <a:pt x="48840" y="103105"/>
                  </a:lnTo>
                  <a:cubicBezTo>
                    <a:pt x="48931" y="103175"/>
                    <a:pt x="49040" y="103214"/>
                    <a:pt x="49149" y="103214"/>
                  </a:cubicBezTo>
                  <a:cubicBezTo>
                    <a:pt x="49428" y="103214"/>
                    <a:pt x="49650" y="102992"/>
                    <a:pt x="49650" y="102718"/>
                  </a:cubicBezTo>
                  <a:lnTo>
                    <a:pt x="49650" y="4073"/>
                  </a:lnTo>
                  <a:cubicBezTo>
                    <a:pt x="49650" y="3808"/>
                    <a:pt x="49450" y="3590"/>
                    <a:pt x="49188" y="3572"/>
                  </a:cubicBezTo>
                  <a:lnTo>
                    <a:pt x="536" y="2"/>
                  </a:lnTo>
                  <a:cubicBezTo>
                    <a:pt x="524" y="1"/>
                    <a:pt x="511" y="0"/>
                    <a:pt x="4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6"/>
            <p:cNvSpPr/>
            <p:nvPr/>
          </p:nvSpPr>
          <p:spPr>
            <a:xfrm>
              <a:off x="4715100" y="1928975"/>
              <a:ext cx="1021025" cy="1975075"/>
            </a:xfrm>
            <a:custGeom>
              <a:avLst/>
              <a:gdLst/>
              <a:ahLst/>
              <a:cxnLst/>
              <a:rect l="l" t="t" r="r" b="b"/>
              <a:pathLst>
                <a:path w="40841" h="79003" extrusionOk="0">
                  <a:moveTo>
                    <a:pt x="1" y="0"/>
                  </a:moveTo>
                  <a:lnTo>
                    <a:pt x="1" y="53786"/>
                  </a:lnTo>
                  <a:lnTo>
                    <a:pt x="40841" y="79002"/>
                  </a:lnTo>
                  <a:lnTo>
                    <a:pt x="40841" y="357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6"/>
            <p:cNvSpPr/>
            <p:nvPr/>
          </p:nvSpPr>
          <p:spPr>
            <a:xfrm>
              <a:off x="4702600" y="1916400"/>
              <a:ext cx="1046050" cy="2000150"/>
            </a:xfrm>
            <a:custGeom>
              <a:avLst/>
              <a:gdLst/>
              <a:ahLst/>
              <a:cxnLst/>
              <a:rect l="l" t="t" r="r" b="b"/>
              <a:pathLst>
                <a:path w="41842" h="80006" extrusionOk="0">
                  <a:moveTo>
                    <a:pt x="1002" y="1047"/>
                  </a:moveTo>
                  <a:lnTo>
                    <a:pt x="40845" y="4531"/>
                  </a:lnTo>
                  <a:lnTo>
                    <a:pt x="40845" y="78612"/>
                  </a:lnTo>
                  <a:lnTo>
                    <a:pt x="1002" y="54010"/>
                  </a:lnTo>
                  <a:lnTo>
                    <a:pt x="1002" y="1047"/>
                  </a:lnTo>
                  <a:close/>
                  <a:moveTo>
                    <a:pt x="499" y="0"/>
                  </a:moveTo>
                  <a:cubicBezTo>
                    <a:pt x="227" y="0"/>
                    <a:pt x="0" y="222"/>
                    <a:pt x="0" y="503"/>
                  </a:cubicBezTo>
                  <a:lnTo>
                    <a:pt x="0" y="54289"/>
                  </a:lnTo>
                  <a:cubicBezTo>
                    <a:pt x="0" y="54459"/>
                    <a:pt x="92" y="54620"/>
                    <a:pt x="240" y="54711"/>
                  </a:cubicBezTo>
                  <a:lnTo>
                    <a:pt x="41080" y="79932"/>
                  </a:lnTo>
                  <a:cubicBezTo>
                    <a:pt x="41158" y="79980"/>
                    <a:pt x="41249" y="80006"/>
                    <a:pt x="41341" y="80006"/>
                  </a:cubicBezTo>
                  <a:cubicBezTo>
                    <a:pt x="41620" y="80006"/>
                    <a:pt x="41842" y="79779"/>
                    <a:pt x="41842" y="79505"/>
                  </a:cubicBezTo>
                  <a:lnTo>
                    <a:pt x="41842" y="4074"/>
                  </a:lnTo>
                  <a:cubicBezTo>
                    <a:pt x="41842" y="3812"/>
                    <a:pt x="41646" y="3599"/>
                    <a:pt x="41389" y="3573"/>
                  </a:cubicBezTo>
                  <a:lnTo>
                    <a:pt x="544" y="2"/>
                  </a:lnTo>
                  <a:cubicBezTo>
                    <a:pt x="529" y="1"/>
                    <a:pt x="514" y="0"/>
                    <a:pt x="4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6"/>
            <p:cNvSpPr/>
            <p:nvPr/>
          </p:nvSpPr>
          <p:spPr>
            <a:xfrm>
              <a:off x="5847700" y="1934525"/>
              <a:ext cx="122800" cy="2466675"/>
            </a:xfrm>
            <a:custGeom>
              <a:avLst/>
              <a:gdLst/>
              <a:ahLst/>
              <a:cxnLst/>
              <a:rect l="l" t="t" r="r" b="b"/>
              <a:pathLst>
                <a:path w="4912" h="98667" extrusionOk="0">
                  <a:moveTo>
                    <a:pt x="0" y="0"/>
                  </a:moveTo>
                  <a:lnTo>
                    <a:pt x="0" y="98667"/>
                  </a:lnTo>
                  <a:lnTo>
                    <a:pt x="4912" y="98667"/>
                  </a:lnTo>
                  <a:lnTo>
                    <a:pt x="49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6"/>
            <p:cNvSpPr/>
            <p:nvPr/>
          </p:nvSpPr>
          <p:spPr>
            <a:xfrm>
              <a:off x="5835275" y="1922000"/>
              <a:ext cx="147750" cy="2491725"/>
            </a:xfrm>
            <a:custGeom>
              <a:avLst/>
              <a:gdLst/>
              <a:ahLst/>
              <a:cxnLst/>
              <a:rect l="l" t="t" r="r" b="b"/>
              <a:pathLst>
                <a:path w="5910" h="99669" extrusionOk="0">
                  <a:moveTo>
                    <a:pt x="4908" y="1002"/>
                  </a:moveTo>
                  <a:lnTo>
                    <a:pt x="4908" y="98667"/>
                  </a:lnTo>
                  <a:lnTo>
                    <a:pt x="1002" y="98667"/>
                  </a:lnTo>
                  <a:lnTo>
                    <a:pt x="1002" y="1002"/>
                  </a:lnTo>
                  <a:close/>
                  <a:moveTo>
                    <a:pt x="497" y="0"/>
                  </a:moveTo>
                  <a:cubicBezTo>
                    <a:pt x="223" y="0"/>
                    <a:pt x="1" y="227"/>
                    <a:pt x="1" y="501"/>
                  </a:cubicBezTo>
                  <a:lnTo>
                    <a:pt x="1" y="99168"/>
                  </a:lnTo>
                  <a:cubicBezTo>
                    <a:pt x="1" y="99442"/>
                    <a:pt x="223" y="99668"/>
                    <a:pt x="497" y="99668"/>
                  </a:cubicBezTo>
                  <a:lnTo>
                    <a:pt x="5409" y="99668"/>
                  </a:lnTo>
                  <a:cubicBezTo>
                    <a:pt x="5683" y="99668"/>
                    <a:pt x="5910" y="99442"/>
                    <a:pt x="5910" y="99168"/>
                  </a:cubicBezTo>
                  <a:lnTo>
                    <a:pt x="5910" y="501"/>
                  </a:lnTo>
                  <a:cubicBezTo>
                    <a:pt x="5910" y="227"/>
                    <a:pt x="5683" y="0"/>
                    <a:pt x="5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4782050" y="2012675"/>
              <a:ext cx="859275" cy="1684975"/>
            </a:xfrm>
            <a:custGeom>
              <a:avLst/>
              <a:gdLst/>
              <a:ahLst/>
              <a:cxnLst/>
              <a:rect l="l" t="t" r="r" b="b"/>
              <a:pathLst>
                <a:path w="34371" h="67399" extrusionOk="0">
                  <a:moveTo>
                    <a:pt x="1" y="1"/>
                  </a:moveTo>
                  <a:lnTo>
                    <a:pt x="227" y="47982"/>
                  </a:lnTo>
                  <a:lnTo>
                    <a:pt x="34370" y="67398"/>
                  </a:lnTo>
                  <a:lnTo>
                    <a:pt x="34370" y="7982"/>
                  </a:lnTo>
                  <a:lnTo>
                    <a:pt x="10939" y="4433"/>
                  </a:lnTo>
                  <a:lnTo>
                    <a:pt x="9376" y="11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4769550" y="2000075"/>
              <a:ext cx="884275" cy="1710075"/>
            </a:xfrm>
            <a:custGeom>
              <a:avLst/>
              <a:gdLst/>
              <a:ahLst/>
              <a:cxnLst/>
              <a:rect l="l" t="t" r="r" b="b"/>
              <a:pathLst>
                <a:path w="35371" h="68403" extrusionOk="0">
                  <a:moveTo>
                    <a:pt x="1006" y="1066"/>
                  </a:moveTo>
                  <a:lnTo>
                    <a:pt x="9541" y="2081"/>
                  </a:lnTo>
                  <a:lnTo>
                    <a:pt x="10986" y="5151"/>
                  </a:lnTo>
                  <a:cubicBezTo>
                    <a:pt x="11056" y="5299"/>
                    <a:pt x="11200" y="5408"/>
                    <a:pt x="11365" y="5429"/>
                  </a:cubicBezTo>
                  <a:lnTo>
                    <a:pt x="34374" y="8913"/>
                  </a:lnTo>
                  <a:lnTo>
                    <a:pt x="34374" y="67040"/>
                  </a:lnTo>
                  <a:lnTo>
                    <a:pt x="1224" y="48194"/>
                  </a:lnTo>
                  <a:lnTo>
                    <a:pt x="1006" y="1066"/>
                  </a:lnTo>
                  <a:close/>
                  <a:moveTo>
                    <a:pt x="503" y="0"/>
                  </a:moveTo>
                  <a:cubicBezTo>
                    <a:pt x="228" y="0"/>
                    <a:pt x="0" y="224"/>
                    <a:pt x="4" y="505"/>
                  </a:cubicBezTo>
                  <a:lnTo>
                    <a:pt x="226" y="48486"/>
                  </a:lnTo>
                  <a:cubicBezTo>
                    <a:pt x="226" y="48664"/>
                    <a:pt x="322" y="48830"/>
                    <a:pt x="479" y="48921"/>
                  </a:cubicBezTo>
                  <a:lnTo>
                    <a:pt x="34622" y="68338"/>
                  </a:lnTo>
                  <a:cubicBezTo>
                    <a:pt x="34700" y="68377"/>
                    <a:pt x="34783" y="68403"/>
                    <a:pt x="34870" y="68403"/>
                  </a:cubicBezTo>
                  <a:cubicBezTo>
                    <a:pt x="35149" y="68403"/>
                    <a:pt x="35371" y="68176"/>
                    <a:pt x="35371" y="67902"/>
                  </a:cubicBezTo>
                  <a:lnTo>
                    <a:pt x="35371" y="8486"/>
                  </a:lnTo>
                  <a:cubicBezTo>
                    <a:pt x="35371" y="8238"/>
                    <a:pt x="35188" y="8029"/>
                    <a:pt x="34944" y="7990"/>
                  </a:cubicBezTo>
                  <a:lnTo>
                    <a:pt x="11779" y="4485"/>
                  </a:lnTo>
                  <a:lnTo>
                    <a:pt x="10329" y="1406"/>
                  </a:lnTo>
                  <a:cubicBezTo>
                    <a:pt x="10255" y="1249"/>
                    <a:pt x="10107" y="1140"/>
                    <a:pt x="9932" y="1123"/>
                  </a:cubicBezTo>
                  <a:lnTo>
                    <a:pt x="562" y="4"/>
                  </a:lnTo>
                  <a:cubicBezTo>
                    <a:pt x="542" y="2"/>
                    <a:pt x="522" y="0"/>
                    <a:pt x="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4837900" y="2157675"/>
              <a:ext cx="753225" cy="1422725"/>
            </a:xfrm>
            <a:custGeom>
              <a:avLst/>
              <a:gdLst/>
              <a:ahLst/>
              <a:cxnLst/>
              <a:rect l="l" t="t" r="r" b="b"/>
              <a:pathLst>
                <a:path w="30129" h="56909" extrusionOk="0">
                  <a:moveTo>
                    <a:pt x="1" y="1"/>
                  </a:moveTo>
                  <a:lnTo>
                    <a:pt x="1" y="40841"/>
                  </a:lnTo>
                  <a:lnTo>
                    <a:pt x="30129" y="56908"/>
                  </a:lnTo>
                  <a:lnTo>
                    <a:pt x="30129" y="535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4825375" y="2145275"/>
              <a:ext cx="778275" cy="1447650"/>
            </a:xfrm>
            <a:custGeom>
              <a:avLst/>
              <a:gdLst/>
              <a:ahLst/>
              <a:cxnLst/>
              <a:rect l="l" t="t" r="r" b="b"/>
              <a:pathLst>
                <a:path w="31131" h="57906" extrusionOk="0">
                  <a:moveTo>
                    <a:pt x="1002" y="1093"/>
                  </a:moveTo>
                  <a:lnTo>
                    <a:pt x="30129" y="6271"/>
                  </a:lnTo>
                  <a:lnTo>
                    <a:pt x="30129" y="56573"/>
                  </a:lnTo>
                  <a:lnTo>
                    <a:pt x="1002" y="41036"/>
                  </a:lnTo>
                  <a:lnTo>
                    <a:pt x="1002" y="1093"/>
                  </a:lnTo>
                  <a:close/>
                  <a:moveTo>
                    <a:pt x="497" y="1"/>
                  </a:moveTo>
                  <a:cubicBezTo>
                    <a:pt x="230" y="1"/>
                    <a:pt x="1" y="219"/>
                    <a:pt x="1" y="497"/>
                  </a:cubicBezTo>
                  <a:lnTo>
                    <a:pt x="1" y="41337"/>
                  </a:lnTo>
                  <a:cubicBezTo>
                    <a:pt x="1" y="41524"/>
                    <a:pt x="105" y="41694"/>
                    <a:pt x="266" y="41781"/>
                  </a:cubicBezTo>
                  <a:lnTo>
                    <a:pt x="30395" y="57849"/>
                  </a:lnTo>
                  <a:cubicBezTo>
                    <a:pt x="30464" y="57888"/>
                    <a:pt x="30547" y="57905"/>
                    <a:pt x="30630" y="57905"/>
                  </a:cubicBezTo>
                  <a:cubicBezTo>
                    <a:pt x="30721" y="57905"/>
                    <a:pt x="30808" y="57883"/>
                    <a:pt x="30887" y="57836"/>
                  </a:cubicBezTo>
                  <a:cubicBezTo>
                    <a:pt x="31039" y="57744"/>
                    <a:pt x="31131" y="57583"/>
                    <a:pt x="31131" y="57404"/>
                  </a:cubicBezTo>
                  <a:lnTo>
                    <a:pt x="31131" y="5853"/>
                  </a:lnTo>
                  <a:cubicBezTo>
                    <a:pt x="31131" y="5613"/>
                    <a:pt x="30956" y="5404"/>
                    <a:pt x="30717" y="5365"/>
                  </a:cubicBezTo>
                  <a:lnTo>
                    <a:pt x="589" y="9"/>
                  </a:lnTo>
                  <a:cubicBezTo>
                    <a:pt x="558" y="3"/>
                    <a:pt x="527" y="1"/>
                    <a:pt x="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6"/>
            <p:cNvSpPr/>
            <p:nvPr/>
          </p:nvSpPr>
          <p:spPr>
            <a:xfrm>
              <a:off x="4947850" y="2616000"/>
              <a:ext cx="483250" cy="546050"/>
            </a:xfrm>
            <a:custGeom>
              <a:avLst/>
              <a:gdLst/>
              <a:ahLst/>
              <a:cxnLst/>
              <a:rect l="l" t="t" r="r" b="b"/>
              <a:pathLst>
                <a:path w="19330" h="21842" extrusionOk="0">
                  <a:moveTo>
                    <a:pt x="8035" y="0"/>
                  </a:moveTo>
                  <a:cubicBezTo>
                    <a:pt x="7383" y="0"/>
                    <a:pt x="6736" y="102"/>
                    <a:pt x="6105" y="313"/>
                  </a:cubicBezTo>
                  <a:cubicBezTo>
                    <a:pt x="1851" y="1742"/>
                    <a:pt x="1" y="7646"/>
                    <a:pt x="1969" y="13503"/>
                  </a:cubicBezTo>
                  <a:cubicBezTo>
                    <a:pt x="3645" y="18495"/>
                    <a:pt x="7549" y="21841"/>
                    <a:pt x="11298" y="21841"/>
                  </a:cubicBezTo>
                  <a:cubicBezTo>
                    <a:pt x="11951" y="21841"/>
                    <a:pt x="12599" y="21740"/>
                    <a:pt x="13229" y="21528"/>
                  </a:cubicBezTo>
                  <a:cubicBezTo>
                    <a:pt x="17479" y="20104"/>
                    <a:pt x="19330" y="14195"/>
                    <a:pt x="17362" y="8338"/>
                  </a:cubicBezTo>
                  <a:cubicBezTo>
                    <a:pt x="15685" y="3346"/>
                    <a:pt x="11782" y="0"/>
                    <a:pt x="8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5057900" y="2720725"/>
              <a:ext cx="235400" cy="352175"/>
            </a:xfrm>
            <a:custGeom>
              <a:avLst/>
              <a:gdLst/>
              <a:ahLst/>
              <a:cxnLst/>
              <a:rect l="l" t="t" r="r" b="b"/>
              <a:pathLst>
                <a:path w="9416" h="14087" extrusionOk="0">
                  <a:moveTo>
                    <a:pt x="966" y="1"/>
                  </a:moveTo>
                  <a:cubicBezTo>
                    <a:pt x="780" y="1"/>
                    <a:pt x="602" y="66"/>
                    <a:pt x="454" y="204"/>
                  </a:cubicBezTo>
                  <a:cubicBezTo>
                    <a:pt x="23" y="601"/>
                    <a:pt x="1" y="1445"/>
                    <a:pt x="397" y="2085"/>
                  </a:cubicBezTo>
                  <a:lnTo>
                    <a:pt x="3258" y="6684"/>
                  </a:lnTo>
                  <a:lnTo>
                    <a:pt x="397" y="9858"/>
                  </a:lnTo>
                  <a:cubicBezTo>
                    <a:pt x="1" y="10298"/>
                    <a:pt x="23" y="11151"/>
                    <a:pt x="454" y="11761"/>
                  </a:cubicBezTo>
                  <a:cubicBezTo>
                    <a:pt x="658" y="12053"/>
                    <a:pt x="915" y="12236"/>
                    <a:pt x="1172" y="12301"/>
                  </a:cubicBezTo>
                  <a:cubicBezTo>
                    <a:pt x="1239" y="12319"/>
                    <a:pt x="1308" y="12329"/>
                    <a:pt x="1375" y="12329"/>
                  </a:cubicBezTo>
                  <a:cubicBezTo>
                    <a:pt x="1592" y="12329"/>
                    <a:pt x="1802" y="12235"/>
                    <a:pt x="1952" y="12066"/>
                  </a:cubicBezTo>
                  <a:lnTo>
                    <a:pt x="4708" y="9009"/>
                  </a:lnTo>
                  <a:lnTo>
                    <a:pt x="7464" y="13437"/>
                  </a:lnTo>
                  <a:cubicBezTo>
                    <a:pt x="7673" y="13773"/>
                    <a:pt x="7956" y="13986"/>
                    <a:pt x="8244" y="14060"/>
                  </a:cubicBezTo>
                  <a:cubicBezTo>
                    <a:pt x="8309" y="14078"/>
                    <a:pt x="8375" y="14087"/>
                    <a:pt x="8441" y="14087"/>
                  </a:cubicBezTo>
                  <a:cubicBezTo>
                    <a:pt x="8632" y="14087"/>
                    <a:pt x="8820" y="14014"/>
                    <a:pt x="8962" y="13882"/>
                  </a:cubicBezTo>
                  <a:cubicBezTo>
                    <a:pt x="9393" y="13481"/>
                    <a:pt x="9415" y="12641"/>
                    <a:pt x="9019" y="12000"/>
                  </a:cubicBezTo>
                  <a:lnTo>
                    <a:pt x="6158" y="7402"/>
                  </a:lnTo>
                  <a:lnTo>
                    <a:pt x="9019" y="4228"/>
                  </a:lnTo>
                  <a:cubicBezTo>
                    <a:pt x="9415" y="3788"/>
                    <a:pt x="9393" y="2935"/>
                    <a:pt x="8962" y="2325"/>
                  </a:cubicBezTo>
                  <a:cubicBezTo>
                    <a:pt x="8705" y="1957"/>
                    <a:pt x="8358" y="1762"/>
                    <a:pt x="8036" y="1762"/>
                  </a:cubicBezTo>
                  <a:cubicBezTo>
                    <a:pt x="7824" y="1762"/>
                    <a:pt x="7623" y="1846"/>
                    <a:pt x="7464" y="2020"/>
                  </a:cubicBezTo>
                  <a:lnTo>
                    <a:pt x="4708" y="5081"/>
                  </a:lnTo>
                  <a:lnTo>
                    <a:pt x="1952" y="649"/>
                  </a:lnTo>
                  <a:cubicBezTo>
                    <a:pt x="1690" y="231"/>
                    <a:pt x="1315" y="1"/>
                    <a:pt x="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4957550" y="2491050"/>
              <a:ext cx="449275" cy="149025"/>
            </a:xfrm>
            <a:custGeom>
              <a:avLst/>
              <a:gdLst/>
              <a:ahLst/>
              <a:cxnLst/>
              <a:rect l="l" t="t" r="r" b="b"/>
              <a:pathLst>
                <a:path w="17971" h="5961" extrusionOk="0">
                  <a:moveTo>
                    <a:pt x="557" y="0"/>
                  </a:moveTo>
                  <a:cubicBezTo>
                    <a:pt x="342" y="0"/>
                    <a:pt x="142" y="142"/>
                    <a:pt x="78" y="360"/>
                  </a:cubicBezTo>
                  <a:cubicBezTo>
                    <a:pt x="0" y="630"/>
                    <a:pt x="157" y="909"/>
                    <a:pt x="427" y="983"/>
                  </a:cubicBezTo>
                  <a:lnTo>
                    <a:pt x="17300" y="5938"/>
                  </a:lnTo>
                  <a:cubicBezTo>
                    <a:pt x="17348" y="5951"/>
                    <a:pt x="17396" y="5960"/>
                    <a:pt x="17444" y="5960"/>
                  </a:cubicBezTo>
                  <a:cubicBezTo>
                    <a:pt x="17692" y="5960"/>
                    <a:pt x="17901" y="5777"/>
                    <a:pt x="17936" y="5529"/>
                  </a:cubicBezTo>
                  <a:cubicBezTo>
                    <a:pt x="17971" y="5285"/>
                    <a:pt x="17823" y="5050"/>
                    <a:pt x="17583" y="4980"/>
                  </a:cubicBezTo>
                  <a:lnTo>
                    <a:pt x="710" y="25"/>
                  </a:lnTo>
                  <a:cubicBezTo>
                    <a:pt x="659" y="8"/>
                    <a:pt x="608" y="0"/>
                    <a:pt x="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4940875" y="2373875"/>
              <a:ext cx="574050" cy="177675"/>
            </a:xfrm>
            <a:custGeom>
              <a:avLst/>
              <a:gdLst/>
              <a:ahLst/>
              <a:cxnLst/>
              <a:rect l="l" t="t" r="r" b="b"/>
              <a:pathLst>
                <a:path w="22962" h="7107" extrusionOk="0">
                  <a:moveTo>
                    <a:pt x="555" y="0"/>
                  </a:moveTo>
                  <a:cubicBezTo>
                    <a:pt x="337" y="0"/>
                    <a:pt x="139" y="145"/>
                    <a:pt x="75" y="366"/>
                  </a:cubicBezTo>
                  <a:cubicBezTo>
                    <a:pt x="1" y="636"/>
                    <a:pt x="162" y="915"/>
                    <a:pt x="432" y="985"/>
                  </a:cubicBezTo>
                  <a:lnTo>
                    <a:pt x="22300" y="7090"/>
                  </a:lnTo>
                  <a:cubicBezTo>
                    <a:pt x="22343" y="7103"/>
                    <a:pt x="22391" y="7107"/>
                    <a:pt x="22435" y="7107"/>
                  </a:cubicBezTo>
                  <a:cubicBezTo>
                    <a:pt x="22683" y="7103"/>
                    <a:pt x="22892" y="6920"/>
                    <a:pt x="22927" y="6672"/>
                  </a:cubicBezTo>
                  <a:cubicBezTo>
                    <a:pt x="22962" y="6428"/>
                    <a:pt x="22809" y="6193"/>
                    <a:pt x="22570" y="6127"/>
                  </a:cubicBezTo>
                  <a:lnTo>
                    <a:pt x="702" y="22"/>
                  </a:lnTo>
                  <a:cubicBezTo>
                    <a:pt x="653" y="7"/>
                    <a:pt x="604" y="0"/>
                    <a:pt x="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4867850" y="5014950"/>
              <a:ext cx="787875" cy="254875"/>
            </a:xfrm>
            <a:custGeom>
              <a:avLst/>
              <a:gdLst/>
              <a:ahLst/>
              <a:cxnLst/>
              <a:rect l="l" t="t" r="r" b="b"/>
              <a:pathLst>
                <a:path w="31515" h="10195" extrusionOk="0">
                  <a:moveTo>
                    <a:pt x="19684" y="1"/>
                  </a:moveTo>
                  <a:cubicBezTo>
                    <a:pt x="19320" y="1"/>
                    <a:pt x="18945" y="7"/>
                    <a:pt x="18559" y="22"/>
                  </a:cubicBezTo>
                  <a:cubicBezTo>
                    <a:pt x="18559" y="22"/>
                    <a:pt x="7899" y="1010"/>
                    <a:pt x="3950" y="4167"/>
                  </a:cubicBezTo>
                  <a:cubicBezTo>
                    <a:pt x="0" y="7328"/>
                    <a:pt x="2961" y="8904"/>
                    <a:pt x="6715" y="9893"/>
                  </a:cubicBezTo>
                  <a:cubicBezTo>
                    <a:pt x="7499" y="10100"/>
                    <a:pt x="8854" y="10194"/>
                    <a:pt x="10526" y="10194"/>
                  </a:cubicBezTo>
                  <a:cubicBezTo>
                    <a:pt x="16846" y="10194"/>
                    <a:pt x="27700" y="8846"/>
                    <a:pt x="29419" y="7128"/>
                  </a:cubicBezTo>
                  <a:cubicBezTo>
                    <a:pt x="31514" y="5037"/>
                    <a:pt x="29568" y="1"/>
                    <a:pt x="19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6"/>
            <p:cNvSpPr/>
            <p:nvPr/>
          </p:nvSpPr>
          <p:spPr>
            <a:xfrm>
              <a:off x="4902675" y="5002450"/>
              <a:ext cx="738525" cy="279875"/>
            </a:xfrm>
            <a:custGeom>
              <a:avLst/>
              <a:gdLst/>
              <a:ahLst/>
              <a:cxnLst/>
              <a:rect l="l" t="t" r="r" b="b"/>
              <a:pathLst>
                <a:path w="29541" h="11195" extrusionOk="0">
                  <a:moveTo>
                    <a:pt x="18181" y="1004"/>
                  </a:moveTo>
                  <a:cubicBezTo>
                    <a:pt x="22336" y="1004"/>
                    <a:pt x="26849" y="1977"/>
                    <a:pt x="28052" y="4741"/>
                  </a:cubicBezTo>
                  <a:cubicBezTo>
                    <a:pt x="28461" y="5681"/>
                    <a:pt x="28317" y="6626"/>
                    <a:pt x="27673" y="7275"/>
                  </a:cubicBezTo>
                  <a:cubicBezTo>
                    <a:pt x="26802" y="8146"/>
                    <a:pt x="22696" y="9095"/>
                    <a:pt x="17209" y="9701"/>
                  </a:cubicBezTo>
                  <a:cubicBezTo>
                    <a:pt x="14230" y="10029"/>
                    <a:pt x="11374" y="10197"/>
                    <a:pt x="9154" y="10197"/>
                  </a:cubicBezTo>
                  <a:cubicBezTo>
                    <a:pt x="7487" y="10197"/>
                    <a:pt x="6178" y="10102"/>
                    <a:pt x="5444" y="9910"/>
                  </a:cubicBezTo>
                  <a:cubicBezTo>
                    <a:pt x="2813" y="9217"/>
                    <a:pt x="1385" y="8425"/>
                    <a:pt x="1202" y="7554"/>
                  </a:cubicBezTo>
                  <a:cubicBezTo>
                    <a:pt x="1028" y="6731"/>
                    <a:pt x="2012" y="5742"/>
                    <a:pt x="2866" y="5059"/>
                  </a:cubicBezTo>
                  <a:cubicBezTo>
                    <a:pt x="6589" y="2080"/>
                    <a:pt x="16765" y="1061"/>
                    <a:pt x="17196" y="1022"/>
                  </a:cubicBezTo>
                  <a:lnTo>
                    <a:pt x="17200" y="1022"/>
                  </a:lnTo>
                  <a:cubicBezTo>
                    <a:pt x="17524" y="1010"/>
                    <a:pt x="17851" y="1004"/>
                    <a:pt x="18181" y="1004"/>
                  </a:cubicBezTo>
                  <a:close/>
                  <a:moveTo>
                    <a:pt x="18280" y="0"/>
                  </a:moveTo>
                  <a:cubicBezTo>
                    <a:pt x="17911" y="0"/>
                    <a:pt x="17533" y="7"/>
                    <a:pt x="17148" y="21"/>
                  </a:cubicBezTo>
                  <a:lnTo>
                    <a:pt x="17122" y="21"/>
                  </a:lnTo>
                  <a:cubicBezTo>
                    <a:pt x="16678" y="64"/>
                    <a:pt x="6262" y="1061"/>
                    <a:pt x="2243" y="4275"/>
                  </a:cubicBezTo>
                  <a:cubicBezTo>
                    <a:pt x="658" y="5546"/>
                    <a:pt x="0" y="6683"/>
                    <a:pt x="227" y="7759"/>
                  </a:cubicBezTo>
                  <a:cubicBezTo>
                    <a:pt x="501" y="9069"/>
                    <a:pt x="2082" y="10062"/>
                    <a:pt x="5191" y="10876"/>
                  </a:cubicBezTo>
                  <a:cubicBezTo>
                    <a:pt x="5931" y="11072"/>
                    <a:pt x="7316" y="11194"/>
                    <a:pt x="9249" y="11194"/>
                  </a:cubicBezTo>
                  <a:cubicBezTo>
                    <a:pt x="11344" y="11194"/>
                    <a:pt x="14074" y="11050"/>
                    <a:pt x="17322" y="10693"/>
                  </a:cubicBezTo>
                  <a:cubicBezTo>
                    <a:pt x="20140" y="10384"/>
                    <a:pt x="26867" y="9500"/>
                    <a:pt x="28378" y="7985"/>
                  </a:cubicBezTo>
                  <a:cubicBezTo>
                    <a:pt x="29314" y="7049"/>
                    <a:pt x="29541" y="5651"/>
                    <a:pt x="28970" y="4340"/>
                  </a:cubicBezTo>
                  <a:cubicBezTo>
                    <a:pt x="28570" y="3426"/>
                    <a:pt x="27616" y="2133"/>
                    <a:pt x="25317" y="1175"/>
                  </a:cubicBezTo>
                  <a:cubicBezTo>
                    <a:pt x="23447" y="394"/>
                    <a:pt x="21085" y="0"/>
                    <a:pt x="182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6"/>
            <p:cNvSpPr/>
            <p:nvPr/>
          </p:nvSpPr>
          <p:spPr>
            <a:xfrm>
              <a:off x="5057250" y="5153600"/>
              <a:ext cx="564575" cy="116200"/>
            </a:xfrm>
            <a:custGeom>
              <a:avLst/>
              <a:gdLst/>
              <a:ahLst/>
              <a:cxnLst/>
              <a:rect l="l" t="t" r="r" b="b"/>
              <a:pathLst>
                <a:path w="22583" h="4648" extrusionOk="0">
                  <a:moveTo>
                    <a:pt x="21470" y="0"/>
                  </a:moveTo>
                  <a:cubicBezTo>
                    <a:pt x="16857" y="0"/>
                    <a:pt x="11124" y="1309"/>
                    <a:pt x="5849" y="2967"/>
                  </a:cubicBezTo>
                  <a:cubicBezTo>
                    <a:pt x="3928" y="3576"/>
                    <a:pt x="1978" y="4090"/>
                    <a:pt x="1" y="4504"/>
                  </a:cubicBezTo>
                  <a:cubicBezTo>
                    <a:pt x="773" y="4601"/>
                    <a:pt x="1786" y="4647"/>
                    <a:pt x="2953" y="4647"/>
                  </a:cubicBezTo>
                  <a:cubicBezTo>
                    <a:pt x="9276" y="4647"/>
                    <a:pt x="20126" y="3302"/>
                    <a:pt x="21843" y="1582"/>
                  </a:cubicBezTo>
                  <a:cubicBezTo>
                    <a:pt x="22261" y="1164"/>
                    <a:pt x="22522" y="615"/>
                    <a:pt x="22583" y="27"/>
                  </a:cubicBezTo>
                  <a:cubicBezTo>
                    <a:pt x="22220" y="9"/>
                    <a:pt x="21849" y="0"/>
                    <a:pt x="21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5040925" y="5141075"/>
              <a:ext cx="594075" cy="141250"/>
            </a:xfrm>
            <a:custGeom>
              <a:avLst/>
              <a:gdLst/>
              <a:ahLst/>
              <a:cxnLst/>
              <a:rect l="l" t="t" r="r" b="b"/>
              <a:pathLst>
                <a:path w="23763" h="5650" extrusionOk="0">
                  <a:moveTo>
                    <a:pt x="22125" y="999"/>
                  </a:moveTo>
                  <a:cubicBezTo>
                    <a:pt x="22291" y="999"/>
                    <a:pt x="22452" y="1003"/>
                    <a:pt x="22613" y="1003"/>
                  </a:cubicBezTo>
                  <a:cubicBezTo>
                    <a:pt x="22509" y="1277"/>
                    <a:pt x="22347" y="1526"/>
                    <a:pt x="22143" y="1730"/>
                  </a:cubicBezTo>
                  <a:cubicBezTo>
                    <a:pt x="21337" y="2536"/>
                    <a:pt x="17597" y="3441"/>
                    <a:pt x="12611" y="4047"/>
                  </a:cubicBezTo>
                  <a:cubicBezTo>
                    <a:pt x="9641" y="4404"/>
                    <a:pt x="6667" y="4613"/>
                    <a:pt x="4272" y="4643"/>
                  </a:cubicBezTo>
                  <a:cubicBezTo>
                    <a:pt x="5052" y="4430"/>
                    <a:pt x="5844" y="4199"/>
                    <a:pt x="6654" y="3942"/>
                  </a:cubicBezTo>
                  <a:cubicBezTo>
                    <a:pt x="11022" y="2571"/>
                    <a:pt x="17118" y="999"/>
                    <a:pt x="22125" y="999"/>
                  </a:cubicBezTo>
                  <a:close/>
                  <a:moveTo>
                    <a:pt x="22135" y="0"/>
                  </a:moveTo>
                  <a:cubicBezTo>
                    <a:pt x="16993" y="0"/>
                    <a:pt x="10792" y="1599"/>
                    <a:pt x="6354" y="2993"/>
                  </a:cubicBezTo>
                  <a:cubicBezTo>
                    <a:pt x="4446" y="3598"/>
                    <a:pt x="2513" y="4108"/>
                    <a:pt x="554" y="4517"/>
                  </a:cubicBezTo>
                  <a:cubicBezTo>
                    <a:pt x="1" y="4630"/>
                    <a:pt x="31" y="5431"/>
                    <a:pt x="593" y="5501"/>
                  </a:cubicBezTo>
                  <a:cubicBezTo>
                    <a:pt x="1377" y="5601"/>
                    <a:pt x="2409" y="5649"/>
                    <a:pt x="3615" y="5649"/>
                  </a:cubicBezTo>
                  <a:cubicBezTo>
                    <a:pt x="6158" y="5649"/>
                    <a:pt x="9454" y="5440"/>
                    <a:pt x="12733" y="5044"/>
                  </a:cubicBezTo>
                  <a:cubicBezTo>
                    <a:pt x="20170" y="4143"/>
                    <a:pt x="22265" y="3028"/>
                    <a:pt x="22848" y="2440"/>
                  </a:cubicBezTo>
                  <a:cubicBezTo>
                    <a:pt x="23349" y="1939"/>
                    <a:pt x="23663" y="1282"/>
                    <a:pt x="23732" y="576"/>
                  </a:cubicBezTo>
                  <a:cubicBezTo>
                    <a:pt x="23763" y="293"/>
                    <a:pt x="23545" y="41"/>
                    <a:pt x="23262" y="28"/>
                  </a:cubicBezTo>
                  <a:cubicBezTo>
                    <a:pt x="22893" y="9"/>
                    <a:pt x="22517" y="0"/>
                    <a:pt x="22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4367950" y="2070250"/>
              <a:ext cx="231475" cy="134475"/>
            </a:xfrm>
            <a:custGeom>
              <a:avLst/>
              <a:gdLst/>
              <a:ahLst/>
              <a:cxnLst/>
              <a:rect l="l" t="t" r="r" b="b"/>
              <a:pathLst>
                <a:path w="9259" h="5379" extrusionOk="0">
                  <a:moveTo>
                    <a:pt x="764" y="0"/>
                  </a:moveTo>
                  <a:cubicBezTo>
                    <a:pt x="521" y="0"/>
                    <a:pt x="288" y="132"/>
                    <a:pt x="170" y="358"/>
                  </a:cubicBezTo>
                  <a:cubicBezTo>
                    <a:pt x="1" y="680"/>
                    <a:pt x="123" y="1077"/>
                    <a:pt x="440" y="1251"/>
                  </a:cubicBezTo>
                  <a:lnTo>
                    <a:pt x="8226" y="5305"/>
                  </a:lnTo>
                  <a:cubicBezTo>
                    <a:pt x="8322" y="5353"/>
                    <a:pt x="8426" y="5379"/>
                    <a:pt x="8535" y="5379"/>
                  </a:cubicBezTo>
                  <a:cubicBezTo>
                    <a:pt x="8844" y="5379"/>
                    <a:pt x="9110" y="5170"/>
                    <a:pt x="9184" y="4869"/>
                  </a:cubicBezTo>
                  <a:cubicBezTo>
                    <a:pt x="9258" y="4569"/>
                    <a:pt x="9119" y="4260"/>
                    <a:pt x="8844" y="4120"/>
                  </a:cubicBezTo>
                  <a:lnTo>
                    <a:pt x="1054" y="66"/>
                  </a:lnTo>
                  <a:cubicBezTo>
                    <a:pt x="961" y="21"/>
                    <a:pt x="861" y="0"/>
                    <a:pt x="7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4256050" y="2012050"/>
              <a:ext cx="94625" cy="63350"/>
            </a:xfrm>
            <a:custGeom>
              <a:avLst/>
              <a:gdLst/>
              <a:ahLst/>
              <a:cxnLst/>
              <a:rect l="l" t="t" r="r" b="b"/>
              <a:pathLst>
                <a:path w="3785" h="2534" extrusionOk="0">
                  <a:moveTo>
                    <a:pt x="756" y="0"/>
                  </a:moveTo>
                  <a:cubicBezTo>
                    <a:pt x="514" y="0"/>
                    <a:pt x="283" y="132"/>
                    <a:pt x="166" y="361"/>
                  </a:cubicBezTo>
                  <a:cubicBezTo>
                    <a:pt x="0" y="679"/>
                    <a:pt x="118" y="1075"/>
                    <a:pt x="436" y="1249"/>
                  </a:cubicBezTo>
                  <a:lnTo>
                    <a:pt x="2757" y="2460"/>
                  </a:lnTo>
                  <a:cubicBezTo>
                    <a:pt x="2852" y="2508"/>
                    <a:pt x="2957" y="2534"/>
                    <a:pt x="3066" y="2534"/>
                  </a:cubicBezTo>
                  <a:cubicBezTo>
                    <a:pt x="3371" y="2534"/>
                    <a:pt x="3641" y="2325"/>
                    <a:pt x="3710" y="2024"/>
                  </a:cubicBezTo>
                  <a:cubicBezTo>
                    <a:pt x="3784" y="1728"/>
                    <a:pt x="3645" y="1415"/>
                    <a:pt x="3371" y="1275"/>
                  </a:cubicBezTo>
                  <a:lnTo>
                    <a:pt x="1050" y="69"/>
                  </a:lnTo>
                  <a:cubicBezTo>
                    <a:pt x="955" y="22"/>
                    <a:pt x="854" y="0"/>
                    <a:pt x="7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4412250" y="2580950"/>
              <a:ext cx="100400" cy="40925"/>
            </a:xfrm>
            <a:custGeom>
              <a:avLst/>
              <a:gdLst/>
              <a:ahLst/>
              <a:cxnLst/>
              <a:rect l="l" t="t" r="r" b="b"/>
              <a:pathLst>
                <a:path w="4016" h="1637" extrusionOk="0">
                  <a:moveTo>
                    <a:pt x="699" y="1"/>
                  </a:moveTo>
                  <a:cubicBezTo>
                    <a:pt x="368" y="1"/>
                    <a:pt x="81" y="252"/>
                    <a:pt x="44" y="587"/>
                  </a:cubicBezTo>
                  <a:cubicBezTo>
                    <a:pt x="1" y="949"/>
                    <a:pt x="253" y="1275"/>
                    <a:pt x="610" y="1328"/>
                  </a:cubicBezTo>
                  <a:lnTo>
                    <a:pt x="3254" y="1633"/>
                  </a:lnTo>
                  <a:cubicBezTo>
                    <a:pt x="3275" y="1633"/>
                    <a:pt x="3301" y="1637"/>
                    <a:pt x="3328" y="1637"/>
                  </a:cubicBezTo>
                  <a:cubicBezTo>
                    <a:pt x="3680" y="1637"/>
                    <a:pt x="3972" y="1358"/>
                    <a:pt x="3994" y="1006"/>
                  </a:cubicBezTo>
                  <a:cubicBezTo>
                    <a:pt x="4016" y="653"/>
                    <a:pt x="3754" y="348"/>
                    <a:pt x="3406" y="304"/>
                  </a:cubicBezTo>
                  <a:lnTo>
                    <a:pt x="763" y="4"/>
                  </a:lnTo>
                  <a:cubicBezTo>
                    <a:pt x="741" y="2"/>
                    <a:pt x="720" y="1"/>
                    <a:pt x="6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4158400" y="2551600"/>
              <a:ext cx="213375" cy="53950"/>
            </a:xfrm>
            <a:custGeom>
              <a:avLst/>
              <a:gdLst/>
              <a:ahLst/>
              <a:cxnLst/>
              <a:rect l="l" t="t" r="r" b="b"/>
              <a:pathLst>
                <a:path w="8535" h="2158" extrusionOk="0">
                  <a:moveTo>
                    <a:pt x="704" y="0"/>
                  </a:moveTo>
                  <a:cubicBezTo>
                    <a:pt x="372" y="0"/>
                    <a:pt x="84" y="251"/>
                    <a:pt x="44" y="590"/>
                  </a:cubicBezTo>
                  <a:cubicBezTo>
                    <a:pt x="0" y="965"/>
                    <a:pt x="270" y="1300"/>
                    <a:pt x="645" y="1335"/>
                  </a:cubicBezTo>
                  <a:lnTo>
                    <a:pt x="7773" y="2153"/>
                  </a:lnTo>
                  <a:cubicBezTo>
                    <a:pt x="7799" y="2158"/>
                    <a:pt x="7825" y="2158"/>
                    <a:pt x="7851" y="2158"/>
                  </a:cubicBezTo>
                  <a:cubicBezTo>
                    <a:pt x="8204" y="2158"/>
                    <a:pt x="8496" y="1883"/>
                    <a:pt x="8513" y="1531"/>
                  </a:cubicBezTo>
                  <a:cubicBezTo>
                    <a:pt x="8535" y="1178"/>
                    <a:pt x="8278" y="869"/>
                    <a:pt x="7925" y="830"/>
                  </a:cubicBezTo>
                  <a:lnTo>
                    <a:pt x="797" y="7"/>
                  </a:lnTo>
                  <a:cubicBezTo>
                    <a:pt x="766" y="2"/>
                    <a:pt x="735" y="0"/>
                    <a:pt x="7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6"/>
            <p:cNvSpPr/>
            <p:nvPr/>
          </p:nvSpPr>
          <p:spPr>
            <a:xfrm>
              <a:off x="4232650" y="3054850"/>
              <a:ext cx="256375" cy="94575"/>
            </a:xfrm>
            <a:custGeom>
              <a:avLst/>
              <a:gdLst/>
              <a:ahLst/>
              <a:cxnLst/>
              <a:rect l="l" t="t" r="r" b="b"/>
              <a:pathLst>
                <a:path w="10255" h="3783" extrusionOk="0">
                  <a:moveTo>
                    <a:pt x="9513" y="0"/>
                  </a:moveTo>
                  <a:cubicBezTo>
                    <a:pt x="9460" y="0"/>
                    <a:pt x="9407" y="7"/>
                    <a:pt x="9353" y="20"/>
                  </a:cubicBezTo>
                  <a:lnTo>
                    <a:pt x="518" y="2476"/>
                  </a:lnTo>
                  <a:cubicBezTo>
                    <a:pt x="200" y="2567"/>
                    <a:pt x="0" y="2877"/>
                    <a:pt x="48" y="3203"/>
                  </a:cubicBezTo>
                  <a:cubicBezTo>
                    <a:pt x="91" y="3530"/>
                    <a:pt x="366" y="3778"/>
                    <a:pt x="697" y="3782"/>
                  </a:cubicBezTo>
                  <a:cubicBezTo>
                    <a:pt x="758" y="3782"/>
                    <a:pt x="819" y="3774"/>
                    <a:pt x="875" y="3761"/>
                  </a:cubicBezTo>
                  <a:lnTo>
                    <a:pt x="9710" y="1305"/>
                  </a:lnTo>
                  <a:cubicBezTo>
                    <a:pt x="10054" y="1200"/>
                    <a:pt x="10255" y="839"/>
                    <a:pt x="10155" y="490"/>
                  </a:cubicBezTo>
                  <a:cubicBezTo>
                    <a:pt x="10073" y="195"/>
                    <a:pt x="9805" y="0"/>
                    <a:pt x="9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6"/>
            <p:cNvSpPr/>
            <p:nvPr/>
          </p:nvSpPr>
          <p:spPr>
            <a:xfrm>
              <a:off x="3657750" y="372700"/>
              <a:ext cx="1056400" cy="1056525"/>
            </a:xfrm>
            <a:custGeom>
              <a:avLst/>
              <a:gdLst/>
              <a:ahLst/>
              <a:cxnLst/>
              <a:rect l="l" t="t" r="r" b="b"/>
              <a:pathLst>
                <a:path w="42256" h="42261" extrusionOk="0">
                  <a:moveTo>
                    <a:pt x="21128" y="4150"/>
                  </a:moveTo>
                  <a:cubicBezTo>
                    <a:pt x="30503" y="4150"/>
                    <a:pt x="38106" y="11753"/>
                    <a:pt x="38106" y="21128"/>
                  </a:cubicBezTo>
                  <a:cubicBezTo>
                    <a:pt x="38106" y="30508"/>
                    <a:pt x="30503" y="38110"/>
                    <a:pt x="21128" y="38110"/>
                  </a:cubicBezTo>
                  <a:lnTo>
                    <a:pt x="21128" y="38106"/>
                  </a:lnTo>
                  <a:cubicBezTo>
                    <a:pt x="11753" y="38106"/>
                    <a:pt x="4150" y="30508"/>
                    <a:pt x="4150" y="21128"/>
                  </a:cubicBezTo>
                  <a:cubicBezTo>
                    <a:pt x="4150" y="11753"/>
                    <a:pt x="11753" y="4150"/>
                    <a:pt x="21128" y="4150"/>
                  </a:cubicBezTo>
                  <a:close/>
                  <a:moveTo>
                    <a:pt x="21128" y="1"/>
                  </a:moveTo>
                  <a:cubicBezTo>
                    <a:pt x="9458" y="1"/>
                    <a:pt x="0" y="9463"/>
                    <a:pt x="0" y="21128"/>
                  </a:cubicBezTo>
                  <a:cubicBezTo>
                    <a:pt x="0" y="32798"/>
                    <a:pt x="9458" y="42260"/>
                    <a:pt x="21128" y="42260"/>
                  </a:cubicBezTo>
                  <a:cubicBezTo>
                    <a:pt x="32793" y="42260"/>
                    <a:pt x="42256" y="32798"/>
                    <a:pt x="42256" y="21128"/>
                  </a:cubicBezTo>
                  <a:cubicBezTo>
                    <a:pt x="42256" y="9463"/>
                    <a:pt x="32798" y="1"/>
                    <a:pt x="21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4135425" y="863225"/>
              <a:ext cx="88300" cy="75475"/>
            </a:xfrm>
            <a:custGeom>
              <a:avLst/>
              <a:gdLst/>
              <a:ahLst/>
              <a:cxnLst/>
              <a:rect l="l" t="t" r="r" b="b"/>
              <a:pathLst>
                <a:path w="3532" h="3019" extrusionOk="0">
                  <a:moveTo>
                    <a:pt x="2021" y="1"/>
                  </a:moveTo>
                  <a:cubicBezTo>
                    <a:pt x="675" y="1"/>
                    <a:pt x="1" y="1625"/>
                    <a:pt x="954" y="2578"/>
                  </a:cubicBezTo>
                  <a:cubicBezTo>
                    <a:pt x="1242" y="2867"/>
                    <a:pt x="1628" y="3019"/>
                    <a:pt x="2021" y="3019"/>
                  </a:cubicBezTo>
                  <a:cubicBezTo>
                    <a:pt x="2216" y="3019"/>
                    <a:pt x="2413" y="2981"/>
                    <a:pt x="2600" y="2905"/>
                  </a:cubicBezTo>
                  <a:cubicBezTo>
                    <a:pt x="3162" y="2670"/>
                    <a:pt x="3532" y="2121"/>
                    <a:pt x="3532" y="1507"/>
                  </a:cubicBezTo>
                  <a:cubicBezTo>
                    <a:pt x="3528" y="675"/>
                    <a:pt x="2853" y="1"/>
                    <a:pt x="2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4038100" y="884300"/>
              <a:ext cx="380175" cy="224875"/>
            </a:xfrm>
            <a:custGeom>
              <a:avLst/>
              <a:gdLst/>
              <a:ahLst/>
              <a:cxnLst/>
              <a:rect l="l" t="t" r="r" b="b"/>
              <a:pathLst>
                <a:path w="15207" h="8995" extrusionOk="0">
                  <a:moveTo>
                    <a:pt x="5910" y="1"/>
                  </a:moveTo>
                  <a:cubicBezTo>
                    <a:pt x="5696" y="1"/>
                    <a:pt x="5485" y="104"/>
                    <a:pt x="5357" y="298"/>
                  </a:cubicBezTo>
                  <a:lnTo>
                    <a:pt x="297" y="7962"/>
                  </a:lnTo>
                  <a:cubicBezTo>
                    <a:pt x="1" y="8402"/>
                    <a:pt x="319" y="8994"/>
                    <a:pt x="850" y="8994"/>
                  </a:cubicBezTo>
                  <a:cubicBezTo>
                    <a:pt x="1076" y="8994"/>
                    <a:pt x="1285" y="8881"/>
                    <a:pt x="1407" y="8694"/>
                  </a:cubicBezTo>
                  <a:lnTo>
                    <a:pt x="6058" y="1653"/>
                  </a:lnTo>
                  <a:lnTo>
                    <a:pt x="14031" y="8250"/>
                  </a:lnTo>
                  <a:cubicBezTo>
                    <a:pt x="14157" y="8353"/>
                    <a:pt x="14308" y="8403"/>
                    <a:pt x="14458" y="8403"/>
                  </a:cubicBezTo>
                  <a:cubicBezTo>
                    <a:pt x="14650" y="8403"/>
                    <a:pt x="14839" y="8321"/>
                    <a:pt x="14971" y="8162"/>
                  </a:cubicBezTo>
                  <a:cubicBezTo>
                    <a:pt x="15206" y="7879"/>
                    <a:pt x="15167" y="7457"/>
                    <a:pt x="14884" y="7222"/>
                  </a:cubicBezTo>
                  <a:lnTo>
                    <a:pt x="6336" y="155"/>
                  </a:lnTo>
                  <a:cubicBezTo>
                    <a:pt x="6211" y="51"/>
                    <a:pt x="6060" y="1"/>
                    <a:pt x="59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1319650" y="700475"/>
              <a:ext cx="381025" cy="622275"/>
            </a:xfrm>
            <a:custGeom>
              <a:avLst/>
              <a:gdLst/>
              <a:ahLst/>
              <a:cxnLst/>
              <a:rect l="l" t="t" r="r" b="b"/>
              <a:pathLst>
                <a:path w="15241" h="24891" extrusionOk="0">
                  <a:moveTo>
                    <a:pt x="6601" y="1"/>
                  </a:moveTo>
                  <a:lnTo>
                    <a:pt x="5927" y="8635"/>
                  </a:lnTo>
                  <a:lnTo>
                    <a:pt x="5417" y="6097"/>
                  </a:lnTo>
                  <a:lnTo>
                    <a:pt x="5077" y="13717"/>
                  </a:lnTo>
                  <a:lnTo>
                    <a:pt x="1694" y="5082"/>
                  </a:lnTo>
                  <a:lnTo>
                    <a:pt x="4233" y="20828"/>
                  </a:lnTo>
                  <a:lnTo>
                    <a:pt x="1354" y="16425"/>
                  </a:lnTo>
                  <a:lnTo>
                    <a:pt x="1354" y="18794"/>
                  </a:lnTo>
                  <a:lnTo>
                    <a:pt x="0" y="17270"/>
                  </a:lnTo>
                  <a:lnTo>
                    <a:pt x="2539" y="24216"/>
                  </a:lnTo>
                  <a:lnTo>
                    <a:pt x="2709" y="24890"/>
                  </a:lnTo>
                  <a:lnTo>
                    <a:pt x="12528" y="24721"/>
                  </a:lnTo>
                  <a:lnTo>
                    <a:pt x="15241" y="16935"/>
                  </a:lnTo>
                  <a:lnTo>
                    <a:pt x="12867" y="18624"/>
                  </a:lnTo>
                  <a:lnTo>
                    <a:pt x="14731" y="15576"/>
                  </a:lnTo>
                  <a:lnTo>
                    <a:pt x="11513" y="17950"/>
                  </a:lnTo>
                  <a:lnTo>
                    <a:pt x="13717" y="1015"/>
                  </a:lnTo>
                  <a:lnTo>
                    <a:pt x="9144" y="14562"/>
                  </a:lnTo>
                  <a:lnTo>
                    <a:pt x="9480" y="8635"/>
                  </a:lnTo>
                  <a:lnTo>
                    <a:pt x="7790" y="13208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1318650" y="1274725"/>
              <a:ext cx="407400" cy="458650"/>
            </a:xfrm>
            <a:custGeom>
              <a:avLst/>
              <a:gdLst/>
              <a:ahLst/>
              <a:cxnLst/>
              <a:rect l="l" t="t" r="r" b="b"/>
              <a:pathLst>
                <a:path w="16296" h="18346" extrusionOk="0">
                  <a:moveTo>
                    <a:pt x="1" y="0"/>
                  </a:moveTo>
                  <a:lnTo>
                    <a:pt x="2853" y="18345"/>
                  </a:lnTo>
                  <a:lnTo>
                    <a:pt x="13443" y="18345"/>
                  </a:lnTo>
                  <a:lnTo>
                    <a:pt x="162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1300700" y="1258050"/>
              <a:ext cx="443425" cy="491975"/>
            </a:xfrm>
            <a:custGeom>
              <a:avLst/>
              <a:gdLst/>
              <a:ahLst/>
              <a:cxnLst/>
              <a:rect l="l" t="t" r="r" b="b"/>
              <a:pathLst>
                <a:path w="17737" h="19679" extrusionOk="0">
                  <a:moveTo>
                    <a:pt x="16234" y="1333"/>
                  </a:moveTo>
                  <a:lnTo>
                    <a:pt x="13591" y="18346"/>
                  </a:lnTo>
                  <a:lnTo>
                    <a:pt x="4146" y="18346"/>
                  </a:lnTo>
                  <a:lnTo>
                    <a:pt x="1498" y="1333"/>
                  </a:lnTo>
                  <a:close/>
                  <a:moveTo>
                    <a:pt x="719" y="1"/>
                  </a:moveTo>
                  <a:cubicBezTo>
                    <a:pt x="310" y="1"/>
                    <a:pt x="0" y="362"/>
                    <a:pt x="61" y="767"/>
                  </a:cubicBezTo>
                  <a:lnTo>
                    <a:pt x="2914" y="19112"/>
                  </a:lnTo>
                  <a:cubicBezTo>
                    <a:pt x="2961" y="19439"/>
                    <a:pt x="3245" y="19674"/>
                    <a:pt x="3571" y="19678"/>
                  </a:cubicBezTo>
                  <a:lnTo>
                    <a:pt x="14161" y="19678"/>
                  </a:lnTo>
                  <a:cubicBezTo>
                    <a:pt x="14488" y="19678"/>
                    <a:pt x="14771" y="19439"/>
                    <a:pt x="14819" y="19112"/>
                  </a:cubicBezTo>
                  <a:lnTo>
                    <a:pt x="17671" y="767"/>
                  </a:lnTo>
                  <a:cubicBezTo>
                    <a:pt x="17736" y="362"/>
                    <a:pt x="17423" y="1"/>
                    <a:pt x="17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1043250" y="1730175"/>
              <a:ext cx="1335950" cy="3553775"/>
            </a:xfrm>
            <a:custGeom>
              <a:avLst/>
              <a:gdLst/>
              <a:ahLst/>
              <a:cxnLst/>
              <a:rect l="l" t="t" r="r" b="b"/>
              <a:pathLst>
                <a:path w="53438" h="142151" extrusionOk="0">
                  <a:moveTo>
                    <a:pt x="0" y="1"/>
                  </a:moveTo>
                  <a:lnTo>
                    <a:pt x="0" y="142150"/>
                  </a:lnTo>
                  <a:lnTo>
                    <a:pt x="53438" y="142150"/>
                  </a:lnTo>
                  <a:lnTo>
                    <a:pt x="534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6"/>
            <p:cNvSpPr/>
            <p:nvPr/>
          </p:nvSpPr>
          <p:spPr>
            <a:xfrm>
              <a:off x="1026600" y="1713525"/>
              <a:ext cx="1369250" cy="3587075"/>
            </a:xfrm>
            <a:custGeom>
              <a:avLst/>
              <a:gdLst/>
              <a:ahLst/>
              <a:cxnLst/>
              <a:rect l="l" t="t" r="r" b="b"/>
              <a:pathLst>
                <a:path w="54770" h="143483" extrusionOk="0">
                  <a:moveTo>
                    <a:pt x="53437" y="1333"/>
                  </a:moveTo>
                  <a:lnTo>
                    <a:pt x="53437" y="142150"/>
                  </a:lnTo>
                  <a:lnTo>
                    <a:pt x="1333" y="142150"/>
                  </a:lnTo>
                  <a:lnTo>
                    <a:pt x="1333" y="1333"/>
                  </a:lnTo>
                  <a:close/>
                  <a:moveTo>
                    <a:pt x="666" y="1"/>
                  </a:moveTo>
                  <a:cubicBezTo>
                    <a:pt x="296" y="1"/>
                    <a:pt x="0" y="297"/>
                    <a:pt x="0" y="667"/>
                  </a:cubicBezTo>
                  <a:lnTo>
                    <a:pt x="0" y="142816"/>
                  </a:lnTo>
                  <a:cubicBezTo>
                    <a:pt x="0" y="143187"/>
                    <a:pt x="296" y="143483"/>
                    <a:pt x="666" y="143483"/>
                  </a:cubicBezTo>
                  <a:lnTo>
                    <a:pt x="54104" y="143483"/>
                  </a:lnTo>
                  <a:cubicBezTo>
                    <a:pt x="54469" y="143483"/>
                    <a:pt x="54770" y="143187"/>
                    <a:pt x="54770" y="142816"/>
                  </a:cubicBezTo>
                  <a:lnTo>
                    <a:pt x="54770" y="667"/>
                  </a:lnTo>
                  <a:cubicBezTo>
                    <a:pt x="54770" y="297"/>
                    <a:pt x="54469" y="1"/>
                    <a:pt x="54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6"/>
            <p:cNvSpPr/>
            <p:nvPr/>
          </p:nvSpPr>
          <p:spPr>
            <a:xfrm>
              <a:off x="1104425" y="1830225"/>
              <a:ext cx="1200650" cy="889425"/>
            </a:xfrm>
            <a:custGeom>
              <a:avLst/>
              <a:gdLst/>
              <a:ahLst/>
              <a:cxnLst/>
              <a:rect l="l" t="t" r="r" b="b"/>
              <a:pathLst>
                <a:path w="48026" h="35577" extrusionOk="0">
                  <a:moveTo>
                    <a:pt x="46693" y="1333"/>
                  </a:moveTo>
                  <a:lnTo>
                    <a:pt x="46693" y="34239"/>
                  </a:lnTo>
                  <a:lnTo>
                    <a:pt x="1333" y="34239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10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301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6"/>
            <p:cNvSpPr/>
            <p:nvPr/>
          </p:nvSpPr>
          <p:spPr>
            <a:xfrm>
              <a:off x="1471275" y="2197100"/>
              <a:ext cx="466925" cy="155675"/>
            </a:xfrm>
            <a:custGeom>
              <a:avLst/>
              <a:gdLst/>
              <a:ahLst/>
              <a:cxnLst/>
              <a:rect l="l" t="t" r="r" b="b"/>
              <a:pathLst>
                <a:path w="18677" h="6227" extrusionOk="0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1104425" y="2828900"/>
              <a:ext cx="1200650" cy="889425"/>
            </a:xfrm>
            <a:custGeom>
              <a:avLst/>
              <a:gdLst/>
              <a:ahLst/>
              <a:cxnLst/>
              <a:rect l="l" t="t" r="r" b="b"/>
              <a:pathLst>
                <a:path w="48026" h="35577" extrusionOk="0">
                  <a:moveTo>
                    <a:pt x="46693" y="1333"/>
                  </a:moveTo>
                  <a:lnTo>
                    <a:pt x="46693" y="34244"/>
                  </a:lnTo>
                  <a:lnTo>
                    <a:pt x="1333" y="34244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06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297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1471275" y="3195775"/>
              <a:ext cx="466925" cy="155700"/>
            </a:xfrm>
            <a:custGeom>
              <a:avLst/>
              <a:gdLst/>
              <a:ahLst/>
              <a:cxnLst/>
              <a:rect l="l" t="t" r="r" b="b"/>
              <a:pathLst>
                <a:path w="18677" h="6228" extrusionOk="0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1104425" y="3827600"/>
              <a:ext cx="1200650" cy="889400"/>
            </a:xfrm>
            <a:custGeom>
              <a:avLst/>
              <a:gdLst/>
              <a:ahLst/>
              <a:cxnLst/>
              <a:rect l="l" t="t" r="r" b="b"/>
              <a:pathLst>
                <a:path w="48026" h="35576" extrusionOk="0">
                  <a:moveTo>
                    <a:pt x="46693" y="1333"/>
                  </a:moveTo>
                  <a:lnTo>
                    <a:pt x="46693" y="34243"/>
                  </a:lnTo>
                  <a:lnTo>
                    <a:pt x="1333" y="34243"/>
                  </a:lnTo>
                  <a:lnTo>
                    <a:pt x="1333" y="1333"/>
                  </a:lnTo>
                  <a:close/>
                  <a:moveTo>
                    <a:pt x="667" y="0"/>
                  </a:moveTo>
                  <a:cubicBezTo>
                    <a:pt x="297" y="0"/>
                    <a:pt x="0" y="301"/>
                    <a:pt x="0" y="666"/>
                  </a:cubicBezTo>
                  <a:lnTo>
                    <a:pt x="0" y="34910"/>
                  </a:lnTo>
                  <a:cubicBezTo>
                    <a:pt x="0" y="35275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5"/>
                    <a:pt x="48025" y="34910"/>
                  </a:cubicBezTo>
                  <a:lnTo>
                    <a:pt x="48025" y="666"/>
                  </a:lnTo>
                  <a:cubicBezTo>
                    <a:pt x="48025" y="301"/>
                    <a:pt x="47725" y="0"/>
                    <a:pt x="47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6"/>
            <p:cNvSpPr/>
            <p:nvPr/>
          </p:nvSpPr>
          <p:spPr>
            <a:xfrm>
              <a:off x="1471275" y="4194450"/>
              <a:ext cx="466925" cy="155700"/>
            </a:xfrm>
            <a:custGeom>
              <a:avLst/>
              <a:gdLst/>
              <a:ahLst/>
              <a:cxnLst/>
              <a:rect l="l" t="t" r="r" b="b"/>
              <a:pathLst>
                <a:path w="18677" h="6228" extrusionOk="0">
                  <a:moveTo>
                    <a:pt x="1" y="1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6"/>
            <p:cNvSpPr/>
            <p:nvPr/>
          </p:nvSpPr>
          <p:spPr>
            <a:xfrm>
              <a:off x="1831075" y="4763250"/>
              <a:ext cx="1982475" cy="580250"/>
            </a:xfrm>
            <a:custGeom>
              <a:avLst/>
              <a:gdLst/>
              <a:ahLst/>
              <a:cxnLst/>
              <a:rect l="l" t="t" r="r" b="b"/>
              <a:pathLst>
                <a:path w="79299" h="23210" extrusionOk="0">
                  <a:moveTo>
                    <a:pt x="68835" y="0"/>
                  </a:moveTo>
                  <a:cubicBezTo>
                    <a:pt x="54435" y="893"/>
                    <a:pt x="27655" y="12720"/>
                    <a:pt x="27655" y="12720"/>
                  </a:cubicBezTo>
                  <a:lnTo>
                    <a:pt x="0" y="23209"/>
                  </a:lnTo>
                  <a:lnTo>
                    <a:pt x="79299" y="23209"/>
                  </a:lnTo>
                  <a:lnTo>
                    <a:pt x="688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1813650" y="4750675"/>
              <a:ext cx="2015150" cy="605350"/>
            </a:xfrm>
            <a:custGeom>
              <a:avLst/>
              <a:gdLst/>
              <a:ahLst/>
              <a:cxnLst/>
              <a:rect l="l" t="t" r="r" b="b"/>
              <a:pathLst>
                <a:path w="80606" h="24214" extrusionOk="0">
                  <a:moveTo>
                    <a:pt x="69218" y="1026"/>
                  </a:moveTo>
                  <a:lnTo>
                    <a:pt x="79225" y="23212"/>
                  </a:lnTo>
                  <a:lnTo>
                    <a:pt x="3423" y="23212"/>
                  </a:lnTo>
                  <a:lnTo>
                    <a:pt x="28531" y="13688"/>
                  </a:lnTo>
                  <a:lnTo>
                    <a:pt x="28557" y="13680"/>
                  </a:lnTo>
                  <a:cubicBezTo>
                    <a:pt x="28818" y="13562"/>
                    <a:pt x="54992" y="2067"/>
                    <a:pt x="69218" y="1026"/>
                  </a:cubicBezTo>
                  <a:close/>
                  <a:moveTo>
                    <a:pt x="69538" y="1"/>
                  </a:moveTo>
                  <a:cubicBezTo>
                    <a:pt x="69524" y="1"/>
                    <a:pt x="69511" y="1"/>
                    <a:pt x="69497" y="3"/>
                  </a:cubicBezTo>
                  <a:cubicBezTo>
                    <a:pt x="63484" y="377"/>
                    <a:pt x="54692" y="2637"/>
                    <a:pt x="43371" y="6726"/>
                  </a:cubicBezTo>
                  <a:cubicBezTo>
                    <a:pt x="35128" y="9704"/>
                    <a:pt x="28491" y="12613"/>
                    <a:pt x="28161" y="12761"/>
                  </a:cubicBezTo>
                  <a:lnTo>
                    <a:pt x="519" y="23242"/>
                  </a:lnTo>
                  <a:cubicBezTo>
                    <a:pt x="1" y="23442"/>
                    <a:pt x="140" y="24209"/>
                    <a:pt x="697" y="24213"/>
                  </a:cubicBezTo>
                  <a:lnTo>
                    <a:pt x="79996" y="24213"/>
                  </a:lnTo>
                  <a:cubicBezTo>
                    <a:pt x="80361" y="24213"/>
                    <a:pt x="80605" y="23839"/>
                    <a:pt x="80453" y="23503"/>
                  </a:cubicBezTo>
                  <a:lnTo>
                    <a:pt x="69989" y="294"/>
                  </a:lnTo>
                  <a:cubicBezTo>
                    <a:pt x="69908" y="115"/>
                    <a:pt x="69731" y="1"/>
                    <a:pt x="69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2423050" y="1584975"/>
              <a:ext cx="1587650" cy="1761450"/>
            </a:xfrm>
            <a:custGeom>
              <a:avLst/>
              <a:gdLst/>
              <a:ahLst/>
              <a:cxnLst/>
              <a:rect l="l" t="t" r="r" b="b"/>
              <a:pathLst>
                <a:path w="63506" h="70458" extrusionOk="0">
                  <a:moveTo>
                    <a:pt x="36573" y="0"/>
                  </a:moveTo>
                  <a:lnTo>
                    <a:pt x="31753" y="1415"/>
                  </a:lnTo>
                  <a:lnTo>
                    <a:pt x="47063" y="29767"/>
                  </a:lnTo>
                  <a:lnTo>
                    <a:pt x="47202" y="31182"/>
                  </a:lnTo>
                  <a:lnTo>
                    <a:pt x="1" y="50603"/>
                  </a:lnTo>
                  <a:cubicBezTo>
                    <a:pt x="1" y="50603"/>
                    <a:pt x="2622" y="70457"/>
                    <a:pt x="2966" y="70457"/>
                  </a:cubicBezTo>
                  <a:cubicBezTo>
                    <a:pt x="2971" y="70457"/>
                    <a:pt x="2975" y="70454"/>
                    <a:pt x="2979" y="70446"/>
                  </a:cubicBezTo>
                  <a:cubicBezTo>
                    <a:pt x="3262" y="69880"/>
                    <a:pt x="31470" y="53437"/>
                    <a:pt x="41394" y="47058"/>
                  </a:cubicBezTo>
                  <a:cubicBezTo>
                    <a:pt x="51313" y="40679"/>
                    <a:pt x="60954" y="37278"/>
                    <a:pt x="62230" y="35436"/>
                  </a:cubicBezTo>
                  <a:cubicBezTo>
                    <a:pt x="63505" y="33594"/>
                    <a:pt x="63362" y="30616"/>
                    <a:pt x="59395" y="26505"/>
                  </a:cubicBezTo>
                  <a:cubicBezTo>
                    <a:pt x="55424" y="22395"/>
                    <a:pt x="36573" y="0"/>
                    <a:pt x="36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2423050" y="1612625"/>
              <a:ext cx="1368075" cy="1437725"/>
            </a:xfrm>
            <a:custGeom>
              <a:avLst/>
              <a:gdLst/>
              <a:ahLst/>
              <a:cxnLst/>
              <a:rect l="l" t="t" r="r" b="b"/>
              <a:pathLst>
                <a:path w="54723" h="57509" extrusionOk="0">
                  <a:moveTo>
                    <a:pt x="32802" y="0"/>
                  </a:moveTo>
                  <a:lnTo>
                    <a:pt x="31753" y="309"/>
                  </a:lnTo>
                  <a:lnTo>
                    <a:pt x="47059" y="28661"/>
                  </a:lnTo>
                  <a:lnTo>
                    <a:pt x="47202" y="30076"/>
                  </a:lnTo>
                  <a:lnTo>
                    <a:pt x="1" y="49497"/>
                  </a:lnTo>
                  <a:cubicBezTo>
                    <a:pt x="1" y="49497"/>
                    <a:pt x="48" y="49849"/>
                    <a:pt x="127" y="50450"/>
                  </a:cubicBezTo>
                  <a:lnTo>
                    <a:pt x="3201" y="57509"/>
                  </a:lnTo>
                  <a:lnTo>
                    <a:pt x="54723" y="31948"/>
                  </a:lnTo>
                  <a:lnTo>
                    <a:pt x="3280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6"/>
            <p:cNvSpPr/>
            <p:nvPr/>
          </p:nvSpPr>
          <p:spPr>
            <a:xfrm>
              <a:off x="2410000" y="1572375"/>
              <a:ext cx="1603950" cy="1786600"/>
            </a:xfrm>
            <a:custGeom>
              <a:avLst/>
              <a:gdLst/>
              <a:ahLst/>
              <a:cxnLst/>
              <a:rect l="l" t="t" r="r" b="b"/>
              <a:pathLst>
                <a:path w="64158" h="71464" extrusionOk="0">
                  <a:moveTo>
                    <a:pt x="36921" y="1075"/>
                  </a:moveTo>
                  <a:cubicBezTo>
                    <a:pt x="39007" y="3548"/>
                    <a:pt x="55845" y="23513"/>
                    <a:pt x="59555" y="27358"/>
                  </a:cubicBezTo>
                  <a:cubicBezTo>
                    <a:pt x="62756" y="30676"/>
                    <a:pt x="63744" y="33619"/>
                    <a:pt x="62338" y="35653"/>
                  </a:cubicBezTo>
                  <a:cubicBezTo>
                    <a:pt x="61807" y="36424"/>
                    <a:pt x="59216" y="37700"/>
                    <a:pt x="55928" y="39315"/>
                  </a:cubicBezTo>
                  <a:cubicBezTo>
                    <a:pt x="52114" y="41196"/>
                    <a:pt x="46884" y="43774"/>
                    <a:pt x="41641" y="47140"/>
                  </a:cubicBezTo>
                  <a:cubicBezTo>
                    <a:pt x="36547" y="50414"/>
                    <a:pt x="26762" y="56267"/>
                    <a:pt x="18127" y="61427"/>
                  </a:cubicBezTo>
                  <a:cubicBezTo>
                    <a:pt x="14169" y="63795"/>
                    <a:pt x="10429" y="66029"/>
                    <a:pt x="7729" y="67671"/>
                  </a:cubicBezTo>
                  <a:cubicBezTo>
                    <a:pt x="5517" y="69012"/>
                    <a:pt x="4372" y="69726"/>
                    <a:pt x="3771" y="70127"/>
                  </a:cubicBezTo>
                  <a:cubicBezTo>
                    <a:pt x="3270" y="67601"/>
                    <a:pt x="1951" y="58091"/>
                    <a:pt x="1071" y="51420"/>
                  </a:cubicBezTo>
                  <a:lnTo>
                    <a:pt x="47916" y="32148"/>
                  </a:lnTo>
                  <a:cubicBezTo>
                    <a:pt x="48121" y="32061"/>
                    <a:pt x="48243" y="31852"/>
                    <a:pt x="48221" y="31634"/>
                  </a:cubicBezTo>
                  <a:lnTo>
                    <a:pt x="48081" y="30219"/>
                  </a:lnTo>
                  <a:cubicBezTo>
                    <a:pt x="48073" y="30153"/>
                    <a:pt x="48055" y="30088"/>
                    <a:pt x="48025" y="30031"/>
                  </a:cubicBezTo>
                  <a:lnTo>
                    <a:pt x="33006" y="2224"/>
                  </a:lnTo>
                  <a:lnTo>
                    <a:pt x="36921" y="1075"/>
                  </a:lnTo>
                  <a:close/>
                  <a:moveTo>
                    <a:pt x="37093" y="1"/>
                  </a:moveTo>
                  <a:cubicBezTo>
                    <a:pt x="37047" y="1"/>
                    <a:pt x="37001" y="7"/>
                    <a:pt x="36956" y="21"/>
                  </a:cubicBezTo>
                  <a:lnTo>
                    <a:pt x="32136" y="1440"/>
                  </a:lnTo>
                  <a:cubicBezTo>
                    <a:pt x="31831" y="1527"/>
                    <a:pt x="31687" y="1876"/>
                    <a:pt x="31840" y="2159"/>
                  </a:cubicBezTo>
                  <a:lnTo>
                    <a:pt x="47097" y="30419"/>
                  </a:lnTo>
                  <a:lnTo>
                    <a:pt x="47189" y="31364"/>
                  </a:lnTo>
                  <a:lnTo>
                    <a:pt x="335" y="50641"/>
                  </a:lnTo>
                  <a:cubicBezTo>
                    <a:pt x="122" y="50728"/>
                    <a:pt x="0" y="50946"/>
                    <a:pt x="26" y="51172"/>
                  </a:cubicBezTo>
                  <a:cubicBezTo>
                    <a:pt x="35" y="51220"/>
                    <a:pt x="688" y="56180"/>
                    <a:pt x="1380" y="61078"/>
                  </a:cubicBezTo>
                  <a:cubicBezTo>
                    <a:pt x="1781" y="63961"/>
                    <a:pt x="2121" y="66260"/>
                    <a:pt x="2382" y="67910"/>
                  </a:cubicBezTo>
                  <a:cubicBezTo>
                    <a:pt x="2539" y="68894"/>
                    <a:pt x="2665" y="69661"/>
                    <a:pt x="2769" y="70183"/>
                  </a:cubicBezTo>
                  <a:cubicBezTo>
                    <a:pt x="2926" y="71011"/>
                    <a:pt x="2996" y="71385"/>
                    <a:pt x="3405" y="71455"/>
                  </a:cubicBezTo>
                  <a:cubicBezTo>
                    <a:pt x="3431" y="71459"/>
                    <a:pt x="3462" y="71459"/>
                    <a:pt x="3488" y="71464"/>
                  </a:cubicBezTo>
                  <a:cubicBezTo>
                    <a:pt x="3645" y="71464"/>
                    <a:pt x="3797" y="71390"/>
                    <a:pt x="3893" y="71263"/>
                  </a:cubicBezTo>
                  <a:cubicBezTo>
                    <a:pt x="4516" y="70732"/>
                    <a:pt x="11378" y="66630"/>
                    <a:pt x="18641" y="62284"/>
                  </a:cubicBezTo>
                  <a:cubicBezTo>
                    <a:pt x="27285" y="57120"/>
                    <a:pt x="37074" y="51263"/>
                    <a:pt x="42186" y="47980"/>
                  </a:cubicBezTo>
                  <a:cubicBezTo>
                    <a:pt x="47376" y="44645"/>
                    <a:pt x="52575" y="42084"/>
                    <a:pt x="56372" y="40212"/>
                  </a:cubicBezTo>
                  <a:cubicBezTo>
                    <a:pt x="60052" y="38401"/>
                    <a:pt x="62482" y="37203"/>
                    <a:pt x="63161" y="36223"/>
                  </a:cubicBezTo>
                  <a:cubicBezTo>
                    <a:pt x="63945" y="35091"/>
                    <a:pt x="64158" y="33702"/>
                    <a:pt x="63784" y="32204"/>
                  </a:cubicBezTo>
                  <a:cubicBezTo>
                    <a:pt x="63357" y="30497"/>
                    <a:pt x="62177" y="28634"/>
                    <a:pt x="60274" y="26661"/>
                  </a:cubicBezTo>
                  <a:cubicBezTo>
                    <a:pt x="56364" y="22612"/>
                    <a:pt x="37666" y="404"/>
                    <a:pt x="37478" y="182"/>
                  </a:cubicBezTo>
                  <a:cubicBezTo>
                    <a:pt x="37379" y="66"/>
                    <a:pt x="37237" y="1"/>
                    <a:pt x="37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2844775" y="1318300"/>
              <a:ext cx="127600" cy="162525"/>
            </a:xfrm>
            <a:custGeom>
              <a:avLst/>
              <a:gdLst/>
              <a:ahLst/>
              <a:cxnLst/>
              <a:rect l="l" t="t" r="r" b="b"/>
              <a:pathLst>
                <a:path w="5104" h="6501" extrusionOk="0">
                  <a:moveTo>
                    <a:pt x="2661" y="0"/>
                  </a:moveTo>
                  <a:cubicBezTo>
                    <a:pt x="2157" y="0"/>
                    <a:pt x="1654" y="221"/>
                    <a:pt x="1276" y="883"/>
                  </a:cubicBezTo>
                  <a:cubicBezTo>
                    <a:pt x="140" y="2868"/>
                    <a:pt x="1" y="6126"/>
                    <a:pt x="710" y="6413"/>
                  </a:cubicBezTo>
                  <a:cubicBezTo>
                    <a:pt x="858" y="6472"/>
                    <a:pt x="1098" y="6500"/>
                    <a:pt x="1388" y="6500"/>
                  </a:cubicBezTo>
                  <a:cubicBezTo>
                    <a:pt x="2494" y="6500"/>
                    <a:pt x="4339" y="6093"/>
                    <a:pt x="4677" y="5420"/>
                  </a:cubicBezTo>
                  <a:cubicBezTo>
                    <a:pt x="5104" y="4567"/>
                    <a:pt x="4677" y="883"/>
                    <a:pt x="4677" y="883"/>
                  </a:cubicBezTo>
                  <a:cubicBezTo>
                    <a:pt x="4677" y="883"/>
                    <a:pt x="3669" y="0"/>
                    <a:pt x="2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2833450" y="1305875"/>
              <a:ext cx="151125" cy="187450"/>
            </a:xfrm>
            <a:custGeom>
              <a:avLst/>
              <a:gdLst/>
              <a:ahLst/>
              <a:cxnLst/>
              <a:rect l="l" t="t" r="r" b="b"/>
              <a:pathLst>
                <a:path w="6045" h="7498" extrusionOk="0">
                  <a:moveTo>
                    <a:pt x="3122" y="1003"/>
                  </a:moveTo>
                  <a:cubicBezTo>
                    <a:pt x="3684" y="1003"/>
                    <a:pt x="4323" y="1391"/>
                    <a:pt x="4660" y="1645"/>
                  </a:cubicBezTo>
                  <a:cubicBezTo>
                    <a:pt x="4838" y="3305"/>
                    <a:pt x="4899" y="5268"/>
                    <a:pt x="4686" y="5695"/>
                  </a:cubicBezTo>
                  <a:cubicBezTo>
                    <a:pt x="4612" y="5839"/>
                    <a:pt x="4133" y="6144"/>
                    <a:pt x="3153" y="6348"/>
                  </a:cubicBezTo>
                  <a:cubicBezTo>
                    <a:pt x="2640" y="6456"/>
                    <a:pt x="2177" y="6497"/>
                    <a:pt x="1843" y="6497"/>
                  </a:cubicBezTo>
                  <a:cubicBezTo>
                    <a:pt x="1638" y="6497"/>
                    <a:pt x="1481" y="6482"/>
                    <a:pt x="1390" y="6457"/>
                  </a:cubicBezTo>
                  <a:lnTo>
                    <a:pt x="1385" y="6457"/>
                  </a:lnTo>
                  <a:cubicBezTo>
                    <a:pt x="1076" y="6009"/>
                    <a:pt x="1168" y="3374"/>
                    <a:pt x="2165" y="1632"/>
                  </a:cubicBezTo>
                  <a:cubicBezTo>
                    <a:pt x="2369" y="1271"/>
                    <a:pt x="2622" y="1071"/>
                    <a:pt x="2936" y="1018"/>
                  </a:cubicBezTo>
                  <a:cubicBezTo>
                    <a:pt x="2996" y="1008"/>
                    <a:pt x="3059" y="1003"/>
                    <a:pt x="3122" y="1003"/>
                  </a:cubicBezTo>
                  <a:close/>
                  <a:moveTo>
                    <a:pt x="3122" y="1"/>
                  </a:moveTo>
                  <a:cubicBezTo>
                    <a:pt x="3006" y="1"/>
                    <a:pt x="2888" y="10"/>
                    <a:pt x="2770" y="30"/>
                  </a:cubicBezTo>
                  <a:cubicBezTo>
                    <a:pt x="2343" y="100"/>
                    <a:pt x="1742" y="348"/>
                    <a:pt x="1294" y="1136"/>
                  </a:cubicBezTo>
                  <a:cubicBezTo>
                    <a:pt x="306" y="2865"/>
                    <a:pt x="1" y="5543"/>
                    <a:pt x="401" y="6688"/>
                  </a:cubicBezTo>
                  <a:cubicBezTo>
                    <a:pt x="523" y="7041"/>
                    <a:pt x="719" y="7271"/>
                    <a:pt x="976" y="7376"/>
                  </a:cubicBezTo>
                  <a:cubicBezTo>
                    <a:pt x="1181" y="7459"/>
                    <a:pt x="1503" y="7498"/>
                    <a:pt x="1877" y="7498"/>
                  </a:cubicBezTo>
                  <a:cubicBezTo>
                    <a:pt x="3171" y="7498"/>
                    <a:pt x="5139" y="7023"/>
                    <a:pt x="5579" y="6144"/>
                  </a:cubicBezTo>
                  <a:cubicBezTo>
                    <a:pt x="6045" y="5207"/>
                    <a:pt x="5701" y="1968"/>
                    <a:pt x="5627" y="1328"/>
                  </a:cubicBezTo>
                  <a:cubicBezTo>
                    <a:pt x="5614" y="1201"/>
                    <a:pt x="5553" y="1088"/>
                    <a:pt x="5461" y="1010"/>
                  </a:cubicBezTo>
                  <a:cubicBezTo>
                    <a:pt x="5335" y="895"/>
                    <a:pt x="4278" y="1"/>
                    <a:pt x="3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2922725" y="1270950"/>
              <a:ext cx="145350" cy="178125"/>
            </a:xfrm>
            <a:custGeom>
              <a:avLst/>
              <a:gdLst/>
              <a:ahLst/>
              <a:cxnLst/>
              <a:rect l="l" t="t" r="r" b="b"/>
              <a:pathLst>
                <a:path w="5814" h="7125" extrusionOk="0">
                  <a:moveTo>
                    <a:pt x="2375" y="0"/>
                  </a:moveTo>
                  <a:cubicBezTo>
                    <a:pt x="2090" y="0"/>
                    <a:pt x="1813" y="68"/>
                    <a:pt x="1559" y="230"/>
                  </a:cubicBezTo>
                  <a:cubicBezTo>
                    <a:pt x="0" y="1222"/>
                    <a:pt x="427" y="6604"/>
                    <a:pt x="993" y="7031"/>
                  </a:cubicBezTo>
                  <a:cubicBezTo>
                    <a:pt x="1079" y="7096"/>
                    <a:pt x="1230" y="7125"/>
                    <a:pt x="1425" y="7125"/>
                  </a:cubicBezTo>
                  <a:cubicBezTo>
                    <a:pt x="2521" y="7125"/>
                    <a:pt x="5025" y="6218"/>
                    <a:pt x="5387" y="5616"/>
                  </a:cubicBezTo>
                  <a:cubicBezTo>
                    <a:pt x="5813" y="4911"/>
                    <a:pt x="5530" y="1788"/>
                    <a:pt x="5530" y="1788"/>
                  </a:cubicBezTo>
                  <a:cubicBezTo>
                    <a:pt x="5530" y="1788"/>
                    <a:pt x="3840" y="0"/>
                    <a:pt x="2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2921625" y="1258475"/>
              <a:ext cx="158325" cy="203175"/>
            </a:xfrm>
            <a:custGeom>
              <a:avLst/>
              <a:gdLst/>
              <a:ahLst/>
              <a:cxnLst/>
              <a:rect l="l" t="t" r="r" b="b"/>
              <a:pathLst>
                <a:path w="6333" h="8127" extrusionOk="0">
                  <a:moveTo>
                    <a:pt x="2416" y="1000"/>
                  </a:moveTo>
                  <a:cubicBezTo>
                    <a:pt x="3341" y="1000"/>
                    <a:pt x="4549" y="1978"/>
                    <a:pt x="5091" y="2509"/>
                  </a:cubicBezTo>
                  <a:cubicBezTo>
                    <a:pt x="5204" y="3903"/>
                    <a:pt x="5196" y="5531"/>
                    <a:pt x="5004" y="5858"/>
                  </a:cubicBezTo>
                  <a:cubicBezTo>
                    <a:pt x="4904" y="6006"/>
                    <a:pt x="4277" y="6389"/>
                    <a:pt x="3236" y="6738"/>
                  </a:cubicBezTo>
                  <a:cubicBezTo>
                    <a:pt x="2396" y="7022"/>
                    <a:pt x="1758" y="7126"/>
                    <a:pt x="1455" y="7126"/>
                  </a:cubicBezTo>
                  <a:cubicBezTo>
                    <a:pt x="1414" y="7126"/>
                    <a:pt x="1379" y="7124"/>
                    <a:pt x="1351" y="7121"/>
                  </a:cubicBezTo>
                  <a:cubicBezTo>
                    <a:pt x="1120" y="6633"/>
                    <a:pt x="837" y="4343"/>
                    <a:pt x="1185" y="2597"/>
                  </a:cubicBezTo>
                  <a:cubicBezTo>
                    <a:pt x="1338" y="1848"/>
                    <a:pt x="1581" y="1334"/>
                    <a:pt x="1873" y="1147"/>
                  </a:cubicBezTo>
                  <a:cubicBezTo>
                    <a:pt x="2035" y="1044"/>
                    <a:pt x="2219" y="1000"/>
                    <a:pt x="2416" y="1000"/>
                  </a:cubicBezTo>
                  <a:close/>
                  <a:moveTo>
                    <a:pt x="2418" y="1"/>
                  </a:moveTo>
                  <a:cubicBezTo>
                    <a:pt x="1957" y="1"/>
                    <a:pt x="1600" y="138"/>
                    <a:pt x="1338" y="306"/>
                  </a:cubicBezTo>
                  <a:cubicBezTo>
                    <a:pt x="349" y="933"/>
                    <a:pt x="84" y="2653"/>
                    <a:pt x="31" y="3981"/>
                  </a:cubicBezTo>
                  <a:cubicBezTo>
                    <a:pt x="1" y="4778"/>
                    <a:pt x="40" y="5579"/>
                    <a:pt x="153" y="6367"/>
                  </a:cubicBezTo>
                  <a:cubicBezTo>
                    <a:pt x="340" y="7635"/>
                    <a:pt x="619" y="7844"/>
                    <a:pt x="737" y="7931"/>
                  </a:cubicBezTo>
                  <a:cubicBezTo>
                    <a:pt x="911" y="8061"/>
                    <a:pt x="1146" y="8127"/>
                    <a:pt x="1468" y="8127"/>
                  </a:cubicBezTo>
                  <a:cubicBezTo>
                    <a:pt x="1743" y="8118"/>
                    <a:pt x="2017" y="8087"/>
                    <a:pt x="2287" y="8031"/>
                  </a:cubicBezTo>
                  <a:cubicBezTo>
                    <a:pt x="3275" y="7835"/>
                    <a:pt x="5405" y="7130"/>
                    <a:pt x="5862" y="6372"/>
                  </a:cubicBezTo>
                  <a:cubicBezTo>
                    <a:pt x="6332" y="5584"/>
                    <a:pt x="6141" y="3010"/>
                    <a:pt x="6071" y="2240"/>
                  </a:cubicBezTo>
                  <a:cubicBezTo>
                    <a:pt x="6062" y="2126"/>
                    <a:pt x="6014" y="2022"/>
                    <a:pt x="5936" y="1943"/>
                  </a:cubicBezTo>
                  <a:cubicBezTo>
                    <a:pt x="5483" y="1478"/>
                    <a:pt x="4982" y="1068"/>
                    <a:pt x="4442" y="715"/>
                  </a:cubicBezTo>
                  <a:cubicBezTo>
                    <a:pt x="3619" y="184"/>
                    <a:pt x="2949" y="1"/>
                    <a:pt x="2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3007750" y="1244775"/>
              <a:ext cx="187900" cy="196625"/>
            </a:xfrm>
            <a:custGeom>
              <a:avLst/>
              <a:gdLst/>
              <a:ahLst/>
              <a:cxnLst/>
              <a:rect l="l" t="t" r="r" b="b"/>
              <a:pathLst>
                <a:path w="7516" h="7865" extrusionOk="0">
                  <a:moveTo>
                    <a:pt x="3405" y="1"/>
                  </a:moveTo>
                  <a:cubicBezTo>
                    <a:pt x="1420" y="1"/>
                    <a:pt x="0" y="7085"/>
                    <a:pt x="710" y="7651"/>
                  </a:cubicBezTo>
                  <a:cubicBezTo>
                    <a:pt x="899" y="7803"/>
                    <a:pt x="1368" y="7864"/>
                    <a:pt x="1962" y="7864"/>
                  </a:cubicBezTo>
                  <a:cubicBezTo>
                    <a:pt x="3598" y="7864"/>
                    <a:pt x="6175" y="7399"/>
                    <a:pt x="6379" y="7085"/>
                  </a:cubicBezTo>
                  <a:cubicBezTo>
                    <a:pt x="6662" y="6659"/>
                    <a:pt x="7516" y="2975"/>
                    <a:pt x="7516" y="2975"/>
                  </a:cubicBezTo>
                  <a:cubicBezTo>
                    <a:pt x="7516" y="2975"/>
                    <a:pt x="5387" y="1"/>
                    <a:pt x="3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3005125" y="1232250"/>
              <a:ext cx="203500" cy="221675"/>
            </a:xfrm>
            <a:custGeom>
              <a:avLst/>
              <a:gdLst/>
              <a:ahLst/>
              <a:cxnLst/>
              <a:rect l="l" t="t" r="r" b="b"/>
              <a:pathLst>
                <a:path w="8140" h="8867" extrusionOk="0">
                  <a:moveTo>
                    <a:pt x="3510" y="998"/>
                  </a:moveTo>
                  <a:cubicBezTo>
                    <a:pt x="4821" y="998"/>
                    <a:pt x="6419" y="2722"/>
                    <a:pt x="7081" y="3585"/>
                  </a:cubicBezTo>
                  <a:cubicBezTo>
                    <a:pt x="6711" y="5161"/>
                    <a:pt x="6271" y="6859"/>
                    <a:pt x="6097" y="7255"/>
                  </a:cubicBezTo>
                  <a:cubicBezTo>
                    <a:pt x="5831" y="7377"/>
                    <a:pt x="4882" y="7612"/>
                    <a:pt x="3641" y="7756"/>
                  </a:cubicBezTo>
                  <a:cubicBezTo>
                    <a:pt x="2979" y="7833"/>
                    <a:pt x="2449" y="7862"/>
                    <a:pt x="2048" y="7862"/>
                  </a:cubicBezTo>
                  <a:cubicBezTo>
                    <a:pt x="1589" y="7862"/>
                    <a:pt x="1298" y="7824"/>
                    <a:pt x="1168" y="7778"/>
                  </a:cubicBezTo>
                  <a:cubicBezTo>
                    <a:pt x="967" y="7112"/>
                    <a:pt x="1512" y="3576"/>
                    <a:pt x="2639" y="1778"/>
                  </a:cubicBezTo>
                  <a:cubicBezTo>
                    <a:pt x="2949" y="1281"/>
                    <a:pt x="3266" y="998"/>
                    <a:pt x="3510" y="998"/>
                  </a:cubicBezTo>
                  <a:close/>
                  <a:moveTo>
                    <a:pt x="3506" y="1"/>
                  </a:moveTo>
                  <a:cubicBezTo>
                    <a:pt x="2526" y="1"/>
                    <a:pt x="1673" y="1020"/>
                    <a:pt x="967" y="3036"/>
                  </a:cubicBezTo>
                  <a:cubicBezTo>
                    <a:pt x="602" y="4085"/>
                    <a:pt x="345" y="5165"/>
                    <a:pt x="205" y="6267"/>
                  </a:cubicBezTo>
                  <a:cubicBezTo>
                    <a:pt x="1" y="7909"/>
                    <a:pt x="258" y="8348"/>
                    <a:pt x="501" y="8544"/>
                  </a:cubicBezTo>
                  <a:cubicBezTo>
                    <a:pt x="806" y="8784"/>
                    <a:pt x="1425" y="8867"/>
                    <a:pt x="2108" y="8867"/>
                  </a:cubicBezTo>
                  <a:cubicBezTo>
                    <a:pt x="2979" y="8867"/>
                    <a:pt x="3954" y="8736"/>
                    <a:pt x="4499" y="8649"/>
                  </a:cubicBezTo>
                  <a:cubicBezTo>
                    <a:pt x="6593" y="8327"/>
                    <a:pt x="6807" y="8000"/>
                    <a:pt x="6898" y="7865"/>
                  </a:cubicBezTo>
                  <a:cubicBezTo>
                    <a:pt x="7203" y="7412"/>
                    <a:pt x="7843" y="4725"/>
                    <a:pt x="8104" y="3589"/>
                  </a:cubicBezTo>
                  <a:cubicBezTo>
                    <a:pt x="8139" y="3450"/>
                    <a:pt x="8109" y="3302"/>
                    <a:pt x="8026" y="3184"/>
                  </a:cubicBezTo>
                  <a:cubicBezTo>
                    <a:pt x="7934" y="3053"/>
                    <a:pt x="5722" y="1"/>
                    <a:pt x="35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3092875" y="1244325"/>
              <a:ext cx="205550" cy="199475"/>
            </a:xfrm>
            <a:custGeom>
              <a:avLst/>
              <a:gdLst/>
              <a:ahLst/>
              <a:cxnLst/>
              <a:rect l="l" t="t" r="r" b="b"/>
              <a:pathLst>
                <a:path w="8222" h="7979" extrusionOk="0">
                  <a:moveTo>
                    <a:pt x="5453" y="1"/>
                  </a:moveTo>
                  <a:cubicBezTo>
                    <a:pt x="5385" y="1"/>
                    <a:pt x="5315" y="7"/>
                    <a:pt x="5243" y="19"/>
                  </a:cubicBezTo>
                  <a:cubicBezTo>
                    <a:pt x="2691" y="445"/>
                    <a:pt x="0" y="6398"/>
                    <a:pt x="140" y="7391"/>
                  </a:cubicBezTo>
                  <a:cubicBezTo>
                    <a:pt x="207" y="7855"/>
                    <a:pt x="1975" y="7978"/>
                    <a:pt x="3841" y="7978"/>
                  </a:cubicBezTo>
                  <a:cubicBezTo>
                    <a:pt x="5968" y="7978"/>
                    <a:pt x="8221" y="7817"/>
                    <a:pt x="8221" y="7817"/>
                  </a:cubicBezTo>
                  <a:cubicBezTo>
                    <a:pt x="8221" y="6988"/>
                    <a:pt x="7818" y="1"/>
                    <a:pt x="5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3081325" y="1231750"/>
              <a:ext cx="229625" cy="224450"/>
            </a:xfrm>
            <a:custGeom>
              <a:avLst/>
              <a:gdLst/>
              <a:ahLst/>
              <a:cxnLst/>
              <a:rect l="l" t="t" r="r" b="b"/>
              <a:pathLst>
                <a:path w="9185" h="8978" extrusionOk="0">
                  <a:moveTo>
                    <a:pt x="5917" y="1007"/>
                  </a:moveTo>
                  <a:cubicBezTo>
                    <a:pt x="6092" y="1007"/>
                    <a:pt x="6254" y="1073"/>
                    <a:pt x="6419" y="1210"/>
                  </a:cubicBezTo>
                  <a:cubicBezTo>
                    <a:pt x="6998" y="1706"/>
                    <a:pt x="7503" y="3021"/>
                    <a:pt x="7834" y="4911"/>
                  </a:cubicBezTo>
                  <a:cubicBezTo>
                    <a:pt x="8000" y="5886"/>
                    <a:pt x="8109" y="6866"/>
                    <a:pt x="8165" y="7850"/>
                  </a:cubicBezTo>
                  <a:cubicBezTo>
                    <a:pt x="6747" y="7943"/>
                    <a:pt x="5475" y="7983"/>
                    <a:pt x="4408" y="7983"/>
                  </a:cubicBezTo>
                  <a:cubicBezTo>
                    <a:pt x="2668" y="7983"/>
                    <a:pt x="1478" y="7876"/>
                    <a:pt x="1102" y="7711"/>
                  </a:cubicBezTo>
                  <a:lnTo>
                    <a:pt x="1102" y="7706"/>
                  </a:lnTo>
                  <a:cubicBezTo>
                    <a:pt x="1159" y="7232"/>
                    <a:pt x="1655" y="5808"/>
                    <a:pt x="2592" y="4223"/>
                  </a:cubicBezTo>
                  <a:cubicBezTo>
                    <a:pt x="3698" y="2337"/>
                    <a:pt x="4860" y="1171"/>
                    <a:pt x="5788" y="1018"/>
                  </a:cubicBezTo>
                  <a:cubicBezTo>
                    <a:pt x="5832" y="1011"/>
                    <a:pt x="5875" y="1007"/>
                    <a:pt x="5917" y="1007"/>
                  </a:cubicBezTo>
                  <a:close/>
                  <a:moveTo>
                    <a:pt x="5911" y="1"/>
                  </a:moveTo>
                  <a:cubicBezTo>
                    <a:pt x="5815" y="1"/>
                    <a:pt x="5719" y="9"/>
                    <a:pt x="5622" y="25"/>
                  </a:cubicBezTo>
                  <a:cubicBezTo>
                    <a:pt x="4033" y="291"/>
                    <a:pt x="2618" y="2194"/>
                    <a:pt x="1712" y="3740"/>
                  </a:cubicBezTo>
                  <a:cubicBezTo>
                    <a:pt x="841" y="5229"/>
                    <a:pt x="1" y="7219"/>
                    <a:pt x="110" y="7959"/>
                  </a:cubicBezTo>
                  <a:cubicBezTo>
                    <a:pt x="201" y="8603"/>
                    <a:pt x="924" y="8978"/>
                    <a:pt x="4268" y="8978"/>
                  </a:cubicBezTo>
                  <a:cubicBezTo>
                    <a:pt x="4407" y="8978"/>
                    <a:pt x="4551" y="8978"/>
                    <a:pt x="4699" y="8974"/>
                  </a:cubicBezTo>
                  <a:cubicBezTo>
                    <a:pt x="6693" y="8956"/>
                    <a:pt x="8696" y="8812"/>
                    <a:pt x="8718" y="8812"/>
                  </a:cubicBezTo>
                  <a:cubicBezTo>
                    <a:pt x="8980" y="8795"/>
                    <a:pt x="9184" y="8577"/>
                    <a:pt x="9184" y="8316"/>
                  </a:cubicBezTo>
                  <a:cubicBezTo>
                    <a:pt x="9184" y="8255"/>
                    <a:pt x="9023" y="2107"/>
                    <a:pt x="7064" y="443"/>
                  </a:cubicBezTo>
                  <a:cubicBezTo>
                    <a:pt x="6717" y="153"/>
                    <a:pt x="6324" y="1"/>
                    <a:pt x="59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3603100" y="2364525"/>
              <a:ext cx="248125" cy="63950"/>
            </a:xfrm>
            <a:custGeom>
              <a:avLst/>
              <a:gdLst/>
              <a:ahLst/>
              <a:cxnLst/>
              <a:rect l="l" t="t" r="r" b="b"/>
              <a:pathLst>
                <a:path w="9925" h="2558" extrusionOk="0">
                  <a:moveTo>
                    <a:pt x="0" y="0"/>
                  </a:moveTo>
                  <a:cubicBezTo>
                    <a:pt x="1" y="0"/>
                    <a:pt x="6858" y="2557"/>
                    <a:pt x="9705" y="2557"/>
                  </a:cubicBezTo>
                  <a:cubicBezTo>
                    <a:pt x="9781" y="2557"/>
                    <a:pt x="9854" y="2556"/>
                    <a:pt x="9924" y="25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3588625" y="2351850"/>
              <a:ext cx="275650" cy="89100"/>
            </a:xfrm>
            <a:custGeom>
              <a:avLst/>
              <a:gdLst/>
              <a:ahLst/>
              <a:cxnLst/>
              <a:rect l="l" t="t" r="r" b="b"/>
              <a:pathLst>
                <a:path w="11026" h="3564" extrusionOk="0">
                  <a:moveTo>
                    <a:pt x="568" y="1"/>
                  </a:moveTo>
                  <a:cubicBezTo>
                    <a:pt x="365" y="1"/>
                    <a:pt x="174" y="125"/>
                    <a:pt x="100" y="329"/>
                  </a:cubicBezTo>
                  <a:cubicBezTo>
                    <a:pt x="0" y="590"/>
                    <a:pt x="140" y="886"/>
                    <a:pt x="405" y="977"/>
                  </a:cubicBezTo>
                  <a:cubicBezTo>
                    <a:pt x="697" y="1086"/>
                    <a:pt x="7385" y="3564"/>
                    <a:pt x="10294" y="3564"/>
                  </a:cubicBezTo>
                  <a:cubicBezTo>
                    <a:pt x="10377" y="3564"/>
                    <a:pt x="10455" y="3564"/>
                    <a:pt x="10529" y="3560"/>
                  </a:cubicBezTo>
                  <a:cubicBezTo>
                    <a:pt x="10808" y="3546"/>
                    <a:pt x="11026" y="3311"/>
                    <a:pt x="11013" y="3033"/>
                  </a:cubicBezTo>
                  <a:cubicBezTo>
                    <a:pt x="10996" y="2761"/>
                    <a:pt x="10774" y="2557"/>
                    <a:pt x="10509" y="2557"/>
                  </a:cubicBezTo>
                  <a:cubicBezTo>
                    <a:pt x="10499" y="2557"/>
                    <a:pt x="10488" y="2557"/>
                    <a:pt x="10477" y="2558"/>
                  </a:cubicBezTo>
                  <a:cubicBezTo>
                    <a:pt x="10411" y="2562"/>
                    <a:pt x="10342" y="2563"/>
                    <a:pt x="10270" y="2563"/>
                  </a:cubicBezTo>
                  <a:cubicBezTo>
                    <a:pt x="7560" y="2563"/>
                    <a:pt x="826" y="67"/>
                    <a:pt x="754" y="37"/>
                  </a:cubicBezTo>
                  <a:cubicBezTo>
                    <a:pt x="693" y="12"/>
                    <a:pt x="630" y="1"/>
                    <a:pt x="5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1393675" y="2591275"/>
              <a:ext cx="1235800" cy="2764850"/>
            </a:xfrm>
            <a:custGeom>
              <a:avLst/>
              <a:gdLst/>
              <a:ahLst/>
              <a:cxnLst/>
              <a:rect l="l" t="t" r="r" b="b"/>
              <a:pathLst>
                <a:path w="49432" h="110594" extrusionOk="0">
                  <a:moveTo>
                    <a:pt x="36077" y="0"/>
                  </a:moveTo>
                  <a:cubicBezTo>
                    <a:pt x="36077" y="0"/>
                    <a:pt x="29131" y="1847"/>
                    <a:pt x="22042" y="8509"/>
                  </a:cubicBezTo>
                  <a:cubicBezTo>
                    <a:pt x="14958" y="15171"/>
                    <a:pt x="8718" y="26649"/>
                    <a:pt x="6310" y="37566"/>
                  </a:cubicBezTo>
                  <a:cubicBezTo>
                    <a:pt x="3897" y="48478"/>
                    <a:pt x="636" y="82072"/>
                    <a:pt x="636" y="90864"/>
                  </a:cubicBezTo>
                  <a:cubicBezTo>
                    <a:pt x="636" y="99651"/>
                    <a:pt x="0" y="110567"/>
                    <a:pt x="0" y="110567"/>
                  </a:cubicBezTo>
                  <a:cubicBezTo>
                    <a:pt x="3397" y="110567"/>
                    <a:pt x="6792" y="110565"/>
                    <a:pt x="10188" y="110565"/>
                  </a:cubicBezTo>
                  <a:cubicBezTo>
                    <a:pt x="15281" y="110565"/>
                    <a:pt x="20374" y="110570"/>
                    <a:pt x="25469" y="110593"/>
                  </a:cubicBezTo>
                  <a:cubicBezTo>
                    <a:pt x="26627" y="110589"/>
                    <a:pt x="27790" y="110485"/>
                    <a:pt x="28935" y="110284"/>
                  </a:cubicBezTo>
                  <a:cubicBezTo>
                    <a:pt x="36634" y="108982"/>
                    <a:pt x="46497" y="103696"/>
                    <a:pt x="49432" y="97021"/>
                  </a:cubicBezTo>
                  <a:cubicBezTo>
                    <a:pt x="47198" y="85473"/>
                    <a:pt x="44437" y="69200"/>
                    <a:pt x="44437" y="59251"/>
                  </a:cubicBezTo>
                  <a:cubicBezTo>
                    <a:pt x="44437" y="42525"/>
                    <a:pt x="48831" y="33028"/>
                    <a:pt x="46845" y="21690"/>
                  </a:cubicBezTo>
                  <a:cubicBezTo>
                    <a:pt x="44864" y="10351"/>
                    <a:pt x="40609" y="2979"/>
                    <a:pt x="360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1393675" y="2591375"/>
              <a:ext cx="1235800" cy="2764750"/>
            </a:xfrm>
            <a:custGeom>
              <a:avLst/>
              <a:gdLst/>
              <a:ahLst/>
              <a:cxnLst/>
              <a:rect l="l" t="t" r="r" b="b"/>
              <a:pathLst>
                <a:path w="49432" h="110590" extrusionOk="0">
                  <a:moveTo>
                    <a:pt x="36072" y="1"/>
                  </a:moveTo>
                  <a:cubicBezTo>
                    <a:pt x="36072" y="1"/>
                    <a:pt x="29127" y="1843"/>
                    <a:pt x="22042" y="8505"/>
                  </a:cubicBezTo>
                  <a:cubicBezTo>
                    <a:pt x="14953" y="15167"/>
                    <a:pt x="8718" y="26650"/>
                    <a:pt x="6305" y="37562"/>
                  </a:cubicBezTo>
                  <a:cubicBezTo>
                    <a:pt x="3897" y="48478"/>
                    <a:pt x="636" y="82068"/>
                    <a:pt x="636" y="90860"/>
                  </a:cubicBezTo>
                  <a:cubicBezTo>
                    <a:pt x="636" y="99647"/>
                    <a:pt x="0" y="110563"/>
                    <a:pt x="0" y="110563"/>
                  </a:cubicBezTo>
                  <a:cubicBezTo>
                    <a:pt x="3397" y="110563"/>
                    <a:pt x="6792" y="110561"/>
                    <a:pt x="10188" y="110561"/>
                  </a:cubicBezTo>
                  <a:cubicBezTo>
                    <a:pt x="15281" y="110561"/>
                    <a:pt x="20374" y="110566"/>
                    <a:pt x="25469" y="110589"/>
                  </a:cubicBezTo>
                  <a:cubicBezTo>
                    <a:pt x="26627" y="110585"/>
                    <a:pt x="27790" y="110481"/>
                    <a:pt x="28935" y="110280"/>
                  </a:cubicBezTo>
                  <a:cubicBezTo>
                    <a:pt x="36634" y="108978"/>
                    <a:pt x="46497" y="103692"/>
                    <a:pt x="49432" y="97017"/>
                  </a:cubicBezTo>
                  <a:lnTo>
                    <a:pt x="49432" y="97017"/>
                  </a:lnTo>
                  <a:cubicBezTo>
                    <a:pt x="45121" y="100679"/>
                    <a:pt x="25700" y="107851"/>
                    <a:pt x="22861" y="108482"/>
                  </a:cubicBezTo>
                  <a:cubicBezTo>
                    <a:pt x="22722" y="108513"/>
                    <a:pt x="22594" y="108528"/>
                    <a:pt x="22476" y="108528"/>
                  </a:cubicBezTo>
                  <a:cubicBezTo>
                    <a:pt x="20183" y="108528"/>
                    <a:pt x="21814" y="102829"/>
                    <a:pt x="26013" y="97134"/>
                  </a:cubicBezTo>
                  <a:cubicBezTo>
                    <a:pt x="27182" y="95548"/>
                    <a:pt x="27355" y="94958"/>
                    <a:pt x="26949" y="94958"/>
                  </a:cubicBezTo>
                  <a:cubicBezTo>
                    <a:pt x="25823" y="94958"/>
                    <a:pt x="20237" y="99509"/>
                    <a:pt x="19081" y="99973"/>
                  </a:cubicBezTo>
                  <a:cubicBezTo>
                    <a:pt x="19042" y="99989"/>
                    <a:pt x="19006" y="99997"/>
                    <a:pt x="18971" y="99997"/>
                  </a:cubicBezTo>
                  <a:cubicBezTo>
                    <a:pt x="17613" y="99997"/>
                    <a:pt x="19708" y="88164"/>
                    <a:pt x="19708" y="82325"/>
                  </a:cubicBezTo>
                  <a:cubicBezTo>
                    <a:pt x="19708" y="76338"/>
                    <a:pt x="25382" y="25287"/>
                    <a:pt x="25382" y="25287"/>
                  </a:cubicBezTo>
                  <a:lnTo>
                    <a:pt x="36094" y="5753"/>
                  </a:lnTo>
                  <a:lnTo>
                    <a:pt x="39760" y="3523"/>
                  </a:lnTo>
                  <a:cubicBezTo>
                    <a:pt x="38580" y="2017"/>
                    <a:pt x="37339" y="832"/>
                    <a:pt x="3607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1380825" y="2578775"/>
              <a:ext cx="1261375" cy="2789875"/>
            </a:xfrm>
            <a:custGeom>
              <a:avLst/>
              <a:gdLst/>
              <a:ahLst/>
              <a:cxnLst/>
              <a:rect l="l" t="t" r="r" b="b"/>
              <a:pathLst>
                <a:path w="50455" h="111595" extrusionOk="0">
                  <a:moveTo>
                    <a:pt x="36503" y="1049"/>
                  </a:moveTo>
                  <a:cubicBezTo>
                    <a:pt x="38698" y="2551"/>
                    <a:pt x="40762" y="5103"/>
                    <a:pt x="42486" y="8438"/>
                  </a:cubicBezTo>
                  <a:cubicBezTo>
                    <a:pt x="44450" y="12240"/>
                    <a:pt x="45926" y="16895"/>
                    <a:pt x="46867" y="22277"/>
                  </a:cubicBezTo>
                  <a:cubicBezTo>
                    <a:pt x="47942" y="28425"/>
                    <a:pt x="47111" y="34081"/>
                    <a:pt x="46148" y="40635"/>
                  </a:cubicBezTo>
                  <a:cubicBezTo>
                    <a:pt x="45352" y="46047"/>
                    <a:pt x="44450" y="52178"/>
                    <a:pt x="44450" y="59751"/>
                  </a:cubicBezTo>
                  <a:cubicBezTo>
                    <a:pt x="44450" y="69635"/>
                    <a:pt x="47150" y="85681"/>
                    <a:pt x="49423" y="97460"/>
                  </a:cubicBezTo>
                  <a:cubicBezTo>
                    <a:pt x="48086" y="100386"/>
                    <a:pt x="45182" y="103321"/>
                    <a:pt x="41224" y="105742"/>
                  </a:cubicBezTo>
                  <a:cubicBezTo>
                    <a:pt x="37562" y="107980"/>
                    <a:pt x="33242" y="109639"/>
                    <a:pt x="29367" y="110292"/>
                  </a:cubicBezTo>
                  <a:cubicBezTo>
                    <a:pt x="28247" y="110488"/>
                    <a:pt x="27115" y="110588"/>
                    <a:pt x="25983" y="110593"/>
                  </a:cubicBezTo>
                  <a:cubicBezTo>
                    <a:pt x="20427" y="110567"/>
                    <a:pt x="14797" y="110562"/>
                    <a:pt x="9271" y="110562"/>
                  </a:cubicBezTo>
                  <a:lnTo>
                    <a:pt x="1041" y="110562"/>
                  </a:lnTo>
                  <a:cubicBezTo>
                    <a:pt x="1167" y="108272"/>
                    <a:pt x="1651" y="98966"/>
                    <a:pt x="1651" y="91359"/>
                  </a:cubicBezTo>
                  <a:cubicBezTo>
                    <a:pt x="1651" y="82711"/>
                    <a:pt x="4877" y="49178"/>
                    <a:pt x="7307" y="38170"/>
                  </a:cubicBezTo>
                  <a:cubicBezTo>
                    <a:pt x="8478" y="32871"/>
                    <a:pt x="10573" y="27341"/>
                    <a:pt x="13373" y="22181"/>
                  </a:cubicBezTo>
                  <a:cubicBezTo>
                    <a:pt x="16160" y="17038"/>
                    <a:pt x="19452" y="12610"/>
                    <a:pt x="22896" y="9370"/>
                  </a:cubicBezTo>
                  <a:cubicBezTo>
                    <a:pt x="26501" y="5983"/>
                    <a:pt x="30068" y="3884"/>
                    <a:pt x="32423" y="2717"/>
                  </a:cubicBezTo>
                  <a:cubicBezTo>
                    <a:pt x="34457" y="1711"/>
                    <a:pt x="35968" y="1210"/>
                    <a:pt x="36503" y="1049"/>
                  </a:cubicBezTo>
                  <a:close/>
                  <a:moveTo>
                    <a:pt x="36587" y="1"/>
                  </a:moveTo>
                  <a:cubicBezTo>
                    <a:pt x="36544" y="1"/>
                    <a:pt x="36501" y="6"/>
                    <a:pt x="36460" y="17"/>
                  </a:cubicBezTo>
                  <a:cubicBezTo>
                    <a:pt x="36172" y="95"/>
                    <a:pt x="29310" y="1972"/>
                    <a:pt x="22212" y="8643"/>
                  </a:cubicBezTo>
                  <a:cubicBezTo>
                    <a:pt x="15001" y="15423"/>
                    <a:pt x="8766" y="26927"/>
                    <a:pt x="6332" y="37957"/>
                  </a:cubicBezTo>
                  <a:cubicBezTo>
                    <a:pt x="3893" y="49008"/>
                    <a:pt x="649" y="82677"/>
                    <a:pt x="649" y="91359"/>
                  </a:cubicBezTo>
                  <a:cubicBezTo>
                    <a:pt x="649" y="100033"/>
                    <a:pt x="22" y="110928"/>
                    <a:pt x="18" y="111037"/>
                  </a:cubicBezTo>
                  <a:cubicBezTo>
                    <a:pt x="0" y="111320"/>
                    <a:pt x="227" y="111564"/>
                    <a:pt x="514" y="111564"/>
                  </a:cubicBezTo>
                  <a:lnTo>
                    <a:pt x="4916" y="111564"/>
                  </a:lnTo>
                  <a:cubicBezTo>
                    <a:pt x="6297" y="111564"/>
                    <a:pt x="7687" y="111564"/>
                    <a:pt x="9083" y="111564"/>
                  </a:cubicBezTo>
                  <a:cubicBezTo>
                    <a:pt x="14668" y="111564"/>
                    <a:pt x="20360" y="111566"/>
                    <a:pt x="25979" y="111594"/>
                  </a:cubicBezTo>
                  <a:lnTo>
                    <a:pt x="26048" y="111594"/>
                  </a:lnTo>
                  <a:cubicBezTo>
                    <a:pt x="27215" y="111581"/>
                    <a:pt x="28378" y="111477"/>
                    <a:pt x="29532" y="111276"/>
                  </a:cubicBezTo>
                  <a:cubicBezTo>
                    <a:pt x="37448" y="109940"/>
                    <a:pt x="47416" y="104505"/>
                    <a:pt x="50403" y="97721"/>
                  </a:cubicBezTo>
                  <a:cubicBezTo>
                    <a:pt x="50442" y="97630"/>
                    <a:pt x="50455" y="97525"/>
                    <a:pt x="50433" y="97425"/>
                  </a:cubicBezTo>
                  <a:cubicBezTo>
                    <a:pt x="48160" y="85672"/>
                    <a:pt x="45452" y="69600"/>
                    <a:pt x="45452" y="59751"/>
                  </a:cubicBezTo>
                  <a:cubicBezTo>
                    <a:pt x="45452" y="52248"/>
                    <a:pt x="46349" y="46156"/>
                    <a:pt x="47137" y="40783"/>
                  </a:cubicBezTo>
                  <a:cubicBezTo>
                    <a:pt x="48112" y="34142"/>
                    <a:pt x="48957" y="28412"/>
                    <a:pt x="47851" y="22103"/>
                  </a:cubicBezTo>
                  <a:cubicBezTo>
                    <a:pt x="46893" y="16625"/>
                    <a:pt x="45391" y="11870"/>
                    <a:pt x="43375" y="7981"/>
                  </a:cubicBezTo>
                  <a:cubicBezTo>
                    <a:pt x="41520" y="4393"/>
                    <a:pt x="39268" y="1663"/>
                    <a:pt x="36860" y="82"/>
                  </a:cubicBezTo>
                  <a:cubicBezTo>
                    <a:pt x="36779" y="28"/>
                    <a:pt x="36683" y="1"/>
                    <a:pt x="36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2285125" y="2657125"/>
              <a:ext cx="405750" cy="858500"/>
            </a:xfrm>
            <a:custGeom>
              <a:avLst/>
              <a:gdLst/>
              <a:ahLst/>
              <a:cxnLst/>
              <a:rect l="l" t="t" r="r" b="b"/>
              <a:pathLst>
                <a:path w="16230" h="34340" extrusionOk="0">
                  <a:moveTo>
                    <a:pt x="0" y="1"/>
                  </a:moveTo>
                  <a:lnTo>
                    <a:pt x="12180" y="22173"/>
                  </a:lnTo>
                  <a:lnTo>
                    <a:pt x="12833" y="34340"/>
                  </a:lnTo>
                  <a:cubicBezTo>
                    <a:pt x="12833" y="34340"/>
                    <a:pt x="16229" y="25661"/>
                    <a:pt x="14718" y="20000"/>
                  </a:cubicBezTo>
                  <a:cubicBezTo>
                    <a:pt x="13212" y="1434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2268900" y="2644525"/>
              <a:ext cx="412400" cy="883625"/>
            </a:xfrm>
            <a:custGeom>
              <a:avLst/>
              <a:gdLst/>
              <a:ahLst/>
              <a:cxnLst/>
              <a:rect l="l" t="t" r="r" b="b"/>
              <a:pathLst>
                <a:path w="16496" h="35345" extrusionOk="0">
                  <a:moveTo>
                    <a:pt x="3223" y="4149"/>
                  </a:moveTo>
                  <a:lnTo>
                    <a:pt x="3223" y="4149"/>
                  </a:lnTo>
                  <a:cubicBezTo>
                    <a:pt x="4346" y="5443"/>
                    <a:pt x="5688" y="7019"/>
                    <a:pt x="7055" y="8700"/>
                  </a:cubicBezTo>
                  <a:cubicBezTo>
                    <a:pt x="11575" y="14260"/>
                    <a:pt x="14283" y="18388"/>
                    <a:pt x="14884" y="20635"/>
                  </a:cubicBezTo>
                  <a:cubicBezTo>
                    <a:pt x="15846" y="24254"/>
                    <a:pt x="14714" y="29235"/>
                    <a:pt x="13839" y="32183"/>
                  </a:cubicBezTo>
                  <a:lnTo>
                    <a:pt x="13330" y="22651"/>
                  </a:lnTo>
                  <a:cubicBezTo>
                    <a:pt x="13325" y="22577"/>
                    <a:pt x="13303" y="22503"/>
                    <a:pt x="13269" y="22438"/>
                  </a:cubicBezTo>
                  <a:lnTo>
                    <a:pt x="3223" y="4149"/>
                  </a:lnTo>
                  <a:close/>
                  <a:moveTo>
                    <a:pt x="653" y="0"/>
                  </a:moveTo>
                  <a:cubicBezTo>
                    <a:pt x="314" y="0"/>
                    <a:pt x="0" y="367"/>
                    <a:pt x="210" y="749"/>
                  </a:cubicBezTo>
                  <a:lnTo>
                    <a:pt x="12337" y="22817"/>
                  </a:lnTo>
                  <a:lnTo>
                    <a:pt x="12981" y="34870"/>
                  </a:lnTo>
                  <a:cubicBezTo>
                    <a:pt x="12994" y="35105"/>
                    <a:pt x="13168" y="35301"/>
                    <a:pt x="13399" y="35336"/>
                  </a:cubicBezTo>
                  <a:cubicBezTo>
                    <a:pt x="13425" y="35340"/>
                    <a:pt x="13456" y="35344"/>
                    <a:pt x="13482" y="35344"/>
                  </a:cubicBezTo>
                  <a:cubicBezTo>
                    <a:pt x="13687" y="35344"/>
                    <a:pt x="13870" y="35218"/>
                    <a:pt x="13944" y="35026"/>
                  </a:cubicBezTo>
                  <a:cubicBezTo>
                    <a:pt x="14566" y="33354"/>
                    <a:pt x="15080" y="31647"/>
                    <a:pt x="15476" y="29910"/>
                  </a:cubicBezTo>
                  <a:cubicBezTo>
                    <a:pt x="16369" y="26008"/>
                    <a:pt x="16495" y="22804"/>
                    <a:pt x="15846" y="20374"/>
                  </a:cubicBezTo>
                  <a:cubicBezTo>
                    <a:pt x="14322" y="14661"/>
                    <a:pt x="1560" y="757"/>
                    <a:pt x="1015" y="169"/>
                  </a:cubicBezTo>
                  <a:cubicBezTo>
                    <a:pt x="908" y="51"/>
                    <a:pt x="779" y="0"/>
                    <a:pt x="6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2521025" y="3477825"/>
              <a:ext cx="160375" cy="1584800"/>
            </a:xfrm>
            <a:custGeom>
              <a:avLst/>
              <a:gdLst/>
              <a:ahLst/>
              <a:cxnLst/>
              <a:rect l="l" t="t" r="r" b="b"/>
              <a:pathLst>
                <a:path w="6415" h="63392" extrusionOk="0">
                  <a:moveTo>
                    <a:pt x="4150" y="1"/>
                  </a:moveTo>
                  <a:lnTo>
                    <a:pt x="3393" y="1512"/>
                  </a:lnTo>
                  <a:lnTo>
                    <a:pt x="1" y="52828"/>
                  </a:lnTo>
                  <a:lnTo>
                    <a:pt x="3771" y="63392"/>
                  </a:lnTo>
                  <a:lnTo>
                    <a:pt x="6415" y="42264"/>
                  </a:lnTo>
                  <a:lnTo>
                    <a:pt x="41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2508400" y="3465375"/>
              <a:ext cx="185625" cy="1609775"/>
            </a:xfrm>
            <a:custGeom>
              <a:avLst/>
              <a:gdLst/>
              <a:ahLst/>
              <a:cxnLst/>
              <a:rect l="l" t="t" r="r" b="b"/>
              <a:pathLst>
                <a:path w="7425" h="64391" extrusionOk="0">
                  <a:moveTo>
                    <a:pt x="4311" y="3399"/>
                  </a:moveTo>
                  <a:lnTo>
                    <a:pt x="6419" y="42745"/>
                  </a:lnTo>
                  <a:lnTo>
                    <a:pt x="4046" y="61748"/>
                  </a:lnTo>
                  <a:lnTo>
                    <a:pt x="1015" y="53257"/>
                  </a:lnTo>
                  <a:lnTo>
                    <a:pt x="4311" y="3399"/>
                  </a:lnTo>
                  <a:close/>
                  <a:moveTo>
                    <a:pt x="4653" y="1"/>
                  </a:moveTo>
                  <a:cubicBezTo>
                    <a:pt x="4481" y="1"/>
                    <a:pt x="4307" y="87"/>
                    <a:pt x="4211" y="276"/>
                  </a:cubicBezTo>
                  <a:lnTo>
                    <a:pt x="3458" y="1783"/>
                  </a:lnTo>
                  <a:cubicBezTo>
                    <a:pt x="3423" y="1844"/>
                    <a:pt x="3406" y="1909"/>
                    <a:pt x="3401" y="1975"/>
                  </a:cubicBezTo>
                  <a:lnTo>
                    <a:pt x="5" y="53296"/>
                  </a:lnTo>
                  <a:cubicBezTo>
                    <a:pt x="0" y="53361"/>
                    <a:pt x="9" y="53431"/>
                    <a:pt x="35" y="53496"/>
                  </a:cubicBezTo>
                  <a:lnTo>
                    <a:pt x="3806" y="64060"/>
                  </a:lnTo>
                  <a:cubicBezTo>
                    <a:pt x="3880" y="64260"/>
                    <a:pt x="4067" y="64391"/>
                    <a:pt x="4281" y="64391"/>
                  </a:cubicBezTo>
                  <a:lnTo>
                    <a:pt x="4333" y="64391"/>
                  </a:lnTo>
                  <a:cubicBezTo>
                    <a:pt x="4564" y="64365"/>
                    <a:pt x="4747" y="64182"/>
                    <a:pt x="4777" y="63955"/>
                  </a:cubicBezTo>
                  <a:lnTo>
                    <a:pt x="7416" y="42823"/>
                  </a:lnTo>
                  <a:cubicBezTo>
                    <a:pt x="7420" y="42793"/>
                    <a:pt x="7425" y="42762"/>
                    <a:pt x="7420" y="42732"/>
                  </a:cubicBezTo>
                  <a:lnTo>
                    <a:pt x="5156" y="472"/>
                  </a:lnTo>
                  <a:cubicBezTo>
                    <a:pt x="5141" y="174"/>
                    <a:pt x="4898" y="1"/>
                    <a:pt x="4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2256500" y="1393725"/>
              <a:ext cx="1194225" cy="1569650"/>
            </a:xfrm>
            <a:custGeom>
              <a:avLst/>
              <a:gdLst/>
              <a:ahLst/>
              <a:cxnLst/>
              <a:rect l="l" t="t" r="r" b="b"/>
              <a:pathLst>
                <a:path w="47769" h="62786" extrusionOk="0">
                  <a:moveTo>
                    <a:pt x="34435" y="1"/>
                  </a:moveTo>
                  <a:cubicBezTo>
                    <a:pt x="33276" y="1"/>
                    <a:pt x="32090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1056" y="35292"/>
                    <a:pt x="11483" y="37983"/>
                  </a:cubicBezTo>
                  <a:cubicBezTo>
                    <a:pt x="11910" y="40670"/>
                    <a:pt x="5247" y="48185"/>
                    <a:pt x="5247" y="48185"/>
                  </a:cubicBezTo>
                  <a:lnTo>
                    <a:pt x="14884" y="62786"/>
                  </a:lnTo>
                  <a:lnTo>
                    <a:pt x="25800" y="54282"/>
                  </a:lnTo>
                  <a:cubicBezTo>
                    <a:pt x="25800" y="54282"/>
                    <a:pt x="41250" y="53149"/>
                    <a:pt x="42665" y="51874"/>
                  </a:cubicBezTo>
                  <a:cubicBezTo>
                    <a:pt x="44084" y="50598"/>
                    <a:pt x="44080" y="36563"/>
                    <a:pt x="44080" y="36563"/>
                  </a:cubicBezTo>
                  <a:lnTo>
                    <a:pt x="47768" y="34438"/>
                  </a:lnTo>
                  <a:cubicBezTo>
                    <a:pt x="47768" y="34438"/>
                    <a:pt x="44367" y="19694"/>
                    <a:pt x="43514" y="16437"/>
                  </a:cubicBezTo>
                  <a:lnTo>
                    <a:pt x="42665" y="13176"/>
                  </a:lnTo>
                  <a:cubicBezTo>
                    <a:pt x="42665" y="13176"/>
                    <a:pt x="47625" y="11473"/>
                    <a:pt x="46492" y="6514"/>
                  </a:cubicBezTo>
                  <a:cubicBezTo>
                    <a:pt x="45546" y="2364"/>
                    <a:pt x="40340" y="1"/>
                    <a:pt x="34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2256500" y="1393750"/>
              <a:ext cx="1158950" cy="1569625"/>
            </a:xfrm>
            <a:custGeom>
              <a:avLst/>
              <a:gdLst/>
              <a:ahLst/>
              <a:cxnLst/>
              <a:rect l="l" t="t" r="r" b="b"/>
              <a:pathLst>
                <a:path w="46358" h="62785" extrusionOk="0">
                  <a:moveTo>
                    <a:pt x="34425" y="0"/>
                  </a:moveTo>
                  <a:cubicBezTo>
                    <a:pt x="33270" y="0"/>
                    <a:pt x="32087" y="91"/>
                    <a:pt x="30904" y="277"/>
                  </a:cubicBezTo>
                  <a:cubicBezTo>
                    <a:pt x="23671" y="1409"/>
                    <a:pt x="21829" y="4105"/>
                    <a:pt x="21829" y="4105"/>
                  </a:cubicBezTo>
                  <a:cubicBezTo>
                    <a:pt x="21829" y="4105"/>
                    <a:pt x="21797" y="4104"/>
                    <a:pt x="21735" y="4104"/>
                  </a:cubicBezTo>
                  <a:cubicBezTo>
                    <a:pt x="20694" y="4104"/>
                    <a:pt x="11295" y="4232"/>
                    <a:pt x="5813" y="8781"/>
                  </a:cubicBezTo>
                  <a:cubicBezTo>
                    <a:pt x="0" y="13602"/>
                    <a:pt x="3545" y="21257"/>
                    <a:pt x="5387" y="23948"/>
                  </a:cubicBezTo>
                  <a:cubicBezTo>
                    <a:pt x="7229" y="26639"/>
                    <a:pt x="10634" y="29761"/>
                    <a:pt x="10634" y="29761"/>
                  </a:cubicBezTo>
                  <a:cubicBezTo>
                    <a:pt x="10634" y="29761"/>
                    <a:pt x="11056" y="35291"/>
                    <a:pt x="11483" y="37982"/>
                  </a:cubicBezTo>
                  <a:cubicBezTo>
                    <a:pt x="11910" y="40669"/>
                    <a:pt x="5247" y="48184"/>
                    <a:pt x="5247" y="48184"/>
                  </a:cubicBezTo>
                  <a:lnTo>
                    <a:pt x="14884" y="62785"/>
                  </a:lnTo>
                  <a:lnTo>
                    <a:pt x="25800" y="54281"/>
                  </a:lnTo>
                  <a:cubicBezTo>
                    <a:pt x="25800" y="54281"/>
                    <a:pt x="37605" y="53414"/>
                    <a:pt x="41524" y="52343"/>
                  </a:cubicBezTo>
                  <a:lnTo>
                    <a:pt x="42665" y="51873"/>
                  </a:lnTo>
                  <a:lnTo>
                    <a:pt x="42665" y="51873"/>
                  </a:lnTo>
                  <a:cubicBezTo>
                    <a:pt x="42665" y="51873"/>
                    <a:pt x="40734" y="52057"/>
                    <a:pt x="38234" y="52057"/>
                  </a:cubicBezTo>
                  <a:cubicBezTo>
                    <a:pt x="34479" y="52057"/>
                    <a:pt x="29442" y="51641"/>
                    <a:pt x="27738" y="49560"/>
                  </a:cubicBezTo>
                  <a:cubicBezTo>
                    <a:pt x="24903" y="46090"/>
                    <a:pt x="27738" y="32857"/>
                    <a:pt x="29946" y="26238"/>
                  </a:cubicBezTo>
                  <a:cubicBezTo>
                    <a:pt x="32149" y="19619"/>
                    <a:pt x="26793" y="16785"/>
                    <a:pt x="26793" y="16785"/>
                  </a:cubicBezTo>
                  <a:lnTo>
                    <a:pt x="42887" y="14011"/>
                  </a:lnTo>
                  <a:cubicBezTo>
                    <a:pt x="42669" y="13179"/>
                    <a:pt x="42669" y="13175"/>
                    <a:pt x="42669" y="13175"/>
                  </a:cubicBezTo>
                  <a:cubicBezTo>
                    <a:pt x="42669" y="13175"/>
                    <a:pt x="44306" y="12605"/>
                    <a:pt x="45487" y="11181"/>
                  </a:cubicBezTo>
                  <a:lnTo>
                    <a:pt x="46357" y="6064"/>
                  </a:lnTo>
                  <a:cubicBezTo>
                    <a:pt x="45145" y="2199"/>
                    <a:pt x="40113" y="0"/>
                    <a:pt x="344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3155575" y="1853000"/>
              <a:ext cx="164075" cy="121700"/>
            </a:xfrm>
            <a:custGeom>
              <a:avLst/>
              <a:gdLst/>
              <a:ahLst/>
              <a:cxnLst/>
              <a:rect l="l" t="t" r="r" b="b"/>
              <a:pathLst>
                <a:path w="6563" h="4868" extrusionOk="0">
                  <a:moveTo>
                    <a:pt x="3130" y="1"/>
                  </a:moveTo>
                  <a:cubicBezTo>
                    <a:pt x="2776" y="1"/>
                    <a:pt x="2406" y="57"/>
                    <a:pt x="2025" y="191"/>
                  </a:cubicBezTo>
                  <a:cubicBezTo>
                    <a:pt x="192" y="836"/>
                    <a:pt x="0" y="3209"/>
                    <a:pt x="13" y="4306"/>
                  </a:cubicBezTo>
                  <a:cubicBezTo>
                    <a:pt x="18" y="4650"/>
                    <a:pt x="40" y="4868"/>
                    <a:pt x="40" y="4868"/>
                  </a:cubicBezTo>
                  <a:cubicBezTo>
                    <a:pt x="40" y="4868"/>
                    <a:pt x="1603" y="3022"/>
                    <a:pt x="3584" y="2743"/>
                  </a:cubicBezTo>
                  <a:cubicBezTo>
                    <a:pt x="3765" y="2717"/>
                    <a:pt x="3937" y="2706"/>
                    <a:pt x="4101" y="2706"/>
                  </a:cubicBezTo>
                  <a:cubicBezTo>
                    <a:pt x="5742" y="2706"/>
                    <a:pt x="6563" y="3875"/>
                    <a:pt x="6563" y="3875"/>
                  </a:cubicBezTo>
                  <a:lnTo>
                    <a:pt x="6423" y="1607"/>
                  </a:lnTo>
                  <a:cubicBezTo>
                    <a:pt x="6423" y="1607"/>
                    <a:pt x="5015" y="1"/>
                    <a:pt x="3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3224050" y="2035000"/>
              <a:ext cx="35400" cy="106275"/>
            </a:xfrm>
            <a:custGeom>
              <a:avLst/>
              <a:gdLst/>
              <a:ahLst/>
              <a:cxnLst/>
              <a:rect l="l" t="t" r="r" b="b"/>
              <a:pathLst>
                <a:path w="1416" h="4251" extrusionOk="0">
                  <a:moveTo>
                    <a:pt x="706" y="0"/>
                  </a:moveTo>
                  <a:cubicBezTo>
                    <a:pt x="318" y="0"/>
                    <a:pt x="0" y="950"/>
                    <a:pt x="0" y="2125"/>
                  </a:cubicBezTo>
                  <a:cubicBezTo>
                    <a:pt x="0" y="3301"/>
                    <a:pt x="318" y="4250"/>
                    <a:pt x="706" y="4250"/>
                  </a:cubicBezTo>
                  <a:cubicBezTo>
                    <a:pt x="1098" y="4250"/>
                    <a:pt x="1416" y="3297"/>
                    <a:pt x="1416" y="2125"/>
                  </a:cubicBezTo>
                  <a:cubicBezTo>
                    <a:pt x="1416" y="950"/>
                    <a:pt x="1098" y="0"/>
                    <a:pt x="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3076425" y="2394050"/>
              <a:ext cx="96700" cy="86300"/>
            </a:xfrm>
            <a:custGeom>
              <a:avLst/>
              <a:gdLst/>
              <a:ahLst/>
              <a:cxnLst/>
              <a:rect l="l" t="t" r="r" b="b"/>
              <a:pathLst>
                <a:path w="3868" h="3452" extrusionOk="0">
                  <a:moveTo>
                    <a:pt x="2688" y="0"/>
                  </a:moveTo>
                  <a:cubicBezTo>
                    <a:pt x="2170" y="0"/>
                    <a:pt x="1533" y="302"/>
                    <a:pt x="1011" y="844"/>
                  </a:cubicBezTo>
                  <a:cubicBezTo>
                    <a:pt x="227" y="1663"/>
                    <a:pt x="1" y="2721"/>
                    <a:pt x="506" y="3208"/>
                  </a:cubicBezTo>
                  <a:cubicBezTo>
                    <a:pt x="678" y="3373"/>
                    <a:pt x="912" y="3451"/>
                    <a:pt x="1176" y="3451"/>
                  </a:cubicBezTo>
                  <a:cubicBezTo>
                    <a:pt x="1695" y="3451"/>
                    <a:pt x="2331" y="3151"/>
                    <a:pt x="2853" y="2612"/>
                  </a:cubicBezTo>
                  <a:cubicBezTo>
                    <a:pt x="3637" y="1793"/>
                    <a:pt x="3867" y="731"/>
                    <a:pt x="3358" y="243"/>
                  </a:cubicBezTo>
                  <a:cubicBezTo>
                    <a:pt x="3186" y="78"/>
                    <a:pt x="2953" y="0"/>
                    <a:pt x="2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2300150" y="1381175"/>
              <a:ext cx="1163950" cy="1594725"/>
            </a:xfrm>
            <a:custGeom>
              <a:avLst/>
              <a:gdLst/>
              <a:ahLst/>
              <a:cxnLst/>
              <a:rect l="l" t="t" r="r" b="b"/>
              <a:pathLst>
                <a:path w="46558" h="63789" extrusionOk="0">
                  <a:moveTo>
                    <a:pt x="32707" y="997"/>
                  </a:moveTo>
                  <a:cubicBezTo>
                    <a:pt x="34993" y="997"/>
                    <a:pt x="37174" y="1363"/>
                    <a:pt x="39060" y="2078"/>
                  </a:cubicBezTo>
                  <a:cubicBezTo>
                    <a:pt x="41916" y="3162"/>
                    <a:pt x="43762" y="4956"/>
                    <a:pt x="44259" y="7129"/>
                  </a:cubicBezTo>
                  <a:cubicBezTo>
                    <a:pt x="45278" y="11579"/>
                    <a:pt x="40945" y="13142"/>
                    <a:pt x="40758" y="13203"/>
                  </a:cubicBezTo>
                  <a:cubicBezTo>
                    <a:pt x="40510" y="13290"/>
                    <a:pt x="40370" y="13552"/>
                    <a:pt x="40436" y="13804"/>
                  </a:cubicBezTo>
                  <a:lnTo>
                    <a:pt x="41289" y="17066"/>
                  </a:lnTo>
                  <a:cubicBezTo>
                    <a:pt x="42051" y="19996"/>
                    <a:pt x="44925" y="32406"/>
                    <a:pt x="45452" y="34692"/>
                  </a:cubicBezTo>
                  <a:lnTo>
                    <a:pt x="42086" y="36634"/>
                  </a:lnTo>
                  <a:cubicBezTo>
                    <a:pt x="41933" y="36721"/>
                    <a:pt x="41838" y="36887"/>
                    <a:pt x="41838" y="37070"/>
                  </a:cubicBezTo>
                  <a:cubicBezTo>
                    <a:pt x="41838" y="37100"/>
                    <a:pt x="41838" y="40606"/>
                    <a:pt x="41663" y="44220"/>
                  </a:cubicBezTo>
                  <a:cubicBezTo>
                    <a:pt x="41337" y="51000"/>
                    <a:pt x="40710" y="51897"/>
                    <a:pt x="40588" y="52005"/>
                  </a:cubicBezTo>
                  <a:cubicBezTo>
                    <a:pt x="40409" y="52167"/>
                    <a:pt x="39251" y="52754"/>
                    <a:pt x="31905" y="53560"/>
                  </a:cubicBezTo>
                  <a:cubicBezTo>
                    <a:pt x="27921" y="53995"/>
                    <a:pt x="24059" y="54283"/>
                    <a:pt x="24019" y="54287"/>
                  </a:cubicBezTo>
                  <a:cubicBezTo>
                    <a:pt x="23919" y="54291"/>
                    <a:pt x="23823" y="54331"/>
                    <a:pt x="23745" y="54392"/>
                  </a:cubicBezTo>
                  <a:lnTo>
                    <a:pt x="13260" y="62565"/>
                  </a:lnTo>
                  <a:lnTo>
                    <a:pt x="4128" y="48731"/>
                  </a:lnTo>
                  <a:cubicBezTo>
                    <a:pt x="5478" y="47181"/>
                    <a:pt x="10647" y="41032"/>
                    <a:pt x="10233" y="38407"/>
                  </a:cubicBezTo>
                  <a:cubicBezTo>
                    <a:pt x="9815" y="35763"/>
                    <a:pt x="9393" y="30277"/>
                    <a:pt x="9389" y="30225"/>
                  </a:cubicBezTo>
                  <a:cubicBezTo>
                    <a:pt x="9375" y="30098"/>
                    <a:pt x="9319" y="29976"/>
                    <a:pt x="9223" y="29894"/>
                  </a:cubicBezTo>
                  <a:cubicBezTo>
                    <a:pt x="9188" y="29863"/>
                    <a:pt x="5844" y="26785"/>
                    <a:pt x="4054" y="24168"/>
                  </a:cubicBezTo>
                  <a:cubicBezTo>
                    <a:pt x="3040" y="22687"/>
                    <a:pt x="1834" y="20183"/>
                    <a:pt x="1481" y="17597"/>
                  </a:cubicBezTo>
                  <a:cubicBezTo>
                    <a:pt x="1028" y="14309"/>
                    <a:pt x="2008" y="11640"/>
                    <a:pt x="4385" y="9668"/>
                  </a:cubicBezTo>
                  <a:cubicBezTo>
                    <a:pt x="9802" y="5177"/>
                    <a:pt x="19330" y="5104"/>
                    <a:pt x="20038" y="5104"/>
                  </a:cubicBezTo>
                  <a:cubicBezTo>
                    <a:pt x="20062" y="5104"/>
                    <a:pt x="20075" y="5104"/>
                    <a:pt x="20079" y="5104"/>
                  </a:cubicBezTo>
                  <a:cubicBezTo>
                    <a:pt x="20083" y="5104"/>
                    <a:pt x="20087" y="5104"/>
                    <a:pt x="20091" y="5104"/>
                  </a:cubicBezTo>
                  <a:cubicBezTo>
                    <a:pt x="20252" y="5104"/>
                    <a:pt x="20399" y="5022"/>
                    <a:pt x="20492" y="4891"/>
                  </a:cubicBezTo>
                  <a:cubicBezTo>
                    <a:pt x="20514" y="4865"/>
                    <a:pt x="22369" y="2348"/>
                    <a:pt x="29232" y="1272"/>
                  </a:cubicBezTo>
                  <a:cubicBezTo>
                    <a:pt x="30401" y="1088"/>
                    <a:pt x="31567" y="997"/>
                    <a:pt x="32707" y="997"/>
                  </a:cubicBezTo>
                  <a:close/>
                  <a:moveTo>
                    <a:pt x="32694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4" y="4643"/>
                  </a:cubicBezTo>
                  <a:cubicBezTo>
                    <a:pt x="11122" y="5169"/>
                    <a:pt x="6837" y="6341"/>
                    <a:pt x="3750" y="8897"/>
                  </a:cubicBezTo>
                  <a:cubicBezTo>
                    <a:pt x="1128" y="11074"/>
                    <a:pt x="0" y="14126"/>
                    <a:pt x="492" y="17732"/>
                  </a:cubicBezTo>
                  <a:cubicBezTo>
                    <a:pt x="871" y="20488"/>
                    <a:pt x="2156" y="23157"/>
                    <a:pt x="3231" y="24729"/>
                  </a:cubicBezTo>
                  <a:cubicBezTo>
                    <a:pt x="4890" y="27155"/>
                    <a:pt x="7725" y="29859"/>
                    <a:pt x="8404" y="30495"/>
                  </a:cubicBezTo>
                  <a:cubicBezTo>
                    <a:pt x="8483" y="31514"/>
                    <a:pt x="8862" y="36134"/>
                    <a:pt x="9245" y="38559"/>
                  </a:cubicBezTo>
                  <a:cubicBezTo>
                    <a:pt x="9528" y="40353"/>
                    <a:pt x="5644" y="45522"/>
                    <a:pt x="3127" y="48356"/>
                  </a:cubicBezTo>
                  <a:cubicBezTo>
                    <a:pt x="2974" y="48526"/>
                    <a:pt x="2957" y="48774"/>
                    <a:pt x="3083" y="48966"/>
                  </a:cubicBezTo>
                  <a:lnTo>
                    <a:pt x="12720" y="63566"/>
                  </a:lnTo>
                  <a:cubicBezTo>
                    <a:pt x="12815" y="63706"/>
                    <a:pt x="12972" y="63788"/>
                    <a:pt x="13138" y="63788"/>
                  </a:cubicBezTo>
                  <a:cubicBezTo>
                    <a:pt x="13251" y="63788"/>
                    <a:pt x="13360" y="63754"/>
                    <a:pt x="13447" y="63684"/>
                  </a:cubicBezTo>
                  <a:lnTo>
                    <a:pt x="24237" y="55271"/>
                  </a:lnTo>
                  <a:cubicBezTo>
                    <a:pt x="24995" y="55215"/>
                    <a:pt x="28452" y="54945"/>
                    <a:pt x="32005" y="54557"/>
                  </a:cubicBezTo>
                  <a:cubicBezTo>
                    <a:pt x="40248" y="53651"/>
                    <a:pt x="40975" y="52994"/>
                    <a:pt x="41254" y="52750"/>
                  </a:cubicBezTo>
                  <a:cubicBezTo>
                    <a:pt x="41563" y="52467"/>
                    <a:pt x="42295" y="51809"/>
                    <a:pt x="42656" y="44268"/>
                  </a:cubicBezTo>
                  <a:cubicBezTo>
                    <a:pt x="42804" y="41233"/>
                    <a:pt x="42830" y="38272"/>
                    <a:pt x="42835" y="37357"/>
                  </a:cubicBezTo>
                  <a:lnTo>
                    <a:pt x="46270" y="35372"/>
                  </a:lnTo>
                  <a:cubicBezTo>
                    <a:pt x="46462" y="35263"/>
                    <a:pt x="46558" y="35041"/>
                    <a:pt x="46510" y="34827"/>
                  </a:cubicBezTo>
                  <a:cubicBezTo>
                    <a:pt x="46475" y="34679"/>
                    <a:pt x="43096" y="20040"/>
                    <a:pt x="42256" y="16813"/>
                  </a:cubicBezTo>
                  <a:lnTo>
                    <a:pt x="41511" y="13974"/>
                  </a:lnTo>
                  <a:cubicBezTo>
                    <a:pt x="42282" y="13621"/>
                    <a:pt x="42987" y="13147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5" y="387"/>
                    <a:pt x="35107" y="0"/>
                    <a:pt x="3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2256500" y="1393725"/>
              <a:ext cx="1190725" cy="917700"/>
            </a:xfrm>
            <a:custGeom>
              <a:avLst/>
              <a:gdLst/>
              <a:ahLst/>
              <a:cxnLst/>
              <a:rect l="l" t="t" r="r" b="b"/>
              <a:pathLst>
                <a:path w="47629" h="36708" extrusionOk="0">
                  <a:moveTo>
                    <a:pt x="34431" y="1"/>
                  </a:moveTo>
                  <a:cubicBezTo>
                    <a:pt x="33273" y="1"/>
                    <a:pt x="32088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0865" y="32797"/>
                    <a:pt x="11161" y="35462"/>
                  </a:cubicBezTo>
                  <a:lnTo>
                    <a:pt x="15593" y="36707"/>
                  </a:lnTo>
                  <a:lnTo>
                    <a:pt x="20414" y="34155"/>
                  </a:lnTo>
                  <a:lnTo>
                    <a:pt x="25234" y="33023"/>
                  </a:lnTo>
                  <a:cubicBezTo>
                    <a:pt x="25234" y="33023"/>
                    <a:pt x="21690" y="30328"/>
                    <a:pt x="23675" y="27776"/>
                  </a:cubicBezTo>
                  <a:cubicBezTo>
                    <a:pt x="25661" y="25225"/>
                    <a:pt x="29345" y="24375"/>
                    <a:pt x="29484" y="22390"/>
                  </a:cubicBezTo>
                  <a:cubicBezTo>
                    <a:pt x="29628" y="20404"/>
                    <a:pt x="21690" y="17570"/>
                    <a:pt x="24241" y="15871"/>
                  </a:cubicBezTo>
                  <a:cubicBezTo>
                    <a:pt x="26793" y="14169"/>
                    <a:pt x="42669" y="13176"/>
                    <a:pt x="42669" y="13176"/>
                  </a:cubicBezTo>
                  <a:cubicBezTo>
                    <a:pt x="42669" y="13176"/>
                    <a:pt x="47629" y="11473"/>
                    <a:pt x="46492" y="6514"/>
                  </a:cubicBezTo>
                  <a:cubicBezTo>
                    <a:pt x="45546" y="2367"/>
                    <a:pt x="40338" y="1"/>
                    <a:pt x="34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2300150" y="1381175"/>
              <a:ext cx="1146875" cy="942750"/>
            </a:xfrm>
            <a:custGeom>
              <a:avLst/>
              <a:gdLst/>
              <a:ahLst/>
              <a:cxnLst/>
              <a:rect l="l" t="t" r="r" b="b"/>
              <a:pathLst>
                <a:path w="45875" h="37710" extrusionOk="0">
                  <a:moveTo>
                    <a:pt x="32713" y="1002"/>
                  </a:moveTo>
                  <a:cubicBezTo>
                    <a:pt x="34998" y="1002"/>
                    <a:pt x="37178" y="1367"/>
                    <a:pt x="39064" y="2082"/>
                  </a:cubicBezTo>
                  <a:cubicBezTo>
                    <a:pt x="41920" y="3162"/>
                    <a:pt x="43767" y="4956"/>
                    <a:pt x="44267" y="7129"/>
                  </a:cubicBezTo>
                  <a:cubicBezTo>
                    <a:pt x="45230" y="11357"/>
                    <a:pt x="41372" y="12977"/>
                    <a:pt x="40823" y="13186"/>
                  </a:cubicBezTo>
                  <a:cubicBezTo>
                    <a:pt x="40261" y="13221"/>
                    <a:pt x="36551" y="13469"/>
                    <a:pt x="32615" y="13891"/>
                  </a:cubicBezTo>
                  <a:cubicBezTo>
                    <a:pt x="30464" y="14122"/>
                    <a:pt x="23915" y="14828"/>
                    <a:pt x="22221" y="15960"/>
                  </a:cubicBezTo>
                  <a:cubicBezTo>
                    <a:pt x="21624" y="16356"/>
                    <a:pt x="21494" y="16813"/>
                    <a:pt x="21489" y="17131"/>
                  </a:cubicBezTo>
                  <a:cubicBezTo>
                    <a:pt x="21481" y="18237"/>
                    <a:pt x="22913" y="19230"/>
                    <a:pt x="24568" y="20384"/>
                  </a:cubicBezTo>
                  <a:cubicBezTo>
                    <a:pt x="25652" y="21137"/>
                    <a:pt x="27285" y="22278"/>
                    <a:pt x="27242" y="22857"/>
                  </a:cubicBezTo>
                  <a:cubicBezTo>
                    <a:pt x="27185" y="23702"/>
                    <a:pt x="26118" y="24394"/>
                    <a:pt x="24890" y="25195"/>
                  </a:cubicBezTo>
                  <a:cubicBezTo>
                    <a:pt x="23758" y="25927"/>
                    <a:pt x="22478" y="26759"/>
                    <a:pt x="21537" y="27969"/>
                  </a:cubicBezTo>
                  <a:cubicBezTo>
                    <a:pt x="20971" y="28696"/>
                    <a:pt x="20740" y="29502"/>
                    <a:pt x="20854" y="30360"/>
                  </a:cubicBezTo>
                  <a:cubicBezTo>
                    <a:pt x="21010" y="31566"/>
                    <a:pt x="21825" y="32611"/>
                    <a:pt x="22452" y="33255"/>
                  </a:cubicBezTo>
                  <a:lnTo>
                    <a:pt x="18555" y="34170"/>
                  </a:lnTo>
                  <a:cubicBezTo>
                    <a:pt x="18515" y="34178"/>
                    <a:pt x="18472" y="34196"/>
                    <a:pt x="18437" y="34213"/>
                  </a:cubicBezTo>
                  <a:lnTo>
                    <a:pt x="13795" y="36674"/>
                  </a:lnTo>
                  <a:lnTo>
                    <a:pt x="9876" y="35572"/>
                  </a:lnTo>
                  <a:cubicBezTo>
                    <a:pt x="9602" y="33029"/>
                    <a:pt x="9389" y="30255"/>
                    <a:pt x="9393" y="30225"/>
                  </a:cubicBezTo>
                  <a:cubicBezTo>
                    <a:pt x="9384" y="30098"/>
                    <a:pt x="9323" y="29981"/>
                    <a:pt x="9232" y="29894"/>
                  </a:cubicBezTo>
                  <a:cubicBezTo>
                    <a:pt x="9197" y="29863"/>
                    <a:pt x="5848" y="26785"/>
                    <a:pt x="4059" y="24172"/>
                  </a:cubicBezTo>
                  <a:cubicBezTo>
                    <a:pt x="3044" y="22687"/>
                    <a:pt x="1838" y="20183"/>
                    <a:pt x="1485" y="17597"/>
                  </a:cubicBezTo>
                  <a:cubicBezTo>
                    <a:pt x="1032" y="14309"/>
                    <a:pt x="2012" y="11640"/>
                    <a:pt x="4390" y="9672"/>
                  </a:cubicBezTo>
                  <a:cubicBezTo>
                    <a:pt x="5996" y="8339"/>
                    <a:pt x="9027" y="6554"/>
                    <a:pt x="14326" y="5635"/>
                  </a:cubicBezTo>
                  <a:cubicBezTo>
                    <a:pt x="17247" y="5130"/>
                    <a:pt x="19614" y="5108"/>
                    <a:pt x="20021" y="5108"/>
                  </a:cubicBezTo>
                  <a:cubicBezTo>
                    <a:pt x="20060" y="5108"/>
                    <a:pt x="20081" y="5108"/>
                    <a:pt x="20083" y="5108"/>
                  </a:cubicBezTo>
                  <a:cubicBezTo>
                    <a:pt x="20248" y="5108"/>
                    <a:pt x="20405" y="5030"/>
                    <a:pt x="20501" y="4895"/>
                  </a:cubicBezTo>
                  <a:cubicBezTo>
                    <a:pt x="20505" y="4886"/>
                    <a:pt x="20963" y="4255"/>
                    <a:pt x="22256" y="3497"/>
                  </a:cubicBezTo>
                  <a:cubicBezTo>
                    <a:pt x="23458" y="2796"/>
                    <a:pt x="25648" y="1838"/>
                    <a:pt x="29240" y="1277"/>
                  </a:cubicBezTo>
                  <a:cubicBezTo>
                    <a:pt x="30408" y="1093"/>
                    <a:pt x="31574" y="1002"/>
                    <a:pt x="32713" y="1002"/>
                  </a:cubicBezTo>
                  <a:close/>
                  <a:moveTo>
                    <a:pt x="32693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0" y="4647"/>
                  </a:cubicBezTo>
                  <a:cubicBezTo>
                    <a:pt x="8644" y="5601"/>
                    <a:pt x="5452" y="7486"/>
                    <a:pt x="3745" y="8901"/>
                  </a:cubicBezTo>
                  <a:cubicBezTo>
                    <a:pt x="1124" y="11074"/>
                    <a:pt x="0" y="14131"/>
                    <a:pt x="488" y="17732"/>
                  </a:cubicBezTo>
                  <a:cubicBezTo>
                    <a:pt x="867" y="20493"/>
                    <a:pt x="2151" y="23157"/>
                    <a:pt x="3227" y="24734"/>
                  </a:cubicBezTo>
                  <a:cubicBezTo>
                    <a:pt x="4886" y="27155"/>
                    <a:pt x="7721" y="29859"/>
                    <a:pt x="8404" y="30495"/>
                  </a:cubicBezTo>
                  <a:cubicBezTo>
                    <a:pt x="8461" y="31213"/>
                    <a:pt x="8670" y="33760"/>
                    <a:pt x="8918" y="36016"/>
                  </a:cubicBezTo>
                  <a:cubicBezTo>
                    <a:pt x="8940" y="36221"/>
                    <a:pt x="9084" y="36391"/>
                    <a:pt x="9280" y="36443"/>
                  </a:cubicBezTo>
                  <a:lnTo>
                    <a:pt x="13712" y="37688"/>
                  </a:lnTo>
                  <a:cubicBezTo>
                    <a:pt x="13756" y="37701"/>
                    <a:pt x="13804" y="37710"/>
                    <a:pt x="13847" y="37710"/>
                  </a:cubicBezTo>
                  <a:cubicBezTo>
                    <a:pt x="13930" y="37710"/>
                    <a:pt x="14009" y="37688"/>
                    <a:pt x="14083" y="37653"/>
                  </a:cubicBezTo>
                  <a:lnTo>
                    <a:pt x="18846" y="35132"/>
                  </a:lnTo>
                  <a:lnTo>
                    <a:pt x="23601" y="34013"/>
                  </a:lnTo>
                  <a:cubicBezTo>
                    <a:pt x="24015" y="33913"/>
                    <a:pt x="24128" y="33382"/>
                    <a:pt x="23789" y="33125"/>
                  </a:cubicBezTo>
                  <a:cubicBezTo>
                    <a:pt x="23771" y="33116"/>
                    <a:pt x="22047" y="31784"/>
                    <a:pt x="21847" y="30229"/>
                  </a:cubicBezTo>
                  <a:cubicBezTo>
                    <a:pt x="21768" y="29637"/>
                    <a:pt x="21925" y="29101"/>
                    <a:pt x="22326" y="28587"/>
                  </a:cubicBezTo>
                  <a:cubicBezTo>
                    <a:pt x="23166" y="27508"/>
                    <a:pt x="24368" y="26724"/>
                    <a:pt x="25435" y="26031"/>
                  </a:cubicBezTo>
                  <a:cubicBezTo>
                    <a:pt x="26889" y="25086"/>
                    <a:pt x="28143" y="24268"/>
                    <a:pt x="28239" y="22931"/>
                  </a:cubicBezTo>
                  <a:cubicBezTo>
                    <a:pt x="28322" y="21781"/>
                    <a:pt x="26845" y="20754"/>
                    <a:pt x="25138" y="19565"/>
                  </a:cubicBezTo>
                  <a:cubicBezTo>
                    <a:pt x="24015" y="18786"/>
                    <a:pt x="22482" y="17714"/>
                    <a:pt x="22487" y="17140"/>
                  </a:cubicBezTo>
                  <a:cubicBezTo>
                    <a:pt x="22487" y="17031"/>
                    <a:pt x="22582" y="16913"/>
                    <a:pt x="22770" y="16791"/>
                  </a:cubicBezTo>
                  <a:cubicBezTo>
                    <a:pt x="24773" y="15455"/>
                    <a:pt x="36573" y="14449"/>
                    <a:pt x="40949" y="14179"/>
                  </a:cubicBezTo>
                  <a:cubicBezTo>
                    <a:pt x="40997" y="14174"/>
                    <a:pt x="41041" y="14166"/>
                    <a:pt x="41080" y="14153"/>
                  </a:cubicBezTo>
                  <a:cubicBezTo>
                    <a:pt x="42016" y="13796"/>
                    <a:pt x="42874" y="13256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2" y="387"/>
                    <a:pt x="35105" y="0"/>
                    <a:pt x="326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2368500" y="1503700"/>
              <a:ext cx="995450" cy="436825"/>
            </a:xfrm>
            <a:custGeom>
              <a:avLst/>
              <a:gdLst/>
              <a:ahLst/>
              <a:cxnLst/>
              <a:rect l="l" t="t" r="r" b="b"/>
              <a:pathLst>
                <a:path w="39818" h="17473" extrusionOk="0">
                  <a:moveTo>
                    <a:pt x="35954" y="1"/>
                  </a:moveTo>
                  <a:cubicBezTo>
                    <a:pt x="35249" y="1"/>
                    <a:pt x="34733" y="222"/>
                    <a:pt x="34414" y="665"/>
                  </a:cubicBezTo>
                  <a:cubicBezTo>
                    <a:pt x="33687" y="1671"/>
                    <a:pt x="34484" y="3243"/>
                    <a:pt x="34645" y="3547"/>
                  </a:cubicBezTo>
                  <a:cubicBezTo>
                    <a:pt x="34767" y="3769"/>
                    <a:pt x="34997" y="3893"/>
                    <a:pt x="35233" y="3893"/>
                  </a:cubicBezTo>
                  <a:cubicBezTo>
                    <a:pt x="35341" y="3893"/>
                    <a:pt x="35450" y="3867"/>
                    <a:pt x="35550" y="3813"/>
                  </a:cubicBezTo>
                  <a:cubicBezTo>
                    <a:pt x="35873" y="3639"/>
                    <a:pt x="35990" y="3234"/>
                    <a:pt x="35816" y="2912"/>
                  </a:cubicBezTo>
                  <a:cubicBezTo>
                    <a:pt x="35542" y="2406"/>
                    <a:pt x="35341" y="1653"/>
                    <a:pt x="35494" y="1444"/>
                  </a:cubicBezTo>
                  <a:cubicBezTo>
                    <a:pt x="35529" y="1398"/>
                    <a:pt x="35664" y="1336"/>
                    <a:pt x="35949" y="1336"/>
                  </a:cubicBezTo>
                  <a:cubicBezTo>
                    <a:pt x="36092" y="1336"/>
                    <a:pt x="36272" y="1351"/>
                    <a:pt x="36495" y="1392"/>
                  </a:cubicBezTo>
                  <a:cubicBezTo>
                    <a:pt x="37924" y="1653"/>
                    <a:pt x="38224" y="3229"/>
                    <a:pt x="38281" y="3708"/>
                  </a:cubicBezTo>
                  <a:cubicBezTo>
                    <a:pt x="38429" y="4967"/>
                    <a:pt x="37998" y="6561"/>
                    <a:pt x="36900" y="7053"/>
                  </a:cubicBezTo>
                  <a:cubicBezTo>
                    <a:pt x="36500" y="7231"/>
                    <a:pt x="35640" y="7294"/>
                    <a:pt x="34517" y="7294"/>
                  </a:cubicBezTo>
                  <a:cubicBezTo>
                    <a:pt x="33199" y="7294"/>
                    <a:pt x="31518" y="7207"/>
                    <a:pt x="29785" y="7118"/>
                  </a:cubicBezTo>
                  <a:cubicBezTo>
                    <a:pt x="27501" y="7001"/>
                    <a:pt x="24974" y="6871"/>
                    <a:pt x="22474" y="6871"/>
                  </a:cubicBezTo>
                  <a:cubicBezTo>
                    <a:pt x="19213" y="6871"/>
                    <a:pt x="15998" y="7092"/>
                    <a:pt x="13430" y="7854"/>
                  </a:cubicBezTo>
                  <a:cubicBezTo>
                    <a:pt x="5849" y="10101"/>
                    <a:pt x="589" y="16114"/>
                    <a:pt x="371" y="16367"/>
                  </a:cubicBezTo>
                  <a:cubicBezTo>
                    <a:pt x="1" y="16802"/>
                    <a:pt x="306" y="17468"/>
                    <a:pt x="876" y="17473"/>
                  </a:cubicBezTo>
                  <a:cubicBezTo>
                    <a:pt x="1068" y="17473"/>
                    <a:pt x="1255" y="17386"/>
                    <a:pt x="1381" y="17242"/>
                  </a:cubicBezTo>
                  <a:cubicBezTo>
                    <a:pt x="1434" y="17177"/>
                    <a:pt x="6602" y="11268"/>
                    <a:pt x="13809" y="9130"/>
                  </a:cubicBezTo>
                  <a:cubicBezTo>
                    <a:pt x="16233" y="8411"/>
                    <a:pt x="19320" y="8200"/>
                    <a:pt x="22474" y="8200"/>
                  </a:cubicBezTo>
                  <a:cubicBezTo>
                    <a:pt x="24942" y="8200"/>
                    <a:pt x="27451" y="8329"/>
                    <a:pt x="29716" y="8446"/>
                  </a:cubicBezTo>
                  <a:cubicBezTo>
                    <a:pt x="31695" y="8549"/>
                    <a:pt x="33280" y="8625"/>
                    <a:pt x="34519" y="8625"/>
                  </a:cubicBezTo>
                  <a:cubicBezTo>
                    <a:pt x="35905" y="8625"/>
                    <a:pt x="36856" y="8530"/>
                    <a:pt x="37440" y="8267"/>
                  </a:cubicBezTo>
                  <a:cubicBezTo>
                    <a:pt x="39143" y="7514"/>
                    <a:pt x="39818" y="5324"/>
                    <a:pt x="39604" y="3547"/>
                  </a:cubicBezTo>
                  <a:cubicBezTo>
                    <a:pt x="39382" y="1688"/>
                    <a:pt x="38281" y="360"/>
                    <a:pt x="36735" y="77"/>
                  </a:cubicBezTo>
                  <a:cubicBezTo>
                    <a:pt x="36453" y="26"/>
                    <a:pt x="36193" y="1"/>
                    <a:pt x="35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2471600" y="1867775"/>
              <a:ext cx="430900" cy="190550"/>
            </a:xfrm>
            <a:custGeom>
              <a:avLst/>
              <a:gdLst/>
              <a:ahLst/>
              <a:cxnLst/>
              <a:rect l="l" t="t" r="r" b="b"/>
              <a:pathLst>
                <a:path w="17236" h="7622" extrusionOk="0">
                  <a:moveTo>
                    <a:pt x="15239" y="1"/>
                  </a:moveTo>
                  <a:cubicBezTo>
                    <a:pt x="14375" y="1"/>
                    <a:pt x="13119" y="163"/>
                    <a:pt x="11318" y="480"/>
                  </a:cubicBezTo>
                  <a:cubicBezTo>
                    <a:pt x="9276" y="837"/>
                    <a:pt x="6824" y="1956"/>
                    <a:pt x="4037" y="3798"/>
                  </a:cubicBezTo>
                  <a:cubicBezTo>
                    <a:pt x="2800" y="4612"/>
                    <a:pt x="1612" y="5496"/>
                    <a:pt x="475" y="6445"/>
                  </a:cubicBezTo>
                  <a:cubicBezTo>
                    <a:pt x="1" y="6850"/>
                    <a:pt x="288" y="7621"/>
                    <a:pt x="911" y="7621"/>
                  </a:cubicBezTo>
                  <a:cubicBezTo>
                    <a:pt x="1067" y="7621"/>
                    <a:pt x="1220" y="7565"/>
                    <a:pt x="1342" y="7460"/>
                  </a:cubicBezTo>
                  <a:cubicBezTo>
                    <a:pt x="1398" y="7412"/>
                    <a:pt x="7072" y="2583"/>
                    <a:pt x="11553" y="1791"/>
                  </a:cubicBezTo>
                  <a:cubicBezTo>
                    <a:pt x="13608" y="1429"/>
                    <a:pt x="14692" y="1329"/>
                    <a:pt x="15263" y="1325"/>
                  </a:cubicBezTo>
                  <a:lnTo>
                    <a:pt x="15263" y="1325"/>
                  </a:lnTo>
                  <a:cubicBezTo>
                    <a:pt x="14910" y="1616"/>
                    <a:pt x="14253" y="2074"/>
                    <a:pt x="13042" y="2775"/>
                  </a:cubicBezTo>
                  <a:cubicBezTo>
                    <a:pt x="10482" y="4255"/>
                    <a:pt x="9772" y="4978"/>
                    <a:pt x="10116" y="5740"/>
                  </a:cubicBezTo>
                  <a:cubicBezTo>
                    <a:pt x="10305" y="6161"/>
                    <a:pt x="10728" y="6290"/>
                    <a:pt x="11229" y="6290"/>
                  </a:cubicBezTo>
                  <a:cubicBezTo>
                    <a:pt x="11572" y="6290"/>
                    <a:pt x="11950" y="6230"/>
                    <a:pt x="12315" y="6162"/>
                  </a:cubicBezTo>
                  <a:cubicBezTo>
                    <a:pt x="13125" y="6014"/>
                    <a:pt x="14166" y="5731"/>
                    <a:pt x="15245" y="5370"/>
                  </a:cubicBezTo>
                  <a:cubicBezTo>
                    <a:pt x="15598" y="5252"/>
                    <a:pt x="15785" y="4874"/>
                    <a:pt x="15668" y="4525"/>
                  </a:cubicBezTo>
                  <a:cubicBezTo>
                    <a:pt x="15574" y="4247"/>
                    <a:pt x="15317" y="4072"/>
                    <a:pt x="15040" y="4072"/>
                  </a:cubicBezTo>
                  <a:cubicBezTo>
                    <a:pt x="14970" y="4072"/>
                    <a:pt x="14898" y="4083"/>
                    <a:pt x="14827" y="4107"/>
                  </a:cubicBezTo>
                  <a:cubicBezTo>
                    <a:pt x="13991" y="4390"/>
                    <a:pt x="13142" y="4625"/>
                    <a:pt x="12284" y="4808"/>
                  </a:cubicBezTo>
                  <a:cubicBezTo>
                    <a:pt x="12620" y="4582"/>
                    <a:pt x="13086" y="4290"/>
                    <a:pt x="13708" y="3929"/>
                  </a:cubicBezTo>
                  <a:cubicBezTo>
                    <a:pt x="16421" y="2357"/>
                    <a:pt x="17235" y="1551"/>
                    <a:pt x="16935" y="724"/>
                  </a:cubicBezTo>
                  <a:cubicBezTo>
                    <a:pt x="16759" y="238"/>
                    <a:pt x="16285" y="1"/>
                    <a:pt x="15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2557875" y="2084300"/>
              <a:ext cx="240875" cy="377825"/>
            </a:xfrm>
            <a:custGeom>
              <a:avLst/>
              <a:gdLst/>
              <a:ahLst/>
              <a:cxnLst/>
              <a:rect l="l" t="t" r="r" b="b"/>
              <a:pathLst>
                <a:path w="9635" h="15113" extrusionOk="0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2557875" y="2084300"/>
              <a:ext cx="240875" cy="377825"/>
            </a:xfrm>
            <a:custGeom>
              <a:avLst/>
              <a:gdLst/>
              <a:ahLst/>
              <a:cxnLst/>
              <a:rect l="l" t="t" r="r" b="b"/>
              <a:pathLst>
                <a:path w="9635" h="15113" extrusionOk="0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2561200" y="2071850"/>
              <a:ext cx="250400" cy="402750"/>
            </a:xfrm>
            <a:custGeom>
              <a:avLst/>
              <a:gdLst/>
              <a:ahLst/>
              <a:cxnLst/>
              <a:rect l="l" t="t" r="r" b="b"/>
              <a:pathLst>
                <a:path w="10016" h="16110" extrusionOk="0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2561200" y="2071850"/>
              <a:ext cx="250400" cy="402750"/>
            </a:xfrm>
            <a:custGeom>
              <a:avLst/>
              <a:gdLst/>
              <a:ahLst/>
              <a:cxnLst/>
              <a:rect l="l" t="t" r="r" b="b"/>
              <a:pathLst>
                <a:path w="10016" h="16110" extrusionOk="0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6"/>
            <p:cNvSpPr/>
            <p:nvPr/>
          </p:nvSpPr>
          <p:spPr>
            <a:xfrm>
              <a:off x="2210450" y="2463800"/>
              <a:ext cx="542250" cy="747675"/>
            </a:xfrm>
            <a:custGeom>
              <a:avLst/>
              <a:gdLst/>
              <a:ahLst/>
              <a:cxnLst/>
              <a:rect l="l" t="t" r="r" b="b"/>
              <a:pathLst>
                <a:path w="21690" h="29907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566" y="6658"/>
                    <a:pt x="5387" y="13464"/>
                  </a:cubicBezTo>
                  <a:cubicBezTo>
                    <a:pt x="10211" y="20270"/>
                    <a:pt x="15167" y="29906"/>
                    <a:pt x="15167" y="29906"/>
                  </a:cubicBezTo>
                  <a:lnTo>
                    <a:pt x="21690" y="21542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2210450" y="2463800"/>
              <a:ext cx="286325" cy="270000"/>
            </a:xfrm>
            <a:custGeom>
              <a:avLst/>
              <a:gdLst/>
              <a:ahLst/>
              <a:cxnLst/>
              <a:rect l="l" t="t" r="r" b="b"/>
              <a:pathLst>
                <a:path w="11453" h="10800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2210450" y="2463800"/>
              <a:ext cx="286325" cy="270000"/>
            </a:xfrm>
            <a:custGeom>
              <a:avLst/>
              <a:gdLst/>
              <a:ahLst/>
              <a:cxnLst/>
              <a:rect l="l" t="t" r="r" b="b"/>
              <a:pathLst>
                <a:path w="11453" h="10800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2196500" y="2451325"/>
              <a:ext cx="569475" cy="772675"/>
            </a:xfrm>
            <a:custGeom>
              <a:avLst/>
              <a:gdLst/>
              <a:ahLst/>
              <a:cxnLst/>
              <a:rect l="l" t="t" r="r" b="b"/>
              <a:pathLst>
                <a:path w="22779" h="30907" extrusionOk="0">
                  <a:moveTo>
                    <a:pt x="7943" y="1213"/>
                  </a:moveTo>
                  <a:lnTo>
                    <a:pt x="21634" y="22014"/>
                  </a:lnTo>
                  <a:lnTo>
                    <a:pt x="15808" y="29482"/>
                  </a:lnTo>
                  <a:cubicBezTo>
                    <a:pt x="14575" y="27148"/>
                    <a:pt x="10395" y="19376"/>
                    <a:pt x="6354" y="13671"/>
                  </a:cubicBezTo>
                  <a:cubicBezTo>
                    <a:pt x="2910" y="8812"/>
                    <a:pt x="1651" y="6870"/>
                    <a:pt x="1216" y="6160"/>
                  </a:cubicBezTo>
                  <a:lnTo>
                    <a:pt x="7943" y="1213"/>
                  </a:lnTo>
                  <a:close/>
                  <a:moveTo>
                    <a:pt x="8071" y="1"/>
                  </a:moveTo>
                  <a:cubicBezTo>
                    <a:pt x="7968" y="1"/>
                    <a:pt x="7864" y="33"/>
                    <a:pt x="7774" y="99"/>
                  </a:cubicBezTo>
                  <a:lnTo>
                    <a:pt x="262" y="5624"/>
                  </a:lnTo>
                  <a:cubicBezTo>
                    <a:pt x="66" y="5768"/>
                    <a:pt x="1" y="6034"/>
                    <a:pt x="110" y="6251"/>
                  </a:cubicBezTo>
                  <a:cubicBezTo>
                    <a:pt x="136" y="6299"/>
                    <a:pt x="750" y="7497"/>
                    <a:pt x="5540" y="14251"/>
                  </a:cubicBezTo>
                  <a:cubicBezTo>
                    <a:pt x="10282" y="20948"/>
                    <a:pt x="15233" y="30540"/>
                    <a:pt x="15281" y="30636"/>
                  </a:cubicBezTo>
                  <a:cubicBezTo>
                    <a:pt x="15359" y="30789"/>
                    <a:pt x="15507" y="30889"/>
                    <a:pt x="15681" y="30906"/>
                  </a:cubicBezTo>
                  <a:lnTo>
                    <a:pt x="15725" y="30906"/>
                  </a:lnTo>
                  <a:cubicBezTo>
                    <a:pt x="15877" y="30906"/>
                    <a:pt x="16025" y="30836"/>
                    <a:pt x="16121" y="30715"/>
                  </a:cubicBezTo>
                  <a:lnTo>
                    <a:pt x="22640" y="22354"/>
                  </a:lnTo>
                  <a:cubicBezTo>
                    <a:pt x="22770" y="22184"/>
                    <a:pt x="22779" y="21949"/>
                    <a:pt x="22661" y="21771"/>
                  </a:cubicBezTo>
                  <a:lnTo>
                    <a:pt x="8488" y="225"/>
                  </a:lnTo>
                  <a:cubicBezTo>
                    <a:pt x="8392" y="79"/>
                    <a:pt x="8233" y="1"/>
                    <a:pt x="8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3308950" y="3206125"/>
              <a:ext cx="942650" cy="714125"/>
            </a:xfrm>
            <a:custGeom>
              <a:avLst/>
              <a:gdLst/>
              <a:ahLst/>
              <a:cxnLst/>
              <a:rect l="l" t="t" r="r" b="b"/>
              <a:pathLst>
                <a:path w="37706" h="28565" extrusionOk="0">
                  <a:moveTo>
                    <a:pt x="13756" y="1"/>
                  </a:moveTo>
                  <a:cubicBezTo>
                    <a:pt x="13543" y="1"/>
                    <a:pt x="13307" y="265"/>
                    <a:pt x="13042" y="923"/>
                  </a:cubicBezTo>
                  <a:cubicBezTo>
                    <a:pt x="12193" y="3052"/>
                    <a:pt x="6663" y="8717"/>
                    <a:pt x="4965" y="10137"/>
                  </a:cubicBezTo>
                  <a:cubicBezTo>
                    <a:pt x="3262" y="11557"/>
                    <a:pt x="3123" y="13255"/>
                    <a:pt x="2696" y="16233"/>
                  </a:cubicBezTo>
                  <a:cubicBezTo>
                    <a:pt x="2269" y="19212"/>
                    <a:pt x="1" y="23888"/>
                    <a:pt x="1" y="23888"/>
                  </a:cubicBezTo>
                  <a:lnTo>
                    <a:pt x="2692" y="28565"/>
                  </a:lnTo>
                  <a:lnTo>
                    <a:pt x="8366" y="24877"/>
                  </a:lnTo>
                  <a:cubicBezTo>
                    <a:pt x="8366" y="24877"/>
                    <a:pt x="9916" y="25059"/>
                    <a:pt x="11555" y="25059"/>
                  </a:cubicBezTo>
                  <a:cubicBezTo>
                    <a:pt x="11958" y="25059"/>
                    <a:pt x="12367" y="25048"/>
                    <a:pt x="12759" y="25020"/>
                  </a:cubicBezTo>
                  <a:cubicBezTo>
                    <a:pt x="14741" y="24877"/>
                    <a:pt x="20837" y="24028"/>
                    <a:pt x="20837" y="24028"/>
                  </a:cubicBezTo>
                  <a:cubicBezTo>
                    <a:pt x="20837" y="24028"/>
                    <a:pt x="26933" y="26723"/>
                    <a:pt x="27782" y="26862"/>
                  </a:cubicBezTo>
                  <a:cubicBezTo>
                    <a:pt x="27918" y="26885"/>
                    <a:pt x="28040" y="26897"/>
                    <a:pt x="28151" y="26897"/>
                  </a:cubicBezTo>
                  <a:cubicBezTo>
                    <a:pt x="28733" y="26897"/>
                    <a:pt x="29009" y="26564"/>
                    <a:pt x="29485" y="25730"/>
                  </a:cubicBezTo>
                  <a:cubicBezTo>
                    <a:pt x="30051" y="24737"/>
                    <a:pt x="28065" y="24454"/>
                    <a:pt x="27499" y="24028"/>
                  </a:cubicBezTo>
                  <a:cubicBezTo>
                    <a:pt x="26933" y="23601"/>
                    <a:pt x="22396" y="21049"/>
                    <a:pt x="22396" y="21049"/>
                  </a:cubicBezTo>
                  <a:lnTo>
                    <a:pt x="22396" y="21049"/>
                  </a:lnTo>
                  <a:cubicBezTo>
                    <a:pt x="22396" y="21049"/>
                    <a:pt x="31610" y="22464"/>
                    <a:pt x="32746" y="22464"/>
                  </a:cubicBezTo>
                  <a:cubicBezTo>
                    <a:pt x="33878" y="22464"/>
                    <a:pt x="34161" y="22464"/>
                    <a:pt x="34588" y="21615"/>
                  </a:cubicBezTo>
                  <a:cubicBezTo>
                    <a:pt x="35010" y="20766"/>
                    <a:pt x="35010" y="20483"/>
                    <a:pt x="34588" y="19917"/>
                  </a:cubicBezTo>
                  <a:cubicBezTo>
                    <a:pt x="34161" y="19347"/>
                    <a:pt x="22539" y="17505"/>
                    <a:pt x="22539" y="17505"/>
                  </a:cubicBezTo>
                  <a:lnTo>
                    <a:pt x="22256" y="15946"/>
                  </a:lnTo>
                  <a:cubicBezTo>
                    <a:pt x="22256" y="15946"/>
                    <a:pt x="33173" y="15097"/>
                    <a:pt x="34449" y="15097"/>
                  </a:cubicBezTo>
                  <a:cubicBezTo>
                    <a:pt x="35724" y="15097"/>
                    <a:pt x="36007" y="14957"/>
                    <a:pt x="36717" y="14387"/>
                  </a:cubicBezTo>
                  <a:cubicBezTo>
                    <a:pt x="37423" y="13821"/>
                    <a:pt x="37706" y="12828"/>
                    <a:pt x="37140" y="11979"/>
                  </a:cubicBezTo>
                  <a:cubicBezTo>
                    <a:pt x="36875" y="11583"/>
                    <a:pt x="35901" y="11463"/>
                    <a:pt x="34678" y="11463"/>
                  </a:cubicBezTo>
                  <a:cubicBezTo>
                    <a:pt x="33279" y="11463"/>
                    <a:pt x="31555" y="11619"/>
                    <a:pt x="30194" y="11696"/>
                  </a:cubicBezTo>
                  <a:cubicBezTo>
                    <a:pt x="27643" y="11835"/>
                    <a:pt x="22539" y="11979"/>
                    <a:pt x="22539" y="11979"/>
                  </a:cubicBezTo>
                  <a:lnTo>
                    <a:pt x="21546" y="10986"/>
                  </a:lnTo>
                  <a:lnTo>
                    <a:pt x="22822" y="10420"/>
                  </a:lnTo>
                  <a:cubicBezTo>
                    <a:pt x="24098" y="9854"/>
                    <a:pt x="33456" y="6593"/>
                    <a:pt x="34305" y="6166"/>
                  </a:cubicBezTo>
                  <a:cubicBezTo>
                    <a:pt x="35154" y="5743"/>
                    <a:pt x="35724" y="5600"/>
                    <a:pt x="35581" y="4185"/>
                  </a:cubicBezTo>
                  <a:cubicBezTo>
                    <a:pt x="35482" y="3180"/>
                    <a:pt x="34601" y="2603"/>
                    <a:pt x="33441" y="2603"/>
                  </a:cubicBezTo>
                  <a:cubicBezTo>
                    <a:pt x="32962" y="2603"/>
                    <a:pt x="32435" y="2701"/>
                    <a:pt x="31897" y="2909"/>
                  </a:cubicBezTo>
                  <a:cubicBezTo>
                    <a:pt x="30055" y="3614"/>
                    <a:pt x="12333" y="10276"/>
                    <a:pt x="12333" y="10276"/>
                  </a:cubicBezTo>
                  <a:lnTo>
                    <a:pt x="11061" y="9288"/>
                  </a:lnTo>
                  <a:cubicBezTo>
                    <a:pt x="11061" y="9288"/>
                    <a:pt x="12337" y="7725"/>
                    <a:pt x="13752" y="6736"/>
                  </a:cubicBezTo>
                  <a:cubicBezTo>
                    <a:pt x="15172" y="5743"/>
                    <a:pt x="15315" y="4185"/>
                    <a:pt x="14889" y="2482"/>
                  </a:cubicBezTo>
                  <a:cubicBezTo>
                    <a:pt x="14591" y="1310"/>
                    <a:pt x="14231" y="1"/>
                    <a:pt x="137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3295900" y="3193550"/>
              <a:ext cx="968650" cy="739125"/>
            </a:xfrm>
            <a:custGeom>
              <a:avLst/>
              <a:gdLst/>
              <a:ahLst/>
              <a:cxnLst/>
              <a:rect l="l" t="t" r="r" b="b"/>
              <a:pathLst>
                <a:path w="38746" h="29565" extrusionOk="0">
                  <a:moveTo>
                    <a:pt x="14274" y="1108"/>
                  </a:moveTo>
                  <a:cubicBezTo>
                    <a:pt x="14444" y="1396"/>
                    <a:pt x="14662" y="2066"/>
                    <a:pt x="14923" y="3107"/>
                  </a:cubicBezTo>
                  <a:cubicBezTo>
                    <a:pt x="15367" y="4888"/>
                    <a:pt x="15071" y="6068"/>
                    <a:pt x="13987" y="6826"/>
                  </a:cubicBezTo>
                  <a:cubicBezTo>
                    <a:pt x="12532" y="7849"/>
                    <a:pt x="11248" y="9408"/>
                    <a:pt x="11195" y="9473"/>
                  </a:cubicBezTo>
                  <a:cubicBezTo>
                    <a:pt x="11017" y="9691"/>
                    <a:pt x="11052" y="10013"/>
                    <a:pt x="11274" y="10183"/>
                  </a:cubicBezTo>
                  <a:lnTo>
                    <a:pt x="12550" y="11176"/>
                  </a:lnTo>
                  <a:cubicBezTo>
                    <a:pt x="12637" y="11246"/>
                    <a:pt x="12744" y="11282"/>
                    <a:pt x="12854" y="11282"/>
                  </a:cubicBezTo>
                  <a:cubicBezTo>
                    <a:pt x="12914" y="11282"/>
                    <a:pt x="12975" y="11271"/>
                    <a:pt x="13033" y="11250"/>
                  </a:cubicBezTo>
                  <a:cubicBezTo>
                    <a:pt x="13212" y="11184"/>
                    <a:pt x="30773" y="4579"/>
                    <a:pt x="32597" y="3878"/>
                  </a:cubicBezTo>
                  <a:cubicBezTo>
                    <a:pt x="33066" y="3697"/>
                    <a:pt x="33536" y="3607"/>
                    <a:pt x="33962" y="3607"/>
                  </a:cubicBezTo>
                  <a:cubicBezTo>
                    <a:pt x="34388" y="3607"/>
                    <a:pt x="34770" y="3697"/>
                    <a:pt x="35062" y="3878"/>
                  </a:cubicBezTo>
                  <a:cubicBezTo>
                    <a:pt x="35376" y="4056"/>
                    <a:pt x="35576" y="4378"/>
                    <a:pt x="35606" y="4735"/>
                  </a:cubicBezTo>
                  <a:cubicBezTo>
                    <a:pt x="35702" y="5689"/>
                    <a:pt x="35515" y="5781"/>
                    <a:pt x="34814" y="6120"/>
                  </a:cubicBezTo>
                  <a:cubicBezTo>
                    <a:pt x="34749" y="6155"/>
                    <a:pt x="34679" y="6190"/>
                    <a:pt x="34605" y="6225"/>
                  </a:cubicBezTo>
                  <a:cubicBezTo>
                    <a:pt x="34196" y="6429"/>
                    <a:pt x="31365" y="7448"/>
                    <a:pt x="28866" y="8350"/>
                  </a:cubicBezTo>
                  <a:cubicBezTo>
                    <a:pt x="26253" y="9295"/>
                    <a:pt x="23780" y="10183"/>
                    <a:pt x="23144" y="10466"/>
                  </a:cubicBezTo>
                  <a:lnTo>
                    <a:pt x="21868" y="11032"/>
                  </a:lnTo>
                  <a:cubicBezTo>
                    <a:pt x="21546" y="11176"/>
                    <a:pt x="21468" y="11594"/>
                    <a:pt x="21716" y="11842"/>
                  </a:cubicBezTo>
                  <a:lnTo>
                    <a:pt x="22709" y="12835"/>
                  </a:lnTo>
                  <a:cubicBezTo>
                    <a:pt x="22801" y="12931"/>
                    <a:pt x="22929" y="12983"/>
                    <a:pt x="23063" y="12983"/>
                  </a:cubicBezTo>
                  <a:cubicBezTo>
                    <a:pt x="23068" y="12983"/>
                    <a:pt x="23073" y="12983"/>
                    <a:pt x="23079" y="12983"/>
                  </a:cubicBezTo>
                  <a:cubicBezTo>
                    <a:pt x="23127" y="12983"/>
                    <a:pt x="28217" y="12839"/>
                    <a:pt x="30747" y="12700"/>
                  </a:cubicBezTo>
                  <a:cubicBezTo>
                    <a:pt x="31152" y="12674"/>
                    <a:pt x="31579" y="12647"/>
                    <a:pt x="32031" y="12617"/>
                  </a:cubicBezTo>
                  <a:cubicBezTo>
                    <a:pt x="33120" y="12542"/>
                    <a:pt x="34240" y="12467"/>
                    <a:pt x="35204" y="12467"/>
                  </a:cubicBezTo>
                  <a:cubicBezTo>
                    <a:pt x="35301" y="12467"/>
                    <a:pt x="35396" y="12467"/>
                    <a:pt x="35489" y="12469"/>
                  </a:cubicBezTo>
                  <a:cubicBezTo>
                    <a:pt x="37017" y="12495"/>
                    <a:pt x="37239" y="12752"/>
                    <a:pt x="37248" y="12761"/>
                  </a:cubicBezTo>
                  <a:cubicBezTo>
                    <a:pt x="37692" y="13427"/>
                    <a:pt x="37392" y="14128"/>
                    <a:pt x="36926" y="14502"/>
                  </a:cubicBezTo>
                  <a:cubicBezTo>
                    <a:pt x="36307" y="14994"/>
                    <a:pt x="36138" y="15099"/>
                    <a:pt x="34971" y="15099"/>
                  </a:cubicBezTo>
                  <a:cubicBezTo>
                    <a:pt x="33690" y="15099"/>
                    <a:pt x="23188" y="15918"/>
                    <a:pt x="22739" y="15952"/>
                  </a:cubicBezTo>
                  <a:cubicBezTo>
                    <a:pt x="22443" y="15974"/>
                    <a:pt x="22234" y="16249"/>
                    <a:pt x="22286" y="16540"/>
                  </a:cubicBezTo>
                  <a:lnTo>
                    <a:pt x="22569" y="18099"/>
                  </a:lnTo>
                  <a:cubicBezTo>
                    <a:pt x="22608" y="18308"/>
                    <a:pt x="22774" y="18469"/>
                    <a:pt x="22983" y="18504"/>
                  </a:cubicBezTo>
                  <a:cubicBezTo>
                    <a:pt x="28169" y="19327"/>
                    <a:pt x="33987" y="20390"/>
                    <a:pt x="34753" y="20777"/>
                  </a:cubicBezTo>
                  <a:cubicBezTo>
                    <a:pt x="34992" y="21095"/>
                    <a:pt x="35018" y="21195"/>
                    <a:pt x="34666" y="21896"/>
                  </a:cubicBezTo>
                  <a:cubicBezTo>
                    <a:pt x="34378" y="22471"/>
                    <a:pt x="34378" y="22471"/>
                    <a:pt x="33268" y="22471"/>
                  </a:cubicBezTo>
                  <a:cubicBezTo>
                    <a:pt x="32371" y="22471"/>
                    <a:pt x="25548" y="21456"/>
                    <a:pt x="22996" y="21060"/>
                  </a:cubicBezTo>
                  <a:cubicBezTo>
                    <a:pt x="22967" y="21056"/>
                    <a:pt x="22939" y="21054"/>
                    <a:pt x="22912" y="21054"/>
                  </a:cubicBezTo>
                  <a:cubicBezTo>
                    <a:pt x="22422" y="21054"/>
                    <a:pt x="22216" y="21732"/>
                    <a:pt x="22678" y="21992"/>
                  </a:cubicBezTo>
                  <a:cubicBezTo>
                    <a:pt x="24490" y="23011"/>
                    <a:pt x="27329" y="24635"/>
                    <a:pt x="27725" y="24931"/>
                  </a:cubicBezTo>
                  <a:cubicBezTo>
                    <a:pt x="27943" y="25097"/>
                    <a:pt x="28260" y="25219"/>
                    <a:pt x="28596" y="25354"/>
                  </a:cubicBezTo>
                  <a:cubicBezTo>
                    <a:pt x="28883" y="25462"/>
                    <a:pt x="29554" y="25728"/>
                    <a:pt x="29610" y="25898"/>
                  </a:cubicBezTo>
                  <a:cubicBezTo>
                    <a:pt x="29606" y="25928"/>
                    <a:pt x="29593" y="25954"/>
                    <a:pt x="29575" y="25985"/>
                  </a:cubicBezTo>
                  <a:cubicBezTo>
                    <a:pt x="29147" y="26733"/>
                    <a:pt x="28976" y="26905"/>
                    <a:pt x="28679" y="26905"/>
                  </a:cubicBezTo>
                  <a:cubicBezTo>
                    <a:pt x="28596" y="26905"/>
                    <a:pt x="28503" y="26891"/>
                    <a:pt x="28391" y="26873"/>
                  </a:cubicBezTo>
                  <a:cubicBezTo>
                    <a:pt x="27816" y="26777"/>
                    <a:pt x="23897" y="25105"/>
                    <a:pt x="21563" y="24073"/>
                  </a:cubicBezTo>
                  <a:cubicBezTo>
                    <a:pt x="21501" y="24044"/>
                    <a:pt x="21432" y="24029"/>
                    <a:pt x="21362" y="24029"/>
                  </a:cubicBezTo>
                  <a:cubicBezTo>
                    <a:pt x="21339" y="24029"/>
                    <a:pt x="21316" y="24031"/>
                    <a:pt x="21293" y="24034"/>
                  </a:cubicBezTo>
                  <a:cubicBezTo>
                    <a:pt x="21232" y="24043"/>
                    <a:pt x="15193" y="24883"/>
                    <a:pt x="13246" y="25023"/>
                  </a:cubicBezTo>
                  <a:cubicBezTo>
                    <a:pt x="12864" y="25050"/>
                    <a:pt x="12464" y="25062"/>
                    <a:pt x="12067" y="25062"/>
                  </a:cubicBezTo>
                  <a:cubicBezTo>
                    <a:pt x="10483" y="25062"/>
                    <a:pt x="8965" y="24883"/>
                    <a:pt x="8944" y="24883"/>
                  </a:cubicBezTo>
                  <a:cubicBezTo>
                    <a:pt x="8925" y="24881"/>
                    <a:pt x="8906" y="24880"/>
                    <a:pt x="8887" y="24880"/>
                  </a:cubicBezTo>
                  <a:cubicBezTo>
                    <a:pt x="8792" y="24880"/>
                    <a:pt x="8697" y="24907"/>
                    <a:pt x="8618" y="24962"/>
                  </a:cubicBezTo>
                  <a:lnTo>
                    <a:pt x="3388" y="28358"/>
                  </a:lnTo>
                  <a:lnTo>
                    <a:pt x="1089" y="24365"/>
                  </a:lnTo>
                  <a:cubicBezTo>
                    <a:pt x="1564" y="23359"/>
                    <a:pt x="3331" y="19471"/>
                    <a:pt x="3710" y="16806"/>
                  </a:cubicBezTo>
                  <a:cubicBezTo>
                    <a:pt x="3736" y="16623"/>
                    <a:pt x="3762" y="16444"/>
                    <a:pt x="3789" y="16275"/>
                  </a:cubicBezTo>
                  <a:cubicBezTo>
                    <a:pt x="4154" y="13666"/>
                    <a:pt x="4355" y="12234"/>
                    <a:pt x="5805" y="11023"/>
                  </a:cubicBezTo>
                  <a:cubicBezTo>
                    <a:pt x="7472" y="9634"/>
                    <a:pt x="13111" y="3904"/>
                    <a:pt x="14030" y="1613"/>
                  </a:cubicBezTo>
                  <a:cubicBezTo>
                    <a:pt x="14096" y="1439"/>
                    <a:pt x="14178" y="1269"/>
                    <a:pt x="14274" y="1108"/>
                  </a:cubicBezTo>
                  <a:close/>
                  <a:moveTo>
                    <a:pt x="14273" y="0"/>
                  </a:moveTo>
                  <a:cubicBezTo>
                    <a:pt x="13673" y="0"/>
                    <a:pt x="13331" y="656"/>
                    <a:pt x="13098" y="1239"/>
                  </a:cubicBezTo>
                  <a:cubicBezTo>
                    <a:pt x="12310" y="3207"/>
                    <a:pt x="6941" y="8772"/>
                    <a:pt x="5165" y="10252"/>
                  </a:cubicBezTo>
                  <a:cubicBezTo>
                    <a:pt x="3418" y="11707"/>
                    <a:pt x="3170" y="13470"/>
                    <a:pt x="2796" y="16131"/>
                  </a:cubicBezTo>
                  <a:cubicBezTo>
                    <a:pt x="2770" y="16305"/>
                    <a:pt x="2748" y="16484"/>
                    <a:pt x="2722" y="16662"/>
                  </a:cubicBezTo>
                  <a:cubicBezTo>
                    <a:pt x="2312" y="19527"/>
                    <a:pt x="96" y="24126"/>
                    <a:pt x="74" y="24169"/>
                  </a:cubicBezTo>
                  <a:cubicBezTo>
                    <a:pt x="0" y="24317"/>
                    <a:pt x="5" y="24496"/>
                    <a:pt x="87" y="24639"/>
                  </a:cubicBezTo>
                  <a:lnTo>
                    <a:pt x="2783" y="29316"/>
                  </a:lnTo>
                  <a:cubicBezTo>
                    <a:pt x="2868" y="29469"/>
                    <a:pt x="3032" y="29564"/>
                    <a:pt x="3207" y="29564"/>
                  </a:cubicBezTo>
                  <a:cubicBezTo>
                    <a:pt x="3210" y="29564"/>
                    <a:pt x="3214" y="29564"/>
                    <a:pt x="3218" y="29564"/>
                  </a:cubicBezTo>
                  <a:cubicBezTo>
                    <a:pt x="3314" y="29564"/>
                    <a:pt x="3410" y="29534"/>
                    <a:pt x="3493" y="29482"/>
                  </a:cubicBezTo>
                  <a:lnTo>
                    <a:pt x="9010" y="25894"/>
                  </a:lnTo>
                  <a:cubicBezTo>
                    <a:pt x="9466" y="25943"/>
                    <a:pt x="10707" y="26059"/>
                    <a:pt x="12026" y="26059"/>
                  </a:cubicBezTo>
                  <a:cubicBezTo>
                    <a:pt x="12456" y="26059"/>
                    <a:pt x="12894" y="26046"/>
                    <a:pt x="13316" y="26015"/>
                  </a:cubicBezTo>
                  <a:cubicBezTo>
                    <a:pt x="15154" y="25889"/>
                    <a:pt x="20344" y="25171"/>
                    <a:pt x="21289" y="25040"/>
                  </a:cubicBezTo>
                  <a:cubicBezTo>
                    <a:pt x="22565" y="25602"/>
                    <a:pt x="27390" y="27714"/>
                    <a:pt x="28226" y="27857"/>
                  </a:cubicBezTo>
                  <a:cubicBezTo>
                    <a:pt x="28386" y="27884"/>
                    <a:pt x="28532" y="27896"/>
                    <a:pt x="28667" y="27896"/>
                  </a:cubicBezTo>
                  <a:cubicBezTo>
                    <a:pt x="29560" y="27896"/>
                    <a:pt x="29950" y="27339"/>
                    <a:pt x="30442" y="26477"/>
                  </a:cubicBezTo>
                  <a:cubicBezTo>
                    <a:pt x="30660" y="26089"/>
                    <a:pt x="30625" y="25767"/>
                    <a:pt x="30551" y="25563"/>
                  </a:cubicBezTo>
                  <a:cubicBezTo>
                    <a:pt x="30337" y="24957"/>
                    <a:pt x="29606" y="24670"/>
                    <a:pt x="28962" y="24417"/>
                  </a:cubicBezTo>
                  <a:cubicBezTo>
                    <a:pt x="28713" y="24317"/>
                    <a:pt x="28430" y="24208"/>
                    <a:pt x="28321" y="24126"/>
                  </a:cubicBezTo>
                  <a:cubicBezTo>
                    <a:pt x="28021" y="23899"/>
                    <a:pt x="26732" y="23146"/>
                    <a:pt x="25513" y="22445"/>
                  </a:cubicBezTo>
                  <a:lnTo>
                    <a:pt x="25513" y="22445"/>
                  </a:lnTo>
                  <a:cubicBezTo>
                    <a:pt x="28343" y="22867"/>
                    <a:pt x="32502" y="23464"/>
                    <a:pt x="33268" y="23464"/>
                  </a:cubicBezTo>
                  <a:cubicBezTo>
                    <a:pt x="34418" y="23464"/>
                    <a:pt x="34992" y="23464"/>
                    <a:pt x="35558" y="22340"/>
                  </a:cubicBezTo>
                  <a:cubicBezTo>
                    <a:pt x="36016" y="21422"/>
                    <a:pt x="36107" y="20912"/>
                    <a:pt x="35511" y="20115"/>
                  </a:cubicBezTo>
                  <a:cubicBezTo>
                    <a:pt x="35328" y="19876"/>
                    <a:pt x="35127" y="19601"/>
                    <a:pt x="29014" y="18504"/>
                  </a:cubicBezTo>
                  <a:cubicBezTo>
                    <a:pt x="26680" y="18086"/>
                    <a:pt x="24355" y="17707"/>
                    <a:pt x="23492" y="17568"/>
                  </a:cubicBezTo>
                  <a:lnTo>
                    <a:pt x="23370" y="16902"/>
                  </a:lnTo>
                  <a:cubicBezTo>
                    <a:pt x="25604" y="16727"/>
                    <a:pt x="33891" y="16096"/>
                    <a:pt x="34971" y="16096"/>
                  </a:cubicBezTo>
                  <a:cubicBezTo>
                    <a:pt x="36342" y="16096"/>
                    <a:pt x="36734" y="15931"/>
                    <a:pt x="37548" y="15277"/>
                  </a:cubicBezTo>
                  <a:cubicBezTo>
                    <a:pt x="38524" y="14498"/>
                    <a:pt x="38746" y="13205"/>
                    <a:pt x="38080" y="12199"/>
                  </a:cubicBezTo>
                  <a:cubicBezTo>
                    <a:pt x="37708" y="11642"/>
                    <a:pt x="36747" y="11463"/>
                    <a:pt x="35250" y="11463"/>
                  </a:cubicBezTo>
                  <a:cubicBezTo>
                    <a:pt x="34347" y="11463"/>
                    <a:pt x="33248" y="11529"/>
                    <a:pt x="31966" y="11615"/>
                  </a:cubicBezTo>
                  <a:cubicBezTo>
                    <a:pt x="31513" y="11646"/>
                    <a:pt x="31086" y="11672"/>
                    <a:pt x="30690" y="11694"/>
                  </a:cubicBezTo>
                  <a:cubicBezTo>
                    <a:pt x="28469" y="11820"/>
                    <a:pt x="24259" y="11942"/>
                    <a:pt x="23262" y="11972"/>
                  </a:cubicBezTo>
                  <a:lnTo>
                    <a:pt x="22935" y="11646"/>
                  </a:lnTo>
                  <a:lnTo>
                    <a:pt x="23549" y="11372"/>
                  </a:lnTo>
                  <a:cubicBezTo>
                    <a:pt x="24150" y="11106"/>
                    <a:pt x="26719" y="10178"/>
                    <a:pt x="29201" y="9286"/>
                  </a:cubicBezTo>
                  <a:cubicBezTo>
                    <a:pt x="32454" y="8110"/>
                    <a:pt x="34618" y="7331"/>
                    <a:pt x="35049" y="7113"/>
                  </a:cubicBezTo>
                  <a:cubicBezTo>
                    <a:pt x="35119" y="7078"/>
                    <a:pt x="35184" y="7048"/>
                    <a:pt x="35249" y="7013"/>
                  </a:cubicBezTo>
                  <a:cubicBezTo>
                    <a:pt x="36029" y="6634"/>
                    <a:pt x="36765" y="6277"/>
                    <a:pt x="36599" y="4631"/>
                  </a:cubicBezTo>
                  <a:cubicBezTo>
                    <a:pt x="36538" y="3965"/>
                    <a:pt x="36159" y="3364"/>
                    <a:pt x="35585" y="3020"/>
                  </a:cubicBezTo>
                  <a:cubicBezTo>
                    <a:pt x="35131" y="2741"/>
                    <a:pt x="34569" y="2602"/>
                    <a:pt x="33956" y="2602"/>
                  </a:cubicBezTo>
                  <a:cubicBezTo>
                    <a:pt x="33409" y="2602"/>
                    <a:pt x="32821" y="2713"/>
                    <a:pt x="32236" y="2937"/>
                  </a:cubicBezTo>
                  <a:cubicBezTo>
                    <a:pt x="30538" y="3590"/>
                    <a:pt x="15149" y="9377"/>
                    <a:pt x="12942" y="10209"/>
                  </a:cubicBezTo>
                  <a:lnTo>
                    <a:pt x="12301" y="9713"/>
                  </a:lnTo>
                  <a:cubicBezTo>
                    <a:pt x="12763" y="9203"/>
                    <a:pt x="13634" y="8289"/>
                    <a:pt x="14557" y="7644"/>
                  </a:cubicBezTo>
                  <a:cubicBezTo>
                    <a:pt x="15990" y="6647"/>
                    <a:pt x="16438" y="5040"/>
                    <a:pt x="15894" y="2863"/>
                  </a:cubicBezTo>
                  <a:cubicBezTo>
                    <a:pt x="15480" y="1221"/>
                    <a:pt x="15128" y="59"/>
                    <a:pt x="14331" y="2"/>
                  </a:cubicBezTo>
                  <a:cubicBezTo>
                    <a:pt x="14311" y="1"/>
                    <a:pt x="14292" y="0"/>
                    <a:pt x="142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1639900" y="3016250"/>
              <a:ext cx="1764775" cy="1852775"/>
            </a:xfrm>
            <a:custGeom>
              <a:avLst/>
              <a:gdLst/>
              <a:ahLst/>
              <a:cxnLst/>
              <a:rect l="l" t="t" r="r" b="b"/>
              <a:pathLst>
                <a:path w="70591" h="74111" extrusionOk="0">
                  <a:moveTo>
                    <a:pt x="12834" y="0"/>
                  </a:moveTo>
                  <a:cubicBezTo>
                    <a:pt x="9895" y="0"/>
                    <a:pt x="6784" y="1353"/>
                    <a:pt x="4677" y="5117"/>
                  </a:cubicBezTo>
                  <a:cubicBezTo>
                    <a:pt x="1" y="13478"/>
                    <a:pt x="4255" y="22975"/>
                    <a:pt x="5953" y="29781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8"/>
                    <a:pt x="22393" y="74111"/>
                    <a:pt x="23726" y="74111"/>
                  </a:cubicBezTo>
                  <a:cubicBezTo>
                    <a:pt x="24556" y="74111"/>
                    <a:pt x="25342" y="73885"/>
                    <a:pt x="25940" y="73721"/>
                  </a:cubicBezTo>
                  <a:cubicBezTo>
                    <a:pt x="27499" y="73294"/>
                    <a:pt x="70590" y="38568"/>
                    <a:pt x="70590" y="38568"/>
                  </a:cubicBezTo>
                  <a:lnTo>
                    <a:pt x="67190" y="30913"/>
                  </a:lnTo>
                  <a:lnTo>
                    <a:pt x="33739" y="48065"/>
                  </a:lnTo>
                  <a:lnTo>
                    <a:pt x="26506" y="25104"/>
                  </a:lnTo>
                  <a:cubicBezTo>
                    <a:pt x="26506" y="25104"/>
                    <a:pt x="22396" y="7952"/>
                    <a:pt x="20697" y="4125"/>
                  </a:cubicBezTo>
                  <a:cubicBezTo>
                    <a:pt x="19761" y="2020"/>
                    <a:pt x="16425" y="0"/>
                    <a:pt x="12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1639900" y="3016250"/>
              <a:ext cx="1568375" cy="1852675"/>
            </a:xfrm>
            <a:custGeom>
              <a:avLst/>
              <a:gdLst/>
              <a:ahLst/>
              <a:cxnLst/>
              <a:rect l="l" t="t" r="r" b="b"/>
              <a:pathLst>
                <a:path w="62735" h="74107" extrusionOk="0">
                  <a:moveTo>
                    <a:pt x="12829" y="1"/>
                  </a:moveTo>
                  <a:cubicBezTo>
                    <a:pt x="9891" y="1"/>
                    <a:pt x="6782" y="1352"/>
                    <a:pt x="4677" y="5113"/>
                  </a:cubicBezTo>
                  <a:cubicBezTo>
                    <a:pt x="1" y="13478"/>
                    <a:pt x="4255" y="22975"/>
                    <a:pt x="5953" y="29776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4"/>
                    <a:pt x="22392" y="74107"/>
                    <a:pt x="23725" y="74107"/>
                  </a:cubicBezTo>
                  <a:cubicBezTo>
                    <a:pt x="24555" y="74107"/>
                    <a:pt x="25342" y="73880"/>
                    <a:pt x="25940" y="73717"/>
                  </a:cubicBezTo>
                  <a:cubicBezTo>
                    <a:pt x="27077" y="73407"/>
                    <a:pt x="50229" y="54914"/>
                    <a:pt x="62735" y="44882"/>
                  </a:cubicBezTo>
                  <a:lnTo>
                    <a:pt x="62735" y="44882"/>
                  </a:lnTo>
                  <a:lnTo>
                    <a:pt x="25304" y="62809"/>
                  </a:lnTo>
                  <a:cubicBezTo>
                    <a:pt x="25304" y="62809"/>
                    <a:pt x="27508" y="56190"/>
                    <a:pt x="29084" y="53042"/>
                  </a:cubicBezTo>
                  <a:cubicBezTo>
                    <a:pt x="29300" y="52611"/>
                    <a:pt x="29315" y="52433"/>
                    <a:pt x="29175" y="52433"/>
                  </a:cubicBezTo>
                  <a:cubicBezTo>
                    <a:pt x="28522" y="52433"/>
                    <a:pt x="24471" y="56340"/>
                    <a:pt x="21763" y="56340"/>
                  </a:cubicBezTo>
                  <a:cubicBezTo>
                    <a:pt x="20826" y="56340"/>
                    <a:pt x="20050" y="55873"/>
                    <a:pt x="19631" y="54614"/>
                  </a:cubicBezTo>
                  <a:cubicBezTo>
                    <a:pt x="17741" y="48944"/>
                    <a:pt x="5762" y="20584"/>
                    <a:pt x="7969" y="11126"/>
                  </a:cubicBezTo>
                  <a:cubicBezTo>
                    <a:pt x="9337" y="5270"/>
                    <a:pt x="12759" y="1956"/>
                    <a:pt x="15167" y="280"/>
                  </a:cubicBezTo>
                  <a:cubicBezTo>
                    <a:pt x="14416" y="101"/>
                    <a:pt x="13629" y="1"/>
                    <a:pt x="1282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1646325" y="3003700"/>
              <a:ext cx="1772050" cy="1877675"/>
            </a:xfrm>
            <a:custGeom>
              <a:avLst/>
              <a:gdLst/>
              <a:ahLst/>
              <a:cxnLst/>
              <a:rect l="l" t="t" r="r" b="b"/>
              <a:pathLst>
                <a:path w="70882" h="75107" extrusionOk="0">
                  <a:moveTo>
                    <a:pt x="12598" y="1004"/>
                  </a:moveTo>
                  <a:cubicBezTo>
                    <a:pt x="12737" y="1004"/>
                    <a:pt x="12872" y="1004"/>
                    <a:pt x="12994" y="1012"/>
                  </a:cubicBezTo>
                  <a:cubicBezTo>
                    <a:pt x="16373" y="1165"/>
                    <a:pt x="19199" y="3072"/>
                    <a:pt x="19979" y="4827"/>
                  </a:cubicBezTo>
                  <a:cubicBezTo>
                    <a:pt x="21642" y="8567"/>
                    <a:pt x="25718" y="25549"/>
                    <a:pt x="25761" y="25719"/>
                  </a:cubicBezTo>
                  <a:cubicBezTo>
                    <a:pt x="25761" y="25732"/>
                    <a:pt x="25766" y="25741"/>
                    <a:pt x="25770" y="25754"/>
                  </a:cubicBezTo>
                  <a:lnTo>
                    <a:pt x="32999" y="48715"/>
                  </a:lnTo>
                  <a:cubicBezTo>
                    <a:pt x="33066" y="48932"/>
                    <a:pt x="33266" y="49067"/>
                    <a:pt x="33478" y="49067"/>
                  </a:cubicBezTo>
                  <a:cubicBezTo>
                    <a:pt x="33555" y="49067"/>
                    <a:pt x="33634" y="49049"/>
                    <a:pt x="33708" y="49011"/>
                  </a:cubicBezTo>
                  <a:lnTo>
                    <a:pt x="66693" y="32098"/>
                  </a:lnTo>
                  <a:lnTo>
                    <a:pt x="69724" y="38922"/>
                  </a:lnTo>
                  <a:cubicBezTo>
                    <a:pt x="52676" y="52656"/>
                    <a:pt x="27094" y="73060"/>
                    <a:pt x="25535" y="73744"/>
                  </a:cubicBezTo>
                  <a:lnTo>
                    <a:pt x="25470" y="73761"/>
                  </a:lnTo>
                  <a:cubicBezTo>
                    <a:pt x="24887" y="73921"/>
                    <a:pt x="24193" y="74111"/>
                    <a:pt x="23481" y="74111"/>
                  </a:cubicBezTo>
                  <a:cubicBezTo>
                    <a:pt x="22290" y="74111"/>
                    <a:pt x="21048" y="73579"/>
                    <a:pt x="20192" y="71480"/>
                  </a:cubicBezTo>
                  <a:cubicBezTo>
                    <a:pt x="18529" y="67400"/>
                    <a:pt x="7839" y="36788"/>
                    <a:pt x="6184" y="30161"/>
                  </a:cubicBezTo>
                  <a:cubicBezTo>
                    <a:pt x="5892" y="28994"/>
                    <a:pt x="5527" y="27766"/>
                    <a:pt x="5143" y="26459"/>
                  </a:cubicBezTo>
                  <a:cubicBezTo>
                    <a:pt x="3332" y="20294"/>
                    <a:pt x="1076" y="12621"/>
                    <a:pt x="4856" y="5863"/>
                  </a:cubicBezTo>
                  <a:cubicBezTo>
                    <a:pt x="7177" y="1713"/>
                    <a:pt x="10556" y="1004"/>
                    <a:pt x="12598" y="1004"/>
                  </a:cubicBezTo>
                  <a:close/>
                  <a:moveTo>
                    <a:pt x="12597" y="1"/>
                  </a:moveTo>
                  <a:cubicBezTo>
                    <a:pt x="10319" y="1"/>
                    <a:pt x="6553" y="790"/>
                    <a:pt x="3985" y="5375"/>
                  </a:cubicBezTo>
                  <a:cubicBezTo>
                    <a:pt x="1" y="12499"/>
                    <a:pt x="2322" y="20394"/>
                    <a:pt x="4185" y="26738"/>
                  </a:cubicBezTo>
                  <a:cubicBezTo>
                    <a:pt x="4569" y="28036"/>
                    <a:pt x="4926" y="29255"/>
                    <a:pt x="5213" y="30405"/>
                  </a:cubicBezTo>
                  <a:cubicBezTo>
                    <a:pt x="6876" y="37058"/>
                    <a:pt x="17601" y="67765"/>
                    <a:pt x="19269" y="71859"/>
                  </a:cubicBezTo>
                  <a:cubicBezTo>
                    <a:pt x="20336" y="74480"/>
                    <a:pt x="21999" y="75107"/>
                    <a:pt x="23475" y="75107"/>
                  </a:cubicBezTo>
                  <a:cubicBezTo>
                    <a:pt x="24351" y="75107"/>
                    <a:pt x="25156" y="74885"/>
                    <a:pt x="25735" y="74728"/>
                  </a:cubicBezTo>
                  <a:lnTo>
                    <a:pt x="25814" y="74702"/>
                  </a:lnTo>
                  <a:cubicBezTo>
                    <a:pt x="26136" y="74615"/>
                    <a:pt x="26889" y="74410"/>
                    <a:pt x="48905" y="56875"/>
                  </a:cubicBezTo>
                  <a:cubicBezTo>
                    <a:pt x="59748" y="48240"/>
                    <a:pt x="70538" y="39544"/>
                    <a:pt x="70647" y="39457"/>
                  </a:cubicBezTo>
                  <a:cubicBezTo>
                    <a:pt x="70825" y="39318"/>
                    <a:pt x="70882" y="39074"/>
                    <a:pt x="70791" y="38865"/>
                  </a:cubicBezTo>
                  <a:lnTo>
                    <a:pt x="67390" y="31210"/>
                  </a:lnTo>
                  <a:cubicBezTo>
                    <a:pt x="67306" y="31024"/>
                    <a:pt x="67123" y="30915"/>
                    <a:pt x="66933" y="30915"/>
                  </a:cubicBezTo>
                  <a:cubicBezTo>
                    <a:pt x="66857" y="30915"/>
                    <a:pt x="66779" y="30933"/>
                    <a:pt x="66706" y="30971"/>
                  </a:cubicBezTo>
                  <a:lnTo>
                    <a:pt x="33778" y="47853"/>
                  </a:lnTo>
                  <a:lnTo>
                    <a:pt x="26733" y="25471"/>
                  </a:lnTo>
                  <a:cubicBezTo>
                    <a:pt x="26515" y="24552"/>
                    <a:pt x="22583" y="8219"/>
                    <a:pt x="20898" y="4422"/>
                  </a:cubicBezTo>
                  <a:cubicBezTo>
                    <a:pt x="20406" y="3316"/>
                    <a:pt x="19352" y="2258"/>
                    <a:pt x="17924" y="1439"/>
                  </a:cubicBezTo>
                  <a:cubicBezTo>
                    <a:pt x="16430" y="586"/>
                    <a:pt x="14758" y="98"/>
                    <a:pt x="13042" y="11"/>
                  </a:cubicBezTo>
                  <a:cubicBezTo>
                    <a:pt x="12901" y="4"/>
                    <a:pt x="12753" y="1"/>
                    <a:pt x="1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3181375" y="3847425"/>
              <a:ext cx="125200" cy="219900"/>
            </a:xfrm>
            <a:custGeom>
              <a:avLst/>
              <a:gdLst/>
              <a:ahLst/>
              <a:cxnLst/>
              <a:rect l="l" t="t" r="r" b="b"/>
              <a:pathLst>
                <a:path w="5008" h="8796" extrusionOk="0">
                  <a:moveTo>
                    <a:pt x="571" y="0"/>
                  </a:moveTo>
                  <a:cubicBezTo>
                    <a:pt x="496" y="0"/>
                    <a:pt x="420" y="17"/>
                    <a:pt x="349" y="52"/>
                  </a:cubicBezTo>
                  <a:cubicBezTo>
                    <a:pt x="101" y="174"/>
                    <a:pt x="0" y="470"/>
                    <a:pt x="122" y="718"/>
                  </a:cubicBezTo>
                  <a:lnTo>
                    <a:pt x="3950" y="8517"/>
                  </a:lnTo>
                  <a:cubicBezTo>
                    <a:pt x="4033" y="8687"/>
                    <a:pt x="4207" y="8796"/>
                    <a:pt x="4398" y="8796"/>
                  </a:cubicBezTo>
                  <a:cubicBezTo>
                    <a:pt x="4769" y="8796"/>
                    <a:pt x="5008" y="8408"/>
                    <a:pt x="4847" y="8077"/>
                  </a:cubicBezTo>
                  <a:lnTo>
                    <a:pt x="1019" y="278"/>
                  </a:lnTo>
                  <a:cubicBezTo>
                    <a:pt x="933" y="102"/>
                    <a:pt x="755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458225" y="2882250"/>
              <a:ext cx="884850" cy="2473100"/>
            </a:xfrm>
            <a:custGeom>
              <a:avLst/>
              <a:gdLst/>
              <a:ahLst/>
              <a:cxnLst/>
              <a:rect l="l" t="t" r="r" b="b"/>
              <a:pathLst>
                <a:path w="35394" h="98924" extrusionOk="0">
                  <a:moveTo>
                    <a:pt x="19578" y="1"/>
                  </a:moveTo>
                  <a:lnTo>
                    <a:pt x="1" y="13586"/>
                  </a:lnTo>
                  <a:cubicBezTo>
                    <a:pt x="1" y="13586"/>
                    <a:pt x="9650" y="23780"/>
                    <a:pt x="8653" y="50551"/>
                  </a:cubicBezTo>
                  <a:cubicBezTo>
                    <a:pt x="7891" y="70990"/>
                    <a:pt x="10617" y="94204"/>
                    <a:pt x="14549" y="98924"/>
                  </a:cubicBezTo>
                  <a:lnTo>
                    <a:pt x="35393" y="98924"/>
                  </a:lnTo>
                  <a:cubicBezTo>
                    <a:pt x="35393" y="98924"/>
                    <a:pt x="28191" y="59199"/>
                    <a:pt x="28709" y="36395"/>
                  </a:cubicBezTo>
                  <a:cubicBezTo>
                    <a:pt x="29101" y="19090"/>
                    <a:pt x="23902" y="7081"/>
                    <a:pt x="19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443850" y="2869775"/>
              <a:ext cx="912950" cy="2498100"/>
            </a:xfrm>
            <a:custGeom>
              <a:avLst/>
              <a:gdLst/>
              <a:ahLst/>
              <a:cxnLst/>
              <a:rect l="l" t="t" r="r" b="b"/>
              <a:pathLst>
                <a:path w="36518" h="99924" extrusionOk="0">
                  <a:moveTo>
                    <a:pt x="19996" y="1214"/>
                  </a:moveTo>
                  <a:cubicBezTo>
                    <a:pt x="22526" y="5442"/>
                    <a:pt x="24547" y="10079"/>
                    <a:pt x="26005" y="15004"/>
                  </a:cubicBezTo>
                  <a:cubicBezTo>
                    <a:pt x="28022" y="21814"/>
                    <a:pt x="28958" y="29178"/>
                    <a:pt x="28779" y="36881"/>
                  </a:cubicBezTo>
                  <a:cubicBezTo>
                    <a:pt x="28514" y="48694"/>
                    <a:pt x="30347" y="65097"/>
                    <a:pt x="31936" y="76780"/>
                  </a:cubicBezTo>
                  <a:cubicBezTo>
                    <a:pt x="33412" y="87675"/>
                    <a:pt x="34958" y="96601"/>
                    <a:pt x="35372" y="98927"/>
                  </a:cubicBezTo>
                  <a:lnTo>
                    <a:pt x="15368" y="98927"/>
                  </a:lnTo>
                  <a:cubicBezTo>
                    <a:pt x="13621" y="96597"/>
                    <a:pt x="12002" y="90126"/>
                    <a:pt x="10913" y="81074"/>
                  </a:cubicBezTo>
                  <a:cubicBezTo>
                    <a:pt x="9794" y="71794"/>
                    <a:pt x="9363" y="60860"/>
                    <a:pt x="9724" y="51072"/>
                  </a:cubicBezTo>
                  <a:cubicBezTo>
                    <a:pt x="10242" y="37155"/>
                    <a:pt x="7843" y="27771"/>
                    <a:pt x="5740" y="22350"/>
                  </a:cubicBezTo>
                  <a:cubicBezTo>
                    <a:pt x="3950" y="17730"/>
                    <a:pt x="2091" y="15143"/>
                    <a:pt x="1312" y="14181"/>
                  </a:cubicBezTo>
                  <a:lnTo>
                    <a:pt x="19996" y="1214"/>
                  </a:lnTo>
                  <a:close/>
                  <a:moveTo>
                    <a:pt x="20152" y="0"/>
                  </a:moveTo>
                  <a:cubicBezTo>
                    <a:pt x="20054" y="0"/>
                    <a:pt x="19954" y="29"/>
                    <a:pt x="19866" y="90"/>
                  </a:cubicBezTo>
                  <a:lnTo>
                    <a:pt x="288" y="13672"/>
                  </a:lnTo>
                  <a:cubicBezTo>
                    <a:pt x="36" y="13846"/>
                    <a:pt x="1" y="14203"/>
                    <a:pt x="210" y="14425"/>
                  </a:cubicBezTo>
                  <a:cubicBezTo>
                    <a:pt x="236" y="14451"/>
                    <a:pt x="2579" y="16972"/>
                    <a:pt x="4808" y="22711"/>
                  </a:cubicBezTo>
                  <a:cubicBezTo>
                    <a:pt x="6876" y="28046"/>
                    <a:pt x="9237" y="37290"/>
                    <a:pt x="8727" y="51032"/>
                  </a:cubicBezTo>
                  <a:cubicBezTo>
                    <a:pt x="8361" y="60873"/>
                    <a:pt x="8797" y="71864"/>
                    <a:pt x="9920" y="81195"/>
                  </a:cubicBezTo>
                  <a:cubicBezTo>
                    <a:pt x="11483" y="94176"/>
                    <a:pt x="13613" y="98391"/>
                    <a:pt x="14741" y="99745"/>
                  </a:cubicBezTo>
                  <a:cubicBezTo>
                    <a:pt x="14836" y="99858"/>
                    <a:pt x="14976" y="99924"/>
                    <a:pt x="15124" y="99924"/>
                  </a:cubicBezTo>
                  <a:lnTo>
                    <a:pt x="35973" y="99924"/>
                  </a:lnTo>
                  <a:cubicBezTo>
                    <a:pt x="36282" y="99919"/>
                    <a:pt x="36517" y="99641"/>
                    <a:pt x="36460" y="99332"/>
                  </a:cubicBezTo>
                  <a:cubicBezTo>
                    <a:pt x="36443" y="99231"/>
                    <a:pt x="34640" y="89264"/>
                    <a:pt x="32925" y="76636"/>
                  </a:cubicBezTo>
                  <a:cubicBezTo>
                    <a:pt x="31344" y="64993"/>
                    <a:pt x="29515" y="48646"/>
                    <a:pt x="29785" y="36902"/>
                  </a:cubicBezTo>
                  <a:cubicBezTo>
                    <a:pt x="29959" y="29095"/>
                    <a:pt x="29014" y="21632"/>
                    <a:pt x="26968" y="14717"/>
                  </a:cubicBezTo>
                  <a:cubicBezTo>
                    <a:pt x="25431" y="9535"/>
                    <a:pt x="23284" y="4662"/>
                    <a:pt x="20580" y="238"/>
                  </a:cubicBezTo>
                  <a:cubicBezTo>
                    <a:pt x="20484" y="85"/>
                    <a:pt x="20320" y="0"/>
                    <a:pt x="20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517025" y="2882250"/>
              <a:ext cx="885050" cy="2473100"/>
            </a:xfrm>
            <a:custGeom>
              <a:avLst/>
              <a:gdLst/>
              <a:ahLst/>
              <a:cxnLst/>
              <a:rect l="l" t="t" r="r" b="b"/>
              <a:pathLst>
                <a:path w="35402" h="98924" extrusionOk="0">
                  <a:moveTo>
                    <a:pt x="19577" y="1"/>
                  </a:moveTo>
                  <a:lnTo>
                    <a:pt x="0" y="13586"/>
                  </a:lnTo>
                  <a:cubicBezTo>
                    <a:pt x="0" y="13586"/>
                    <a:pt x="9645" y="23784"/>
                    <a:pt x="8652" y="50551"/>
                  </a:cubicBezTo>
                  <a:cubicBezTo>
                    <a:pt x="7890" y="70990"/>
                    <a:pt x="10620" y="94204"/>
                    <a:pt x="14552" y="98924"/>
                  </a:cubicBezTo>
                  <a:lnTo>
                    <a:pt x="35401" y="98924"/>
                  </a:lnTo>
                  <a:cubicBezTo>
                    <a:pt x="35401" y="98924"/>
                    <a:pt x="28191" y="59199"/>
                    <a:pt x="28709" y="36395"/>
                  </a:cubicBezTo>
                  <a:cubicBezTo>
                    <a:pt x="29101" y="19090"/>
                    <a:pt x="23906" y="7081"/>
                    <a:pt x="19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502650" y="2869775"/>
              <a:ext cx="912925" cy="2498100"/>
            </a:xfrm>
            <a:custGeom>
              <a:avLst/>
              <a:gdLst/>
              <a:ahLst/>
              <a:cxnLst/>
              <a:rect l="l" t="t" r="r" b="b"/>
              <a:pathLst>
                <a:path w="36517" h="99924" extrusionOk="0">
                  <a:moveTo>
                    <a:pt x="20000" y="1214"/>
                  </a:moveTo>
                  <a:cubicBezTo>
                    <a:pt x="22530" y="5442"/>
                    <a:pt x="24550" y="10079"/>
                    <a:pt x="26009" y="15004"/>
                  </a:cubicBezTo>
                  <a:cubicBezTo>
                    <a:pt x="28025" y="21814"/>
                    <a:pt x="28957" y="29178"/>
                    <a:pt x="28783" y="36881"/>
                  </a:cubicBezTo>
                  <a:cubicBezTo>
                    <a:pt x="28513" y="48690"/>
                    <a:pt x="30351" y="65097"/>
                    <a:pt x="31936" y="76776"/>
                  </a:cubicBezTo>
                  <a:cubicBezTo>
                    <a:pt x="33416" y="87675"/>
                    <a:pt x="34962" y="96601"/>
                    <a:pt x="35371" y="98927"/>
                  </a:cubicBezTo>
                  <a:lnTo>
                    <a:pt x="15367" y="98927"/>
                  </a:lnTo>
                  <a:cubicBezTo>
                    <a:pt x="13621" y="96597"/>
                    <a:pt x="12001" y="90126"/>
                    <a:pt x="10912" y="81074"/>
                  </a:cubicBezTo>
                  <a:cubicBezTo>
                    <a:pt x="9793" y="71794"/>
                    <a:pt x="9362" y="60860"/>
                    <a:pt x="9724" y="51072"/>
                  </a:cubicBezTo>
                  <a:cubicBezTo>
                    <a:pt x="10242" y="37155"/>
                    <a:pt x="7843" y="27771"/>
                    <a:pt x="5739" y="22350"/>
                  </a:cubicBezTo>
                  <a:cubicBezTo>
                    <a:pt x="3950" y="17730"/>
                    <a:pt x="2090" y="15143"/>
                    <a:pt x="1315" y="14181"/>
                  </a:cubicBezTo>
                  <a:lnTo>
                    <a:pt x="20000" y="1214"/>
                  </a:lnTo>
                  <a:close/>
                  <a:moveTo>
                    <a:pt x="20154" y="0"/>
                  </a:moveTo>
                  <a:cubicBezTo>
                    <a:pt x="20056" y="0"/>
                    <a:pt x="19956" y="29"/>
                    <a:pt x="19869" y="90"/>
                  </a:cubicBezTo>
                  <a:lnTo>
                    <a:pt x="288" y="13672"/>
                  </a:lnTo>
                  <a:cubicBezTo>
                    <a:pt x="35" y="13846"/>
                    <a:pt x="0" y="14203"/>
                    <a:pt x="209" y="14429"/>
                  </a:cubicBezTo>
                  <a:cubicBezTo>
                    <a:pt x="235" y="14451"/>
                    <a:pt x="2582" y="16972"/>
                    <a:pt x="4808" y="22711"/>
                  </a:cubicBezTo>
                  <a:cubicBezTo>
                    <a:pt x="6876" y="28046"/>
                    <a:pt x="9236" y="37290"/>
                    <a:pt x="8726" y="51032"/>
                  </a:cubicBezTo>
                  <a:cubicBezTo>
                    <a:pt x="8361" y="60873"/>
                    <a:pt x="8796" y="71864"/>
                    <a:pt x="9920" y="81195"/>
                  </a:cubicBezTo>
                  <a:cubicBezTo>
                    <a:pt x="11483" y="94176"/>
                    <a:pt x="13612" y="98391"/>
                    <a:pt x="14740" y="99745"/>
                  </a:cubicBezTo>
                  <a:cubicBezTo>
                    <a:pt x="14836" y="99858"/>
                    <a:pt x="14975" y="99924"/>
                    <a:pt x="15123" y="99924"/>
                  </a:cubicBezTo>
                  <a:lnTo>
                    <a:pt x="35972" y="99924"/>
                  </a:lnTo>
                  <a:cubicBezTo>
                    <a:pt x="36281" y="99919"/>
                    <a:pt x="36516" y="99641"/>
                    <a:pt x="36460" y="99336"/>
                  </a:cubicBezTo>
                  <a:cubicBezTo>
                    <a:pt x="36442" y="99236"/>
                    <a:pt x="34640" y="89264"/>
                    <a:pt x="32928" y="76636"/>
                  </a:cubicBezTo>
                  <a:cubicBezTo>
                    <a:pt x="31343" y="64993"/>
                    <a:pt x="29514" y="48646"/>
                    <a:pt x="29784" y="36902"/>
                  </a:cubicBezTo>
                  <a:cubicBezTo>
                    <a:pt x="29959" y="29095"/>
                    <a:pt x="29014" y="21632"/>
                    <a:pt x="26967" y="14717"/>
                  </a:cubicBezTo>
                  <a:cubicBezTo>
                    <a:pt x="25434" y="9535"/>
                    <a:pt x="23283" y="4667"/>
                    <a:pt x="20579" y="238"/>
                  </a:cubicBezTo>
                  <a:cubicBezTo>
                    <a:pt x="20486" y="85"/>
                    <a:pt x="20322" y="0"/>
                    <a:pt x="201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458225" y="2882250"/>
              <a:ext cx="548250" cy="339675"/>
            </a:xfrm>
            <a:custGeom>
              <a:avLst/>
              <a:gdLst/>
              <a:ahLst/>
              <a:cxnLst/>
              <a:rect l="l" t="t" r="r" b="b"/>
              <a:pathLst>
                <a:path w="21930" h="13587" extrusionOk="0">
                  <a:moveTo>
                    <a:pt x="19578" y="1"/>
                  </a:moveTo>
                  <a:lnTo>
                    <a:pt x="1" y="13586"/>
                  </a:lnTo>
                  <a:lnTo>
                    <a:pt x="2352" y="13586"/>
                  </a:lnTo>
                  <a:lnTo>
                    <a:pt x="219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441025" y="2869725"/>
              <a:ext cx="582650" cy="364725"/>
            </a:xfrm>
            <a:custGeom>
              <a:avLst/>
              <a:gdLst/>
              <a:ahLst/>
              <a:cxnLst/>
              <a:rect l="l" t="t" r="r" b="b"/>
              <a:pathLst>
                <a:path w="23306" h="14589" extrusionOk="0">
                  <a:moveTo>
                    <a:pt x="21019" y="1002"/>
                  </a:moveTo>
                  <a:lnTo>
                    <a:pt x="2883" y="13587"/>
                  </a:lnTo>
                  <a:lnTo>
                    <a:pt x="2287" y="13587"/>
                  </a:lnTo>
                  <a:lnTo>
                    <a:pt x="20423" y="1002"/>
                  </a:lnTo>
                  <a:close/>
                  <a:moveTo>
                    <a:pt x="20266" y="1"/>
                  </a:moveTo>
                  <a:cubicBezTo>
                    <a:pt x="20162" y="1"/>
                    <a:pt x="20066" y="31"/>
                    <a:pt x="19979" y="92"/>
                  </a:cubicBezTo>
                  <a:lnTo>
                    <a:pt x="401" y="13674"/>
                  </a:lnTo>
                  <a:cubicBezTo>
                    <a:pt x="1" y="13952"/>
                    <a:pt x="197" y="14588"/>
                    <a:pt x="689" y="14588"/>
                  </a:cubicBezTo>
                  <a:lnTo>
                    <a:pt x="3040" y="14588"/>
                  </a:lnTo>
                  <a:cubicBezTo>
                    <a:pt x="3140" y="14588"/>
                    <a:pt x="3240" y="14553"/>
                    <a:pt x="3323" y="14497"/>
                  </a:cubicBezTo>
                  <a:lnTo>
                    <a:pt x="22901" y="915"/>
                  </a:lnTo>
                  <a:cubicBezTo>
                    <a:pt x="23305" y="632"/>
                    <a:pt x="23105" y="1"/>
                    <a:pt x="22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" grpId="0" uiExpand="1" build="p"/>
      <p:bldP spid="628" grpId="0"/>
      <p:bldP spid="629" grpId="0" build="p"/>
      <p:bldP spid="630" grpId="0"/>
    </p:bldLst>
  </p:timing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311</Words>
  <Application>Microsoft Office PowerPoint</Application>
  <PresentationFormat>Presentazione su schermo (16:9)</PresentationFormat>
  <Paragraphs>57</Paragraphs>
  <Slides>11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Viga</vt:lpstr>
      <vt:lpstr>DM Sans</vt:lpstr>
      <vt:lpstr>Arial</vt:lpstr>
      <vt:lpstr>Times New Roman</vt:lpstr>
      <vt:lpstr>Cyber Security Business Plan</vt:lpstr>
      <vt:lpstr>SIMULATION ENVIRONMENT</vt:lpstr>
      <vt:lpstr>DoS - Hacker</vt:lpstr>
      <vt:lpstr>Vehicle Undesidered Behaviour - Hacker</vt:lpstr>
      <vt:lpstr>Data Breach - Hacker</vt:lpstr>
      <vt:lpstr>Countermeasures Against Hacker</vt:lpstr>
      <vt:lpstr>Why Not Data Leakage?</vt:lpstr>
      <vt:lpstr>Physical Intruder &amp; Insider</vt:lpstr>
      <vt:lpstr>Countermeasure Against Insider &amp; Physical Intruder</vt:lpstr>
      <vt:lpstr>CONLUSION</vt:lpstr>
      <vt:lpstr>THANKS! Any 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 BUSINESS PLAN</dc:title>
  <dc:creator>Francesco Iemma</dc:creator>
  <cp:lastModifiedBy>Francesco Iemma</cp:lastModifiedBy>
  <cp:revision>14</cp:revision>
  <dcterms:modified xsi:type="dcterms:W3CDTF">2021-07-18T15:33:59Z</dcterms:modified>
</cp:coreProperties>
</file>