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2"/>
    <p:restoredTop sz="94623"/>
  </p:normalViewPr>
  <p:slideViewPr>
    <p:cSldViewPr snapToGrid="0" snapToObjects="1">
      <p:cViewPr varScale="1">
        <p:scale>
          <a:sx n="49" d="100"/>
          <a:sy n="49" d="100"/>
        </p:scale>
        <p:origin x="1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95486-8229-5543-BE4E-F8D180CB8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7C6BB-B960-8646-82F2-FF44038A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5DAA4-3D75-CE41-A8C9-FEA82442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6C31B-4C1E-B644-AB48-7E69E8B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D671F-FD34-D04D-B8E2-83C000F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76DCC-AB6E-2646-B331-F7EFC70B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15EB7-3104-5640-BF08-1EA53A9E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A409-2DAC-1F40-91F5-D21A65C2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10F1E-9812-D044-B248-05D706A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220BC-20FF-A744-8A49-3E6118E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2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230605-08C5-FE40-8A7D-5F275CFB5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DAEF73-8777-9241-A5CE-A051DDB22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DDFCE-2245-EE4F-A6C7-18B03CEB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F570F-FAF0-F94C-AB73-985C7A45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47C94-D27F-7B4B-9D6D-51BAB60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8AFF7-4EF3-C343-BB0B-E7780F38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CCC49-50C5-544C-AB47-913718FB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E93339-7F82-FD47-9919-C54DC483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6E73DC-C12B-314D-80EF-B622C3EF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166A7-7C67-0E49-A498-0526AEF0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50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7E49D-FABD-CD4C-B304-8513A776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3BB44B-CB0C-8145-9951-820EB969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E5A15-09ED-304D-9FF8-A46D5F6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11609-502E-814D-8C9F-7AB4A1ED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DBD6F-E0ED-7148-B0DD-9452B4B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6A36B-EE6B-514A-B6BD-9E43DF5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382662-25DB-2448-9DD7-330873130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C285C-3424-1A4D-B25C-6339C814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9A7569-C556-3A49-AFA3-7FEEC3EB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0D15A3-42EC-6444-A92D-773FE635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034BA-14AF-5143-976A-18EFA1F8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AD779-3184-4749-9AB3-907588C1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008337-26E9-B54D-8A01-AD891B12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955E0C-9F7B-854B-952F-5DC85127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FF5C70-EA3E-064F-927C-8E9BB14A8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EA866B-1951-CB4A-A4C0-B49DD25C9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73E1C4-A1B1-3640-B5C3-D0825A5E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07E0AD-DE6C-EA42-8E27-1B91D5F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0C3714-E99A-5D47-AB3F-FEA29D81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0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46E7C-E6F5-4747-A3F1-0EFF5BC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6C2F57-5DA2-754A-A0D2-C1AE9738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E5D045-80A3-DC4F-A447-FF1E2358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02AD1E-323B-B54E-9B15-9FF13156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5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DDE201-6ECD-9540-A77B-07CF368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D1B791-5623-414B-8AD7-1FC70ED0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84B6C4-C33F-F74F-B753-86B3451D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9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3287-C8B9-BC4D-A377-F8A44B84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6E0F4-D0A5-8642-9BB9-0899BC6D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B81E4-BE88-4D4B-993E-DE91364D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98FA5-1AAB-6F4D-A899-6719338E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9EABE-1D3D-1B44-B77F-1B870BC0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26303-C92B-D948-A7E1-8295A0EE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A7E5-65E3-D34E-95DA-8C7DC91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D739A6-CCAF-584B-A656-83DED19A0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3C750B-4674-174F-B8B0-657A70898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61DDE-B3BE-8645-8075-C47C4B1D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CC8127-2533-F142-9104-C098DBE4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30D07-D445-9A44-9E5A-D2CF9434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B39876-A2F0-B64A-ADD8-3CFA8959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9F155C-1C31-AD42-87AB-FC740CB3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018CA-EC8B-1243-81FC-8C6A63956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7409-22DF-6C4C-BCA5-924458734F7B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FD461-3919-4547-954E-EEA8B135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34EE4-8D69-C94B-9718-EC266CE9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7AD9-4A67-7740-B99F-979248CB4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7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A1BA4-6CA1-B94F-BB3F-A351031D1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数理手法</a:t>
            </a:r>
            <a:r>
              <a:rPr kumimoji="1" lang="en-US" altLang="ja-JP" dirty="0"/>
              <a:t>7</a:t>
            </a:r>
            <a:r>
              <a:rPr kumimoji="1" lang="ja-JP" altLang="en-US"/>
              <a:t>　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7632A5-76A3-0040-9F9B-1E6F96ADC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5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D25DC-61EA-C244-8711-7FD61E8C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2E72B4BC-E598-324B-B53D-73F4ECD8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3A7F6B-0860-DF49-A694-A1F3891B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F99E45-D03F-CF4D-BF0C-AFBD1B69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3F7F13-5665-ED4C-8C04-3C606A26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BEF13A-AFF9-8047-A1FE-954A2635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97C5066-6037-AF49-9417-0FB31336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22653E7-8DD7-FA49-A125-E84FF53C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AB02B1-6823-4C49-96C8-BD8F8FAC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</Words>
  <Application>Microsoft Macintosh PowerPoint</Application>
  <PresentationFormat>ワイド画面</PresentationFormat>
  <Paragraphs>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数理手法7　第1回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数理手法7　第1回</dc:title>
  <dc:creator>中山　悠理</dc:creator>
  <cp:lastModifiedBy>中山　悠理</cp:lastModifiedBy>
  <cp:revision>1</cp:revision>
  <dcterms:created xsi:type="dcterms:W3CDTF">2022-04-03T11:54:29Z</dcterms:created>
  <dcterms:modified xsi:type="dcterms:W3CDTF">2022-04-03T15:49:17Z</dcterms:modified>
</cp:coreProperties>
</file>