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dos santos nascimento" userId="c65cb903f50e4f2a" providerId="LiveId" clId="{E6170894-8185-4648-A579-FC0BB915535C}"/>
    <pc:docChg chg="custSel modSld">
      <pc:chgData name="Yuri dos santos nascimento" userId="c65cb903f50e4f2a" providerId="LiveId" clId="{E6170894-8185-4648-A579-FC0BB915535C}" dt="2021-12-22T04:43:56.048" v="17" actId="20577"/>
      <pc:docMkLst>
        <pc:docMk/>
      </pc:docMkLst>
      <pc:sldChg chg="addSp delSp modSp mod">
        <pc:chgData name="Yuri dos santos nascimento" userId="c65cb903f50e4f2a" providerId="LiveId" clId="{E6170894-8185-4648-A579-FC0BB915535C}" dt="2021-12-22T04:43:27.402" v="4" actId="14100"/>
        <pc:sldMkLst>
          <pc:docMk/>
          <pc:sldMk cId="2236539338" sldId="257"/>
        </pc:sldMkLst>
        <pc:picChg chg="del">
          <ac:chgData name="Yuri dos santos nascimento" userId="c65cb903f50e4f2a" providerId="LiveId" clId="{E6170894-8185-4648-A579-FC0BB915535C}" dt="2021-12-22T04:42:50.814" v="0" actId="478"/>
          <ac:picMkLst>
            <pc:docMk/>
            <pc:sldMk cId="2236539338" sldId="257"/>
            <ac:picMk id="3" creationId="{544F94CD-62C9-4508-95C7-7DB7B2E492D9}"/>
          </ac:picMkLst>
        </pc:picChg>
        <pc:picChg chg="add mod">
          <ac:chgData name="Yuri dos santos nascimento" userId="c65cb903f50e4f2a" providerId="LiveId" clId="{E6170894-8185-4648-A579-FC0BB915535C}" dt="2021-12-22T04:43:27.402" v="4" actId="14100"/>
          <ac:picMkLst>
            <pc:docMk/>
            <pc:sldMk cId="2236539338" sldId="257"/>
            <ac:picMk id="6" creationId="{DA6A1160-2230-4B1F-9D3D-083BBB354A3F}"/>
          </ac:picMkLst>
        </pc:picChg>
      </pc:sldChg>
      <pc:sldChg chg="modSp mod">
        <pc:chgData name="Yuri dos santos nascimento" userId="c65cb903f50e4f2a" providerId="LiveId" clId="{E6170894-8185-4648-A579-FC0BB915535C}" dt="2021-12-22T04:43:56.048" v="17" actId="20577"/>
        <pc:sldMkLst>
          <pc:docMk/>
          <pc:sldMk cId="4143701854" sldId="260"/>
        </pc:sldMkLst>
        <pc:spChg chg="mod">
          <ac:chgData name="Yuri dos santos nascimento" userId="c65cb903f50e4f2a" providerId="LiveId" clId="{E6170894-8185-4648-A579-FC0BB915535C}" dt="2021-12-22T04:43:56.048" v="17" actId="20577"/>
          <ac:spMkLst>
            <pc:docMk/>
            <pc:sldMk cId="4143701854" sldId="260"/>
            <ac:spMk id="2" creationId="{4CB6809A-6DF8-4004-BF86-ACE2B80815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0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0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D7C92-CFC9-4F9C-BD89-C1B69223D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611B9-45A9-41FA-ACF0-0656FEF20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UC-9 Layouts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2FCD4D-E121-4172-91D1-E1A7C3457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Game Mania</a:t>
            </a:r>
          </a:p>
        </p:txBody>
      </p:sp>
    </p:spTree>
    <p:extLst>
      <p:ext uri="{BB962C8B-B14F-4D97-AF65-F5344CB8AC3E}">
        <p14:creationId xmlns:p14="http://schemas.microsoft.com/office/powerpoint/2010/main" val="370119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D650A4-62FE-401F-83E5-C1803BF1A2CB}"/>
              </a:ext>
            </a:extLst>
          </p:cNvPr>
          <p:cNvSpPr txBox="1"/>
          <p:nvPr/>
        </p:nvSpPr>
        <p:spPr>
          <a:xfrm>
            <a:off x="548639" y="-369332"/>
            <a:ext cx="31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dirty="0">
                <a:latin typeface="+mj-lt"/>
              </a:rPr>
              <a:t>Game Mania - Desktop</a:t>
            </a:r>
            <a:endParaRPr lang="pt-BR" b="1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6A1160-2230-4B1F-9D3D-083BBB35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"/>
            <a:ext cx="12192000" cy="68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3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D650A4-62FE-401F-83E5-C1803BF1A2CB}"/>
              </a:ext>
            </a:extLst>
          </p:cNvPr>
          <p:cNvSpPr txBox="1"/>
          <p:nvPr/>
        </p:nvSpPr>
        <p:spPr>
          <a:xfrm>
            <a:off x="548639" y="-369332"/>
            <a:ext cx="31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dirty="0">
                <a:latin typeface="+mj-lt"/>
              </a:rPr>
              <a:t>Game Mania - Mobile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8F59676-4AB8-4A5E-9767-13C46D866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23390"/>
            <a:ext cx="3410426" cy="64112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1C6215-2D00-40BD-A74D-9D674FCDB789}"/>
              </a:ext>
            </a:extLst>
          </p:cNvPr>
          <p:cNvSpPr txBox="1"/>
          <p:nvPr/>
        </p:nvSpPr>
        <p:spPr>
          <a:xfrm>
            <a:off x="5148775" y="1505243"/>
            <a:ext cx="5190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mobile os ícones, botões e imagens foram diminuídos para se adequar ao tamanho da tela do celular do usuário.</a:t>
            </a:r>
          </a:p>
        </p:txBody>
      </p:sp>
    </p:spTree>
    <p:extLst>
      <p:ext uri="{BB962C8B-B14F-4D97-AF65-F5344CB8AC3E}">
        <p14:creationId xmlns:p14="http://schemas.microsoft.com/office/powerpoint/2010/main" val="193003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D650A4-62FE-401F-83E5-C1803BF1A2CB}"/>
              </a:ext>
            </a:extLst>
          </p:cNvPr>
          <p:cNvSpPr txBox="1"/>
          <p:nvPr/>
        </p:nvSpPr>
        <p:spPr>
          <a:xfrm>
            <a:off x="548639" y="-369332"/>
            <a:ext cx="31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dirty="0">
                <a:latin typeface="+mj-lt"/>
              </a:rPr>
              <a:t>Game Mania - Mobile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1C6215-2D00-40BD-A74D-9D674FCDB789}"/>
              </a:ext>
            </a:extLst>
          </p:cNvPr>
          <p:cNvSpPr txBox="1"/>
          <p:nvPr/>
        </p:nvSpPr>
        <p:spPr>
          <a:xfrm>
            <a:off x="5148775" y="1505243"/>
            <a:ext cx="5190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mobile os ícones, botões e imagens foram diminuídos para se adequar ao tamanho da tela do Tablet do usuário.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8302BFD-61F1-4D38-BE13-71189818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7" y="103832"/>
            <a:ext cx="4639322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1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CB6809A-6DF8-4004-BF86-ACE2B80815E9}"/>
              </a:ext>
            </a:extLst>
          </p:cNvPr>
          <p:cNvSpPr txBox="1"/>
          <p:nvPr/>
        </p:nvSpPr>
        <p:spPr>
          <a:xfrm>
            <a:off x="1561514" y="1083212"/>
            <a:ext cx="8764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700020" algn="ctr"/>
                <a:tab pos="5400040" algn="r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Conceitos - UI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700020" algn="ctr"/>
                <a:tab pos="5400040" algn="r"/>
              </a:tabLs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Layouts foram feitos para a melhor interação entre o usuário, a interface traz um design com cores leves, o layout para desktop foi feito para que o site seja bem simples e responsivo. Ele se adapta ao tamanho para dispositivos mobile e tablets.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site é bem intuitivo e leva o usuário diretamente para o que ele procura.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700020" algn="ctr"/>
                <a:tab pos="5400040" algn="r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6A5930-0B00-4931-B90D-9C162ECA6167}"/>
              </a:ext>
            </a:extLst>
          </p:cNvPr>
          <p:cNvSpPr txBox="1"/>
          <p:nvPr/>
        </p:nvSpPr>
        <p:spPr>
          <a:xfrm>
            <a:off x="1509063" y="3110090"/>
            <a:ext cx="8782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700020" algn="ctr"/>
                <a:tab pos="5400040" algn="r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Conceitos - UX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700020" algn="ctr"/>
                <a:tab pos="5400040" algn="r"/>
              </a:tabLs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Layouts foram feitos para que o usuário tenha uma experiência positiva, com poucas informações na sua tela inicia e simples para bom entendimento do usuário.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site é direcionado ao publico gamer.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84CE5-8307-42BF-80A2-59C479D09969}"/>
              </a:ext>
            </a:extLst>
          </p:cNvPr>
          <p:cNvSpPr txBox="1"/>
          <p:nvPr/>
        </p:nvSpPr>
        <p:spPr>
          <a:xfrm>
            <a:off x="1561514" y="4696178"/>
            <a:ext cx="8764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700020" algn="ctr"/>
                <a:tab pos="5400040" algn="r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Interativo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Quanto a interação do usuário, a interface traz um design com cores, imagens, barra de pesquisa, botões e menu.</a:t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bem usual e funcional, atendendo as necessidades do usuário e o sistema é de fácil entendimento e compreensível.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0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B0E189-42D8-46F1-A1C6-EFA9EFC39530}"/>
              </a:ext>
            </a:extLst>
          </p:cNvPr>
          <p:cNvSpPr txBox="1"/>
          <p:nvPr/>
        </p:nvSpPr>
        <p:spPr>
          <a:xfrm>
            <a:off x="1524000" y="1332089"/>
            <a:ext cx="784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Nome: Yuri dos Santos Nascimento</a:t>
            </a:r>
          </a:p>
          <a:p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</a:rPr>
              <a:t>Turma: Front-</a:t>
            </a:r>
            <a:r>
              <a:rPr lang="pt-BR" dirty="0" err="1">
                <a:latin typeface="Arial" panose="020B0604020202020204" pitchFamily="34" charset="0"/>
                <a:cs typeface="Times New Roman" panose="02020603050405020304" pitchFamily="18" charset="0"/>
              </a:rPr>
              <a:t>End</a:t>
            </a:r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</a:rPr>
              <a:t>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60352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RightStep">
      <a:dk1>
        <a:srgbClr val="000000"/>
      </a:dk1>
      <a:lt1>
        <a:srgbClr val="FFFFFF"/>
      </a:lt1>
      <a:dk2>
        <a:srgbClr val="1B3020"/>
      </a:dk2>
      <a:lt2>
        <a:srgbClr val="F3F0F3"/>
      </a:lt2>
      <a:accent1>
        <a:srgbClr val="30B851"/>
      </a:accent1>
      <a:accent2>
        <a:srgbClr val="23B684"/>
      </a:accent2>
      <a:accent3>
        <a:srgbClr val="31B0BB"/>
      </a:accent3>
      <a:accent4>
        <a:srgbClr val="2677C6"/>
      </a:accent4>
      <a:accent5>
        <a:srgbClr val="3C4AD8"/>
      </a:accent5>
      <a:accent6>
        <a:srgbClr val="5A26C6"/>
      </a:accent6>
      <a:hlink>
        <a:srgbClr val="A28736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Modern Love</vt:lpstr>
      <vt:lpstr>BohemianVTI</vt:lpstr>
      <vt:lpstr>UC-9 Layouts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UC-9 Layouts</dc:title>
  <dc:creator>Yuri dos santos nascimento</dc:creator>
  <cp:lastModifiedBy>Yuri dos santos nascimento</cp:lastModifiedBy>
  <cp:revision>1</cp:revision>
  <dcterms:created xsi:type="dcterms:W3CDTF">2021-12-22T04:19:26Z</dcterms:created>
  <dcterms:modified xsi:type="dcterms:W3CDTF">2021-12-22T04:44:09Z</dcterms:modified>
</cp:coreProperties>
</file>