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9144000" cy="5143500"/>
  <p:embeddedFontLs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jEzfJDsasShWFNoB5GbjIFvSI2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81ff58d9d_2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81ff58d9d_2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81ff58d9d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b81ff58d9d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625718" y="139585"/>
            <a:ext cx="7892562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1444625" y="2420635"/>
            <a:ext cx="6254750" cy="1665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625718" y="139585"/>
            <a:ext cx="7892562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409891" y="855693"/>
            <a:ext cx="4054475" cy="355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700876" y="993372"/>
            <a:ext cx="4108450" cy="3245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625718" y="139585"/>
            <a:ext cx="7892562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1" i="0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0" y="4677796"/>
            <a:ext cx="8391525" cy="269240"/>
          </a:xfrm>
          <a:custGeom>
            <a:rect b="b" l="l" r="r" t="t"/>
            <a:pathLst>
              <a:path extrusionOk="0" h="269239" w="8391525">
                <a:moveTo>
                  <a:pt x="8391131" y="268857"/>
                </a:moveTo>
                <a:lnTo>
                  <a:pt x="0" y="268857"/>
                </a:lnTo>
                <a:lnTo>
                  <a:pt x="0" y="0"/>
                </a:lnTo>
                <a:lnTo>
                  <a:pt x="8391131" y="0"/>
                </a:lnTo>
                <a:lnTo>
                  <a:pt x="8391131" y="268857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3"/>
          <p:cNvSpPr/>
          <p:nvPr/>
        </p:nvSpPr>
        <p:spPr>
          <a:xfrm>
            <a:off x="10" y="4677796"/>
            <a:ext cx="8391525" cy="269240"/>
          </a:xfrm>
          <a:custGeom>
            <a:rect b="b" l="l" r="r" t="t"/>
            <a:pathLst>
              <a:path extrusionOk="0" h="269239" w="8391525">
                <a:moveTo>
                  <a:pt x="0" y="0"/>
                </a:moveTo>
                <a:lnTo>
                  <a:pt x="8391131" y="0"/>
                </a:lnTo>
                <a:lnTo>
                  <a:pt x="8391131" y="268857"/>
                </a:lnTo>
                <a:lnTo>
                  <a:pt x="0" y="26885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9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3"/>
          <p:cNvSpPr/>
          <p:nvPr/>
        </p:nvSpPr>
        <p:spPr>
          <a:xfrm>
            <a:off x="22" y="683312"/>
            <a:ext cx="534035" cy="43180"/>
          </a:xfrm>
          <a:custGeom>
            <a:rect b="b" l="l" r="r" t="t"/>
            <a:pathLst>
              <a:path extrusionOk="0" h="43179" w="534035">
                <a:moveTo>
                  <a:pt x="533772" y="43062"/>
                </a:moveTo>
                <a:lnTo>
                  <a:pt x="0" y="43062"/>
                </a:lnTo>
                <a:lnTo>
                  <a:pt x="0" y="0"/>
                </a:lnTo>
                <a:lnTo>
                  <a:pt x="533772" y="0"/>
                </a:lnTo>
                <a:lnTo>
                  <a:pt x="533772" y="43062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3"/>
          <p:cNvSpPr/>
          <p:nvPr/>
        </p:nvSpPr>
        <p:spPr>
          <a:xfrm>
            <a:off x="590985" y="683312"/>
            <a:ext cx="8553450" cy="43180"/>
          </a:xfrm>
          <a:custGeom>
            <a:rect b="b" l="l" r="r" t="t"/>
            <a:pathLst>
              <a:path extrusionOk="0" h="43179" w="8553450">
                <a:moveTo>
                  <a:pt x="0" y="0"/>
                </a:moveTo>
                <a:lnTo>
                  <a:pt x="8553014" y="0"/>
                </a:lnTo>
                <a:lnTo>
                  <a:pt x="8553014" y="43062"/>
                </a:lnTo>
                <a:lnTo>
                  <a:pt x="0" y="43062"/>
                </a:lnTo>
                <a:lnTo>
                  <a:pt x="0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3"/>
          <p:cNvSpPr/>
          <p:nvPr/>
        </p:nvSpPr>
        <p:spPr>
          <a:xfrm>
            <a:off x="8532558" y="4677796"/>
            <a:ext cx="605790" cy="269240"/>
          </a:xfrm>
          <a:custGeom>
            <a:rect b="b" l="l" r="r" t="t"/>
            <a:pathLst>
              <a:path extrusionOk="0" h="269239" w="605790">
                <a:moveTo>
                  <a:pt x="605223" y="268857"/>
                </a:moveTo>
                <a:lnTo>
                  <a:pt x="0" y="268857"/>
                </a:lnTo>
                <a:lnTo>
                  <a:pt x="0" y="0"/>
                </a:lnTo>
                <a:lnTo>
                  <a:pt x="605161" y="0"/>
                </a:lnTo>
                <a:lnTo>
                  <a:pt x="605223" y="268857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3"/>
          <p:cNvSpPr/>
          <p:nvPr/>
        </p:nvSpPr>
        <p:spPr>
          <a:xfrm>
            <a:off x="8532558" y="4677796"/>
            <a:ext cx="605790" cy="269240"/>
          </a:xfrm>
          <a:custGeom>
            <a:rect b="b" l="l" r="r" t="t"/>
            <a:pathLst>
              <a:path extrusionOk="0" h="269239" w="605790">
                <a:moveTo>
                  <a:pt x="605161" y="0"/>
                </a:moveTo>
                <a:lnTo>
                  <a:pt x="0" y="0"/>
                </a:lnTo>
                <a:lnTo>
                  <a:pt x="0" y="268857"/>
                </a:lnTo>
                <a:lnTo>
                  <a:pt x="605223" y="268857"/>
                </a:lnTo>
                <a:lnTo>
                  <a:pt x="605161" y="0"/>
                </a:lnTo>
                <a:close/>
              </a:path>
            </a:pathLst>
          </a:custGeom>
          <a:noFill/>
          <a:ln cap="flat" cmpd="sng" w="99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3"/>
          <p:cNvSpPr txBox="1"/>
          <p:nvPr>
            <p:ph type="title"/>
          </p:nvPr>
        </p:nvSpPr>
        <p:spPr>
          <a:xfrm>
            <a:off x="625718" y="139585"/>
            <a:ext cx="7892562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1444625" y="2420635"/>
            <a:ext cx="6254750" cy="1665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65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65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65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65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65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65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65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65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1" i="0" sz="65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eriodicos.ufmg.br/index.php/rdes/article/view/14942" TargetMode="External"/><Relationship Id="rId4" Type="http://schemas.openxmlformats.org/officeDocument/2006/relationships/hyperlink" Target="https://doi.org/10.5753/wei.2016.9666" TargetMode="External"/><Relationship Id="rId5" Type="http://schemas.openxmlformats.org/officeDocument/2006/relationships/hyperlink" Target="http://www2.ifrn.edu.br/ojs/index.php/HOLOS/article/view/575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fatea.br/seer3/index.php/ECCOM/article/view/1075/1094" TargetMode="External"/><Relationship Id="rId4" Type="http://schemas.openxmlformats.org/officeDocument/2006/relationships/hyperlink" Target="https://doi.org/10.18264/eadf.v7i2.440" TargetMode="External"/><Relationship Id="rId5" Type="http://schemas.openxmlformats.org/officeDocument/2006/relationships/hyperlink" Target="https://doi.org/10.5753/wei.2017.354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/>
          <p:nvPr/>
        </p:nvSpPr>
        <p:spPr>
          <a:xfrm>
            <a:off x="22" y="1200745"/>
            <a:ext cx="1296670" cy="748030"/>
          </a:xfrm>
          <a:custGeom>
            <a:rect b="b" l="l" r="r" t="t"/>
            <a:pathLst>
              <a:path extrusionOk="0" h="748030" w="1296670">
                <a:moveTo>
                  <a:pt x="1296305" y="747810"/>
                </a:moveTo>
                <a:lnTo>
                  <a:pt x="0" y="747810"/>
                </a:lnTo>
                <a:lnTo>
                  <a:pt x="0" y="0"/>
                </a:lnTo>
                <a:lnTo>
                  <a:pt x="1296305" y="0"/>
                </a:lnTo>
                <a:lnTo>
                  <a:pt x="1296305" y="74781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1"/>
          <p:cNvSpPr/>
          <p:nvPr/>
        </p:nvSpPr>
        <p:spPr>
          <a:xfrm>
            <a:off x="1372581" y="1200745"/>
            <a:ext cx="7771765" cy="748030"/>
          </a:xfrm>
          <a:custGeom>
            <a:rect b="b" l="l" r="r" t="t"/>
            <a:pathLst>
              <a:path extrusionOk="0" h="748030" w="7771765">
                <a:moveTo>
                  <a:pt x="0" y="0"/>
                </a:moveTo>
                <a:lnTo>
                  <a:pt x="7771419" y="0"/>
                </a:lnTo>
                <a:lnTo>
                  <a:pt x="7771419" y="747810"/>
                </a:lnTo>
                <a:lnTo>
                  <a:pt x="0" y="747810"/>
                </a:lnTo>
                <a:lnTo>
                  <a:pt x="0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" name="Google Shape;51;p1"/>
          <p:cNvSpPr/>
          <p:nvPr/>
        </p:nvSpPr>
        <p:spPr>
          <a:xfrm>
            <a:off x="251520" y="4372173"/>
            <a:ext cx="1112044" cy="6286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1"/>
          <p:cNvSpPr/>
          <p:nvPr/>
        </p:nvSpPr>
        <p:spPr>
          <a:xfrm>
            <a:off x="7729971" y="4196410"/>
            <a:ext cx="1095374" cy="47623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1"/>
          <p:cNvSpPr txBox="1"/>
          <p:nvPr/>
        </p:nvSpPr>
        <p:spPr>
          <a:xfrm>
            <a:off x="7735376" y="4633560"/>
            <a:ext cx="138049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8669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Departamento de  Ciência da Computação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1804775" y="4495400"/>
            <a:ext cx="5484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 Black"/>
                <a:ea typeface="Arial Black"/>
                <a:cs typeface="Arial Black"/>
                <a:sym typeface="Arial Black"/>
              </a:rPr>
              <a:t>Engenharia de Software - 2021.1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" name="Google Shape;55;p1"/>
          <p:cNvSpPr txBox="1"/>
          <p:nvPr>
            <p:ph type="title"/>
          </p:nvPr>
        </p:nvSpPr>
        <p:spPr>
          <a:xfrm>
            <a:off x="1444625" y="1232325"/>
            <a:ext cx="51198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Etapa 2 - Artigo</a:t>
            </a:r>
            <a:endParaRPr sz="4000"/>
          </a:p>
        </p:txBody>
      </p:sp>
      <p:sp>
        <p:nvSpPr>
          <p:cNvPr id="56" name="Google Shape;56;p1"/>
          <p:cNvSpPr txBox="1"/>
          <p:nvPr/>
        </p:nvSpPr>
        <p:spPr>
          <a:xfrm>
            <a:off x="1444625" y="2429100"/>
            <a:ext cx="51627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00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Grupo 9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9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Lucas Santos Policarpo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9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Yuri Calleb Perro Baumgartner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/>
          <p:nvPr/>
        </p:nvSpPr>
        <p:spPr>
          <a:xfrm>
            <a:off x="841561" y="2123066"/>
            <a:ext cx="904500" cy="89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10"/>
          <p:cNvSpPr/>
          <p:nvPr/>
        </p:nvSpPr>
        <p:spPr>
          <a:xfrm>
            <a:off x="2973575" y="2007125"/>
            <a:ext cx="1037950" cy="1011555"/>
          </a:xfrm>
          <a:custGeom>
            <a:rect b="b" l="l" r="r" t="t"/>
            <a:pathLst>
              <a:path extrusionOk="0" h="899160" w="963295">
                <a:moveTo>
                  <a:pt x="743778" y="431799"/>
                </a:moveTo>
                <a:lnTo>
                  <a:pt x="734978" y="431799"/>
                </a:lnTo>
                <a:lnTo>
                  <a:pt x="707372" y="429259"/>
                </a:lnTo>
                <a:lnTo>
                  <a:pt x="660738" y="408939"/>
                </a:lnTo>
                <a:lnTo>
                  <a:pt x="623361" y="358139"/>
                </a:lnTo>
                <a:lnTo>
                  <a:pt x="613053" y="318769"/>
                </a:lnTo>
                <a:lnTo>
                  <a:pt x="611533" y="273049"/>
                </a:lnTo>
                <a:lnTo>
                  <a:pt x="618885" y="220979"/>
                </a:lnTo>
                <a:lnTo>
                  <a:pt x="634110" y="168909"/>
                </a:lnTo>
                <a:lnTo>
                  <a:pt x="655594" y="123189"/>
                </a:lnTo>
                <a:lnTo>
                  <a:pt x="682577" y="82549"/>
                </a:lnTo>
                <a:lnTo>
                  <a:pt x="714298" y="49529"/>
                </a:lnTo>
                <a:lnTo>
                  <a:pt x="749997" y="24129"/>
                </a:lnTo>
                <a:lnTo>
                  <a:pt x="788913" y="6349"/>
                </a:lnTo>
                <a:lnTo>
                  <a:pt x="830286" y="0"/>
                </a:lnTo>
                <a:lnTo>
                  <a:pt x="860880" y="1269"/>
                </a:lnTo>
                <a:lnTo>
                  <a:pt x="888159" y="7619"/>
                </a:lnTo>
                <a:lnTo>
                  <a:pt x="911846" y="21589"/>
                </a:lnTo>
                <a:lnTo>
                  <a:pt x="931667" y="40639"/>
                </a:lnTo>
                <a:lnTo>
                  <a:pt x="948395" y="68579"/>
                </a:lnTo>
                <a:lnTo>
                  <a:pt x="822582" y="68579"/>
                </a:lnTo>
                <a:lnTo>
                  <a:pt x="785496" y="81279"/>
                </a:lnTo>
                <a:lnTo>
                  <a:pt x="752997" y="111759"/>
                </a:lnTo>
                <a:lnTo>
                  <a:pt x="726401" y="160019"/>
                </a:lnTo>
                <a:lnTo>
                  <a:pt x="707024" y="223519"/>
                </a:lnTo>
                <a:lnTo>
                  <a:pt x="700311" y="265429"/>
                </a:lnTo>
                <a:lnTo>
                  <a:pt x="699317" y="299719"/>
                </a:lnTo>
                <a:lnTo>
                  <a:pt x="703996" y="327659"/>
                </a:lnTo>
                <a:lnTo>
                  <a:pt x="728675" y="359409"/>
                </a:lnTo>
                <a:lnTo>
                  <a:pt x="747764" y="363219"/>
                </a:lnTo>
                <a:lnTo>
                  <a:pt x="878093" y="363219"/>
                </a:lnTo>
                <a:lnTo>
                  <a:pt x="859795" y="382269"/>
                </a:lnTo>
                <a:lnTo>
                  <a:pt x="824095" y="407669"/>
                </a:lnTo>
                <a:lnTo>
                  <a:pt x="785170" y="424179"/>
                </a:lnTo>
                <a:lnTo>
                  <a:pt x="743778" y="431799"/>
                </a:lnTo>
                <a:close/>
              </a:path>
              <a:path extrusionOk="0" h="899160" w="963295">
                <a:moveTo>
                  <a:pt x="336517" y="476249"/>
                </a:moveTo>
                <a:lnTo>
                  <a:pt x="333601" y="476249"/>
                </a:lnTo>
                <a:lnTo>
                  <a:pt x="306004" y="472439"/>
                </a:lnTo>
                <a:lnTo>
                  <a:pt x="259418" y="452119"/>
                </a:lnTo>
                <a:lnTo>
                  <a:pt x="222065" y="402589"/>
                </a:lnTo>
                <a:lnTo>
                  <a:pt x="211757" y="363219"/>
                </a:lnTo>
                <a:lnTo>
                  <a:pt x="210237" y="316229"/>
                </a:lnTo>
                <a:lnTo>
                  <a:pt x="217588" y="265429"/>
                </a:lnTo>
                <a:lnTo>
                  <a:pt x="232804" y="213359"/>
                </a:lnTo>
                <a:lnTo>
                  <a:pt x="254281" y="166369"/>
                </a:lnTo>
                <a:lnTo>
                  <a:pt x="281259" y="125729"/>
                </a:lnTo>
                <a:lnTo>
                  <a:pt x="312977" y="92709"/>
                </a:lnTo>
                <a:lnTo>
                  <a:pt x="348674" y="67309"/>
                </a:lnTo>
                <a:lnTo>
                  <a:pt x="387590" y="49529"/>
                </a:lnTo>
                <a:lnTo>
                  <a:pt x="428963" y="43179"/>
                </a:lnTo>
                <a:lnTo>
                  <a:pt x="459423" y="44449"/>
                </a:lnTo>
                <a:lnTo>
                  <a:pt x="486745" y="52069"/>
                </a:lnTo>
                <a:lnTo>
                  <a:pt x="510542" y="64769"/>
                </a:lnTo>
                <a:lnTo>
                  <a:pt x="530424" y="83819"/>
                </a:lnTo>
                <a:lnTo>
                  <a:pt x="547153" y="111759"/>
                </a:lnTo>
                <a:lnTo>
                  <a:pt x="421259" y="111759"/>
                </a:lnTo>
                <a:lnTo>
                  <a:pt x="384188" y="124459"/>
                </a:lnTo>
                <a:lnTo>
                  <a:pt x="351694" y="154939"/>
                </a:lnTo>
                <a:lnTo>
                  <a:pt x="325093" y="203199"/>
                </a:lnTo>
                <a:lnTo>
                  <a:pt x="305701" y="266699"/>
                </a:lnTo>
                <a:lnTo>
                  <a:pt x="298988" y="308609"/>
                </a:lnTo>
                <a:lnTo>
                  <a:pt x="297994" y="344169"/>
                </a:lnTo>
                <a:lnTo>
                  <a:pt x="302673" y="372109"/>
                </a:lnTo>
                <a:lnTo>
                  <a:pt x="327325" y="402589"/>
                </a:lnTo>
                <a:lnTo>
                  <a:pt x="346387" y="406399"/>
                </a:lnTo>
                <a:lnTo>
                  <a:pt x="476814" y="406399"/>
                </a:lnTo>
                <a:lnTo>
                  <a:pt x="458512" y="425449"/>
                </a:lnTo>
                <a:lnTo>
                  <a:pt x="422805" y="450849"/>
                </a:lnTo>
                <a:lnTo>
                  <a:pt x="383875" y="467359"/>
                </a:lnTo>
                <a:lnTo>
                  <a:pt x="342482" y="474979"/>
                </a:lnTo>
                <a:lnTo>
                  <a:pt x="339486" y="474979"/>
                </a:lnTo>
                <a:lnTo>
                  <a:pt x="336517" y="476249"/>
                </a:lnTo>
                <a:close/>
              </a:path>
              <a:path extrusionOk="0" h="899160" w="963295">
                <a:moveTo>
                  <a:pt x="878093" y="363219"/>
                </a:moveTo>
                <a:lnTo>
                  <a:pt x="751509" y="363219"/>
                </a:lnTo>
                <a:lnTo>
                  <a:pt x="788564" y="350519"/>
                </a:lnTo>
                <a:lnTo>
                  <a:pt x="821048" y="320039"/>
                </a:lnTo>
                <a:lnTo>
                  <a:pt x="847638" y="271779"/>
                </a:lnTo>
                <a:lnTo>
                  <a:pt x="867013" y="208279"/>
                </a:lnTo>
                <a:lnTo>
                  <a:pt x="873747" y="166369"/>
                </a:lnTo>
                <a:lnTo>
                  <a:pt x="874757" y="130809"/>
                </a:lnTo>
                <a:lnTo>
                  <a:pt x="870090" y="102869"/>
                </a:lnTo>
                <a:lnTo>
                  <a:pt x="845383" y="72389"/>
                </a:lnTo>
                <a:lnTo>
                  <a:pt x="826220" y="68579"/>
                </a:lnTo>
                <a:lnTo>
                  <a:pt x="948395" y="68579"/>
                </a:lnTo>
                <a:lnTo>
                  <a:pt x="950677" y="72389"/>
                </a:lnTo>
                <a:lnTo>
                  <a:pt x="960984" y="111759"/>
                </a:lnTo>
                <a:lnTo>
                  <a:pt x="962505" y="157479"/>
                </a:lnTo>
                <a:lnTo>
                  <a:pt x="955153" y="209549"/>
                </a:lnTo>
                <a:lnTo>
                  <a:pt x="939949" y="261619"/>
                </a:lnTo>
                <a:lnTo>
                  <a:pt x="918482" y="308609"/>
                </a:lnTo>
                <a:lnTo>
                  <a:pt x="891511" y="349249"/>
                </a:lnTo>
                <a:lnTo>
                  <a:pt x="878093" y="363219"/>
                </a:lnTo>
                <a:close/>
              </a:path>
              <a:path extrusionOk="0" h="899160" w="963295">
                <a:moveTo>
                  <a:pt x="37190" y="151129"/>
                </a:moveTo>
                <a:lnTo>
                  <a:pt x="27181" y="151129"/>
                </a:lnTo>
                <a:lnTo>
                  <a:pt x="18940" y="148589"/>
                </a:lnTo>
                <a:lnTo>
                  <a:pt x="0" y="120649"/>
                </a:lnTo>
                <a:lnTo>
                  <a:pt x="784" y="113029"/>
                </a:lnTo>
                <a:lnTo>
                  <a:pt x="30124" y="81279"/>
                </a:lnTo>
                <a:lnTo>
                  <a:pt x="152587" y="72389"/>
                </a:lnTo>
                <a:lnTo>
                  <a:pt x="172730" y="72389"/>
                </a:lnTo>
                <a:lnTo>
                  <a:pt x="186078" y="88899"/>
                </a:lnTo>
                <a:lnTo>
                  <a:pt x="173117" y="148589"/>
                </a:lnTo>
                <a:lnTo>
                  <a:pt x="83038" y="148589"/>
                </a:lnTo>
                <a:lnTo>
                  <a:pt x="37190" y="151129"/>
                </a:lnTo>
                <a:close/>
              </a:path>
              <a:path extrusionOk="0" h="899160" w="963295">
                <a:moveTo>
                  <a:pt x="476814" y="406399"/>
                </a:moveTo>
                <a:lnTo>
                  <a:pt x="350132" y="406399"/>
                </a:lnTo>
                <a:lnTo>
                  <a:pt x="387199" y="393699"/>
                </a:lnTo>
                <a:lnTo>
                  <a:pt x="419681" y="363219"/>
                </a:lnTo>
                <a:lnTo>
                  <a:pt x="446265" y="314959"/>
                </a:lnTo>
                <a:lnTo>
                  <a:pt x="465637" y="251459"/>
                </a:lnTo>
                <a:lnTo>
                  <a:pt x="472355" y="209549"/>
                </a:lnTo>
                <a:lnTo>
                  <a:pt x="473361" y="175259"/>
                </a:lnTo>
                <a:lnTo>
                  <a:pt x="468699" y="146049"/>
                </a:lnTo>
                <a:lnTo>
                  <a:pt x="444057" y="115569"/>
                </a:lnTo>
                <a:lnTo>
                  <a:pt x="424924" y="111759"/>
                </a:lnTo>
                <a:lnTo>
                  <a:pt x="547153" y="111759"/>
                </a:lnTo>
                <a:lnTo>
                  <a:pt x="549434" y="115569"/>
                </a:lnTo>
                <a:lnTo>
                  <a:pt x="559742" y="154939"/>
                </a:lnTo>
                <a:lnTo>
                  <a:pt x="561262" y="201929"/>
                </a:lnTo>
                <a:lnTo>
                  <a:pt x="553910" y="252729"/>
                </a:lnTo>
                <a:lnTo>
                  <a:pt x="538695" y="304799"/>
                </a:lnTo>
                <a:lnTo>
                  <a:pt x="517216" y="351789"/>
                </a:lnTo>
                <a:lnTo>
                  <a:pt x="490235" y="392429"/>
                </a:lnTo>
                <a:lnTo>
                  <a:pt x="476814" y="406399"/>
                </a:lnTo>
                <a:close/>
              </a:path>
              <a:path extrusionOk="0" h="899160" w="963295">
                <a:moveTo>
                  <a:pt x="49575" y="528319"/>
                </a:moveTo>
                <a:lnTo>
                  <a:pt x="46231" y="528319"/>
                </a:lnTo>
                <a:lnTo>
                  <a:pt x="35212" y="527049"/>
                </a:lnTo>
                <a:lnTo>
                  <a:pt x="8975" y="495299"/>
                </a:lnTo>
                <a:lnTo>
                  <a:pt x="10066" y="485139"/>
                </a:lnTo>
                <a:lnTo>
                  <a:pt x="83038" y="148589"/>
                </a:lnTo>
                <a:lnTo>
                  <a:pt x="173117" y="148589"/>
                </a:lnTo>
                <a:lnTo>
                  <a:pt x="99489" y="487679"/>
                </a:lnTo>
                <a:lnTo>
                  <a:pt x="67357" y="524509"/>
                </a:lnTo>
                <a:lnTo>
                  <a:pt x="49575" y="528319"/>
                </a:lnTo>
                <a:close/>
              </a:path>
              <a:path extrusionOk="0" h="899160" w="963295">
                <a:moveTo>
                  <a:pt x="59900" y="740409"/>
                </a:moveTo>
                <a:lnTo>
                  <a:pt x="53534" y="740409"/>
                </a:lnTo>
                <a:lnTo>
                  <a:pt x="37800" y="737869"/>
                </a:lnTo>
                <a:lnTo>
                  <a:pt x="23544" y="731519"/>
                </a:lnTo>
                <a:lnTo>
                  <a:pt x="11791" y="720089"/>
                </a:lnTo>
                <a:lnTo>
                  <a:pt x="3566" y="706119"/>
                </a:lnTo>
                <a:lnTo>
                  <a:pt x="21" y="685799"/>
                </a:lnTo>
                <a:lnTo>
                  <a:pt x="4619" y="665479"/>
                </a:lnTo>
                <a:lnTo>
                  <a:pt x="16374" y="648969"/>
                </a:lnTo>
                <a:lnTo>
                  <a:pt x="34301" y="637539"/>
                </a:lnTo>
                <a:lnTo>
                  <a:pt x="39767" y="636269"/>
                </a:lnTo>
                <a:lnTo>
                  <a:pt x="51219" y="632459"/>
                </a:lnTo>
                <a:lnTo>
                  <a:pt x="91381" y="618489"/>
                </a:lnTo>
                <a:lnTo>
                  <a:pt x="192167" y="588009"/>
                </a:lnTo>
                <a:lnTo>
                  <a:pt x="235880" y="576579"/>
                </a:lnTo>
                <a:lnTo>
                  <a:pt x="337439" y="552449"/>
                </a:lnTo>
                <a:lnTo>
                  <a:pt x="394938" y="539749"/>
                </a:lnTo>
                <a:lnTo>
                  <a:pt x="456686" y="528319"/>
                </a:lnTo>
                <a:lnTo>
                  <a:pt x="522507" y="516889"/>
                </a:lnTo>
                <a:lnTo>
                  <a:pt x="665680" y="496569"/>
                </a:lnTo>
                <a:lnTo>
                  <a:pt x="742683" y="487679"/>
                </a:lnTo>
                <a:lnTo>
                  <a:pt x="823067" y="481329"/>
                </a:lnTo>
                <a:lnTo>
                  <a:pt x="906656" y="476249"/>
                </a:lnTo>
                <a:lnTo>
                  <a:pt x="927788" y="478789"/>
                </a:lnTo>
                <a:lnTo>
                  <a:pt x="945366" y="488949"/>
                </a:lnTo>
                <a:lnTo>
                  <a:pt x="957653" y="505459"/>
                </a:lnTo>
                <a:lnTo>
                  <a:pt x="962910" y="525779"/>
                </a:lnTo>
                <a:lnTo>
                  <a:pt x="959817" y="546099"/>
                </a:lnTo>
                <a:lnTo>
                  <a:pt x="949261" y="563879"/>
                </a:lnTo>
                <a:lnTo>
                  <a:pt x="932877" y="576579"/>
                </a:lnTo>
                <a:lnTo>
                  <a:pt x="912300" y="581659"/>
                </a:lnTo>
                <a:lnTo>
                  <a:pt x="826924" y="586739"/>
                </a:lnTo>
                <a:lnTo>
                  <a:pt x="744882" y="594359"/>
                </a:lnTo>
                <a:lnTo>
                  <a:pt x="666408" y="603249"/>
                </a:lnTo>
                <a:lnTo>
                  <a:pt x="591733" y="613409"/>
                </a:lnTo>
                <a:lnTo>
                  <a:pt x="521091" y="624839"/>
                </a:lnTo>
                <a:lnTo>
                  <a:pt x="392836" y="648969"/>
                </a:lnTo>
                <a:lnTo>
                  <a:pt x="335688" y="661669"/>
                </a:lnTo>
                <a:lnTo>
                  <a:pt x="283505" y="674369"/>
                </a:lnTo>
                <a:lnTo>
                  <a:pt x="194959" y="698499"/>
                </a:lnTo>
                <a:lnTo>
                  <a:pt x="129062" y="717549"/>
                </a:lnTo>
                <a:lnTo>
                  <a:pt x="87675" y="731519"/>
                </a:lnTo>
                <a:lnTo>
                  <a:pt x="76754" y="735329"/>
                </a:lnTo>
                <a:lnTo>
                  <a:pt x="72660" y="736599"/>
                </a:lnTo>
                <a:lnTo>
                  <a:pt x="66373" y="739139"/>
                </a:lnTo>
                <a:lnTo>
                  <a:pt x="59900" y="740409"/>
                </a:lnTo>
                <a:close/>
              </a:path>
              <a:path extrusionOk="0" h="899160" w="963295">
                <a:moveTo>
                  <a:pt x="300485" y="899159"/>
                </a:moveTo>
                <a:lnTo>
                  <a:pt x="294253" y="899159"/>
                </a:lnTo>
                <a:lnTo>
                  <a:pt x="278416" y="896619"/>
                </a:lnTo>
                <a:lnTo>
                  <a:pt x="264096" y="890269"/>
                </a:lnTo>
                <a:lnTo>
                  <a:pt x="252329" y="878839"/>
                </a:lnTo>
                <a:lnTo>
                  <a:pt x="244151" y="864869"/>
                </a:lnTo>
                <a:lnTo>
                  <a:pt x="240773" y="844549"/>
                </a:lnTo>
                <a:lnTo>
                  <a:pt x="245535" y="824229"/>
                </a:lnTo>
                <a:lnTo>
                  <a:pt x="257429" y="807719"/>
                </a:lnTo>
                <a:lnTo>
                  <a:pt x="275448" y="796289"/>
                </a:lnTo>
                <a:lnTo>
                  <a:pt x="282956" y="793749"/>
                </a:lnTo>
                <a:lnTo>
                  <a:pt x="300271" y="788669"/>
                </a:lnTo>
                <a:lnTo>
                  <a:pt x="326952" y="779779"/>
                </a:lnTo>
                <a:lnTo>
                  <a:pt x="406654" y="756919"/>
                </a:lnTo>
                <a:lnTo>
                  <a:pt x="458793" y="744219"/>
                </a:lnTo>
                <a:lnTo>
                  <a:pt x="518539" y="731519"/>
                </a:lnTo>
                <a:lnTo>
                  <a:pt x="585450" y="718819"/>
                </a:lnTo>
                <a:lnTo>
                  <a:pt x="659086" y="706119"/>
                </a:lnTo>
                <a:lnTo>
                  <a:pt x="739008" y="695959"/>
                </a:lnTo>
                <a:lnTo>
                  <a:pt x="824776" y="687069"/>
                </a:lnTo>
                <a:lnTo>
                  <a:pt x="845878" y="689609"/>
                </a:lnTo>
                <a:lnTo>
                  <a:pt x="863773" y="699769"/>
                </a:lnTo>
                <a:lnTo>
                  <a:pt x="876608" y="716279"/>
                </a:lnTo>
                <a:lnTo>
                  <a:pt x="882528" y="736599"/>
                </a:lnTo>
                <a:lnTo>
                  <a:pt x="880068" y="756919"/>
                </a:lnTo>
                <a:lnTo>
                  <a:pt x="870049" y="774699"/>
                </a:lnTo>
                <a:lnTo>
                  <a:pt x="854052" y="787399"/>
                </a:lnTo>
                <a:lnTo>
                  <a:pt x="833657" y="793749"/>
                </a:lnTo>
                <a:lnTo>
                  <a:pt x="751699" y="801369"/>
                </a:lnTo>
                <a:lnTo>
                  <a:pt x="675247" y="811529"/>
                </a:lnTo>
                <a:lnTo>
                  <a:pt x="604774" y="822959"/>
                </a:lnTo>
                <a:lnTo>
                  <a:pt x="483656" y="847089"/>
                </a:lnTo>
                <a:lnTo>
                  <a:pt x="433958" y="859789"/>
                </a:lnTo>
                <a:lnTo>
                  <a:pt x="392132" y="871219"/>
                </a:lnTo>
                <a:lnTo>
                  <a:pt x="333986" y="888999"/>
                </a:lnTo>
                <a:lnTo>
                  <a:pt x="318613" y="894079"/>
                </a:lnTo>
                <a:lnTo>
                  <a:pt x="313004" y="895349"/>
                </a:lnTo>
                <a:lnTo>
                  <a:pt x="306852" y="897889"/>
                </a:lnTo>
                <a:lnTo>
                  <a:pt x="300485" y="899159"/>
                </a:lnTo>
                <a:close/>
              </a:path>
            </a:pathLst>
          </a:custGeom>
          <a:solidFill>
            <a:srgbClr val="BA1A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10"/>
          <p:cNvSpPr/>
          <p:nvPr/>
        </p:nvSpPr>
        <p:spPr>
          <a:xfrm>
            <a:off x="5154372" y="2007128"/>
            <a:ext cx="1038300" cy="1123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10"/>
          <p:cNvSpPr/>
          <p:nvPr/>
        </p:nvSpPr>
        <p:spPr>
          <a:xfrm>
            <a:off x="7076623" y="2125813"/>
            <a:ext cx="1179300" cy="81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10"/>
          <p:cNvSpPr txBox="1"/>
          <p:nvPr>
            <p:ph type="title"/>
          </p:nvPr>
        </p:nvSpPr>
        <p:spPr>
          <a:xfrm>
            <a:off x="578874" y="158475"/>
            <a:ext cx="7663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Descrição da g</a:t>
            </a:r>
            <a:r>
              <a:rPr lang="en-US" sz="1500"/>
              <a:t>amificação na Disciplina de Laboratório de Programação Web</a:t>
            </a:r>
            <a:endParaRPr sz="1500"/>
          </a:p>
        </p:txBody>
      </p:sp>
      <p:sp>
        <p:nvSpPr>
          <p:cNvPr id="186" name="Google Shape;186;p10"/>
          <p:cNvSpPr txBox="1"/>
          <p:nvPr/>
        </p:nvSpPr>
        <p:spPr>
          <a:xfrm>
            <a:off x="8716609" y="4733540"/>
            <a:ext cx="1944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latin typeface="Verdana"/>
                <a:ea typeface="Verdana"/>
                <a:cs typeface="Verdana"/>
                <a:sym typeface="Verdana"/>
              </a:rPr>
              <a:t>10</a:t>
            </a:r>
            <a:endParaRPr sz="6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578875" y="3388700"/>
            <a:ext cx="1465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Desafios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2630796" y="3396350"/>
            <a:ext cx="1723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Verdana"/>
                <a:ea typeface="Verdana"/>
                <a:cs typeface="Verdana"/>
                <a:sym typeface="Verdana"/>
              </a:rPr>
              <a:t>Pontuações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4940736" y="3427600"/>
            <a:ext cx="1465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Medalhas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7010474" y="3435250"/>
            <a:ext cx="1400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Verdana"/>
                <a:ea typeface="Verdana"/>
                <a:cs typeface="Verdana"/>
                <a:sym typeface="Verdana"/>
              </a:rPr>
              <a:t>Feedback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578872" y="1213813"/>
            <a:ext cx="3463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Elementos adotados</a:t>
            </a:r>
            <a:endParaRPr sz="20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81ff58d9d_2_0"/>
          <p:cNvSpPr txBox="1"/>
          <p:nvPr>
            <p:ph type="title"/>
          </p:nvPr>
        </p:nvSpPr>
        <p:spPr>
          <a:xfrm>
            <a:off x="625650" y="217851"/>
            <a:ext cx="7892700" cy="7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50"/>
              <a:t>Análise comparativa</a:t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b81ff58d9d_2_0"/>
          <p:cNvSpPr txBox="1"/>
          <p:nvPr>
            <p:ph idx="1" type="body"/>
          </p:nvPr>
        </p:nvSpPr>
        <p:spPr>
          <a:xfrm>
            <a:off x="578875" y="1845375"/>
            <a:ext cx="6414000" cy="1847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Técnica</a:t>
            </a:r>
            <a:endParaRPr sz="2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Acesso</a:t>
            </a:r>
            <a:endParaRPr sz="2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Disponibilização</a:t>
            </a:r>
            <a:endParaRPr sz="2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Elementos </a:t>
            </a:r>
            <a:r>
              <a:rPr lang="en-US" sz="2000"/>
              <a:t>pedagógicos</a:t>
            </a:r>
            <a:endParaRPr sz="2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Interação</a:t>
            </a:r>
            <a:endParaRPr sz="2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Saída</a:t>
            </a:r>
            <a:endParaRPr sz="2000"/>
          </a:p>
        </p:txBody>
      </p:sp>
      <p:sp>
        <p:nvSpPr>
          <p:cNvPr id="198" name="Google Shape;198;gb81ff58d9d_2_0"/>
          <p:cNvSpPr txBox="1"/>
          <p:nvPr/>
        </p:nvSpPr>
        <p:spPr>
          <a:xfrm>
            <a:off x="578873" y="1186125"/>
            <a:ext cx="6310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Características</a:t>
            </a:r>
            <a:r>
              <a:rPr b="1" lang="en-US" sz="205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 utilizadas na comparação:</a:t>
            </a:r>
            <a:endParaRPr sz="20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gb81ff58d9d_2_0"/>
          <p:cNvSpPr txBox="1"/>
          <p:nvPr/>
        </p:nvSpPr>
        <p:spPr>
          <a:xfrm>
            <a:off x="8614575" y="4677250"/>
            <a:ext cx="421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endParaRPr sz="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676152" y="191650"/>
            <a:ext cx="4037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/>
              <a:t>Análise comparativa</a:t>
            </a:r>
            <a:endParaRPr sz="2050"/>
          </a:p>
        </p:txBody>
      </p:sp>
      <p:sp>
        <p:nvSpPr>
          <p:cNvPr id="205" name="Google Shape;205;p11"/>
          <p:cNvSpPr txBox="1"/>
          <p:nvPr/>
        </p:nvSpPr>
        <p:spPr>
          <a:xfrm>
            <a:off x="1596551" y="4351500"/>
            <a:ext cx="56688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Tabela de análise comparativa dos trabalhos relacionados</a:t>
            </a:r>
            <a:endParaRPr sz="13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514350" y="856988"/>
            <a:ext cx="8020049" cy="33688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11"/>
          <p:cNvSpPr txBox="1"/>
          <p:nvPr/>
        </p:nvSpPr>
        <p:spPr>
          <a:xfrm>
            <a:off x="8716609" y="4733540"/>
            <a:ext cx="1944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latin typeface="Verdana"/>
                <a:ea typeface="Verdana"/>
                <a:cs typeface="Verdana"/>
                <a:sym typeface="Verdana"/>
              </a:rPr>
              <a:t>12</a:t>
            </a:r>
            <a:endParaRPr sz="6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625732" y="139575"/>
            <a:ext cx="334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213" name="Google Shape;213;p12"/>
          <p:cNvSpPr txBox="1"/>
          <p:nvPr/>
        </p:nvSpPr>
        <p:spPr>
          <a:xfrm>
            <a:off x="8716609" y="4733540"/>
            <a:ext cx="1944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latin typeface="Verdana"/>
                <a:ea typeface="Verdana"/>
                <a:cs typeface="Verdana"/>
                <a:sym typeface="Verdana"/>
              </a:rPr>
              <a:t>13</a:t>
            </a:r>
            <a:endParaRPr sz="6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322300" y="1181775"/>
            <a:ext cx="8394300" cy="28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5080" rtl="0" algn="ctr">
              <a:lnSpc>
                <a:spcPct val="11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OLIVEIRA, A. M. de; SILVA, S. . Um chefão no ensino superior: olhar  enunciativo sobre a gamificação no ensino de gêneros textuais.  Revista Docência do Ensino Superior, Belo Horizonte, v. 10, p. 1–  20, 2020. DOI: 10.35699/2237-5864.2020.14942. Disponível em: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https://periodicos.ufmg.br/index.php/rdes/article/view/14942</a:t>
            </a:r>
            <a:r>
              <a:rPr lang="en-US" sz="1100"/>
              <a:t>.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en-US" sz="1100"/>
              <a:t>Acesso em: 18 jun. 2021.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TOMISAKI, Sara; SOUZA, Adler; SEABRA, Rodrigo. MEGA GP:</a:t>
            </a:r>
            <a:endParaRPr sz="1100"/>
          </a:p>
          <a:p>
            <a:pPr indent="0" lvl="0" marL="107314" marR="99695" rtl="0" algn="ctr">
              <a:lnSpc>
                <a:spcPct val="11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Aplicando a Gamificação no Ensino de Gerência de Projetos. In:  WORKSHOP SOBRE EDUCAÇÃO EM COMPUTAÇÃO (WEI), 24. ,</a:t>
            </a:r>
            <a:endParaRPr sz="1100"/>
          </a:p>
          <a:p>
            <a:pPr indent="0" lvl="0" marL="90170" marR="82550" rtl="0" algn="ctr">
              <a:lnSpc>
                <a:spcPct val="11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2016, Porto Alegre. Anais [...]. Porto Alegre: Sociedade Brasileira  de Computação, 2016 . p. 230-239. ISSN 2595-6175. DOI: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https://doi.org/10.5753/wei.2016.9666</a:t>
            </a:r>
            <a:r>
              <a:rPr lang="en-US" sz="1100"/>
              <a:t>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81915" marR="74295" rtl="0" algn="ctr">
              <a:lnSpc>
                <a:spcPct val="11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MONTE, W. S. D; BARRETO, M. Marcelo; ROCHA, A. B. D.  GAMIFICATION E A WEB 2.0: PLANEJANDO PROCESSO ENSINO-  APRENDIZAGEM: ". HOLOS. v. 3, n. 1, p. 1-1, jul./2017. Disponível em:                                                 </a:t>
            </a:r>
            <a:r>
              <a:rPr lang="en-US" sz="1100" u="sng">
                <a:solidFill>
                  <a:schemeClr val="hlink"/>
                </a:solidFill>
                <a:hlinkClick r:id="rId5"/>
              </a:rPr>
              <a:t>http://www2.ifrn.edu.br/ojs/index.php/HOLOS/article/view/5759.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None/>
            </a:pPr>
            <a:r>
              <a:rPr lang="en-US" sz="1100"/>
              <a:t>Acesso em: 18 jun. 2021.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81ff58d9d_0_0"/>
          <p:cNvSpPr txBox="1"/>
          <p:nvPr>
            <p:ph type="title"/>
          </p:nvPr>
        </p:nvSpPr>
        <p:spPr>
          <a:xfrm>
            <a:off x="625732" y="139575"/>
            <a:ext cx="334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220" name="Google Shape;220;gb81ff58d9d_0_0"/>
          <p:cNvSpPr txBox="1"/>
          <p:nvPr/>
        </p:nvSpPr>
        <p:spPr>
          <a:xfrm>
            <a:off x="8716609" y="4733540"/>
            <a:ext cx="1944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latin typeface="Verdana"/>
                <a:ea typeface="Verdana"/>
                <a:cs typeface="Verdana"/>
                <a:sym typeface="Verdana"/>
              </a:rPr>
              <a:t>14</a:t>
            </a:r>
            <a:endParaRPr sz="6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gb81ff58d9d_0_0"/>
          <p:cNvSpPr txBox="1"/>
          <p:nvPr>
            <p:ph idx="2" type="body"/>
          </p:nvPr>
        </p:nvSpPr>
        <p:spPr>
          <a:xfrm>
            <a:off x="552800" y="1002925"/>
            <a:ext cx="79041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SANTOS, O. B. Ramon; CABETTE, E. S. Regina; FIALHO, L. Rafael.</a:t>
            </a:r>
            <a:endParaRPr/>
          </a:p>
          <a:p>
            <a:pPr indent="0" lvl="0" marL="12065" marR="5080" rtl="0" algn="ctr">
              <a:lnSpc>
                <a:spcPct val="11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Novas Tecnologias Aplicadas ao Ensino: Utilização da Gamificação,  como Metodologia Ativa para Cursos de Graduação EAD. ECCOM,,  [S. l.], v. 11, n. 22, p. 11-24, dez./2020. Disponível em:  </a:t>
            </a:r>
            <a:r>
              <a:rPr lang="en-US" u="sng">
                <a:hlinkClick r:id="rId3"/>
              </a:rPr>
              <a:t>http://fatea.br/seer3/index.php/ECCOM/article/view/1075/1094</a:t>
            </a:r>
            <a:r>
              <a:rPr lang="en-US"/>
              <a:t>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/>
              <a:t>Acesso em: 18 jun. 2021.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635" lvl="0" marL="248920" marR="241300" rtl="0" algn="ctr">
              <a:lnSpc>
                <a:spcPct val="111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/>
              <a:t>Tolomei, B. V. (2017). A Gamificação como Estratégia de  Engajamento e Motivação na Educação. EaD Em Foco, 7(2).  </a:t>
            </a:r>
            <a:r>
              <a:rPr lang="en-US" u="sng">
                <a:hlinkClick r:id="rId4"/>
              </a:rPr>
              <a:t>https://doi.org/10.18264/eadf.v7i2.440</a:t>
            </a:r>
            <a:r>
              <a:rPr lang="en-US"/>
              <a:t>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/>
              <a:t>Acesso em: 18 jun. 2021.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124460" marR="116838" rtl="0" algn="ctr">
              <a:lnSpc>
                <a:spcPct val="111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/>
              <a:t>BRUM, Michel Girotto; CRUZ, Marcia E. J. Kniphoff. Gamificação  para o Ensino de Computação na Educação Básica. In:  WORKSHOP SOBRE EDUCAÇÃO EM COMPUTAÇÃO (WEI), 25. ,</a:t>
            </a:r>
            <a:endParaRPr/>
          </a:p>
          <a:p>
            <a:pPr indent="0" lvl="0" marL="76200" marR="68580" rtl="0" algn="ctr">
              <a:lnSpc>
                <a:spcPct val="11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2017, São Paulo. Anais [...]. Porto Alegre: Sociedade Brasileira de  Computação, 2017 . ISSN 2595-6175. DOI: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 u="sng">
                <a:hlinkClick r:id="rId5"/>
              </a:rPr>
              <a:t>https://doi.org/10.5753/wei.2017.3543</a:t>
            </a:r>
            <a:r>
              <a:rPr lang="en-US"/>
              <a:t>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highlight>
                  <a:srgbClr val="FFFFFF"/>
                </a:highlight>
              </a:rPr>
              <a:t>ALVES, Flora. Gamification: Como criar experiências de aprendizagem engajadoras. 1. ed. São Paulo: DVS Editora, 2015. Disponível em: </a:t>
            </a:r>
            <a:r>
              <a:rPr lang="en-US" sz="1100" u="sng">
                <a:highlight>
                  <a:srgbClr val="FFFFFF"/>
                </a:highlight>
              </a:rPr>
              <a:t>https://books.google.com.br/books?hl=pt-BR&amp;lr=&amp;id=JnOwDQAAQBAJ&amp;oi=fnd&amp;pg=PT8&amp;dq=gamification&amp;ots=1aN8wtHGXo&amp;sig=u1lqeWHBF24I7FS0lT64vmwLZjA#v=onepage&amp;q=gamification&amp;f=false. </a:t>
            </a:r>
            <a:endParaRPr sz="1100" u="sng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highlight>
                  <a:srgbClr val="FFFFFF"/>
                </a:highlight>
              </a:rPr>
              <a:t>Acesso em: 6 jul. 2021.</a:t>
            </a:r>
            <a:endParaRPr sz="9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/>
          <p:nvPr/>
        </p:nvSpPr>
        <p:spPr>
          <a:xfrm flipH="1" rot="10800000">
            <a:off x="4672758" y="2038901"/>
            <a:ext cx="280500" cy="43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2"/>
          <p:cNvSpPr txBox="1"/>
          <p:nvPr>
            <p:ph type="title"/>
          </p:nvPr>
        </p:nvSpPr>
        <p:spPr>
          <a:xfrm>
            <a:off x="619699" y="150100"/>
            <a:ext cx="7746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Uso de Gamificação no ensino e aprendizagem de Laboratório de Programação Web</a:t>
            </a:r>
            <a:endParaRPr sz="1500"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619695" y="1090400"/>
            <a:ext cx="53565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Como a gamificação auxilia na educação?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548587" y="2038888"/>
            <a:ext cx="29586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Desafios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163830" rtl="0" algn="l">
              <a:lnSpc>
                <a:spcPct val="112777"/>
              </a:lnSpc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Manter a atenção e a taxa de  adesão dos alunos.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Tornar o aprendizado prático e</a:t>
            </a: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divertido.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5118851" y="2038900"/>
            <a:ext cx="3177000" cy="17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Benefícios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312420" rtl="0" algn="l">
              <a:lnSpc>
                <a:spcPct val="112777"/>
              </a:lnSpc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Melhora no aprendizado  Ampliação das habilidades  sociais.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Estimular a confiança do aluno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2"/>
          <p:cNvSpPr/>
          <p:nvPr/>
        </p:nvSpPr>
        <p:spPr>
          <a:xfrm flipH="1" rot="10800000">
            <a:off x="1102508" y="2038901"/>
            <a:ext cx="280500" cy="43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1392571" y="2146192"/>
            <a:ext cx="950120" cy="8441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3"/>
          <p:cNvSpPr/>
          <p:nvPr/>
        </p:nvSpPr>
        <p:spPr>
          <a:xfrm>
            <a:off x="3933078" y="2095780"/>
            <a:ext cx="1066799" cy="95249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3"/>
          <p:cNvSpPr/>
          <p:nvPr/>
        </p:nvSpPr>
        <p:spPr>
          <a:xfrm>
            <a:off x="7033674" y="2100553"/>
            <a:ext cx="209094" cy="2349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3"/>
          <p:cNvSpPr/>
          <p:nvPr/>
        </p:nvSpPr>
        <p:spPr>
          <a:xfrm>
            <a:off x="6709869" y="2177266"/>
            <a:ext cx="209094" cy="2349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3"/>
          <p:cNvSpPr/>
          <p:nvPr/>
        </p:nvSpPr>
        <p:spPr>
          <a:xfrm>
            <a:off x="6695094" y="2577126"/>
            <a:ext cx="20955" cy="474980"/>
          </a:xfrm>
          <a:custGeom>
            <a:rect b="b" l="l" r="r" t="t"/>
            <a:pathLst>
              <a:path extrusionOk="0" h="474980" w="20954">
                <a:moveTo>
                  <a:pt x="17987" y="474473"/>
                </a:moveTo>
                <a:lnTo>
                  <a:pt x="2719" y="474473"/>
                </a:lnTo>
                <a:lnTo>
                  <a:pt x="0" y="468165"/>
                </a:lnTo>
                <a:lnTo>
                  <a:pt x="0" y="10003"/>
                </a:lnTo>
                <a:lnTo>
                  <a:pt x="3235" y="2500"/>
                </a:lnTo>
                <a:lnTo>
                  <a:pt x="10353" y="0"/>
                </a:lnTo>
                <a:lnTo>
                  <a:pt x="17471" y="2500"/>
                </a:lnTo>
                <a:lnTo>
                  <a:pt x="20706" y="10003"/>
                </a:lnTo>
                <a:lnTo>
                  <a:pt x="20706" y="468165"/>
                </a:lnTo>
                <a:lnTo>
                  <a:pt x="17987" y="474473"/>
                </a:lnTo>
                <a:close/>
              </a:path>
            </a:pathLst>
          </a:custGeom>
          <a:solidFill>
            <a:srgbClr val="33323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3"/>
          <p:cNvSpPr/>
          <p:nvPr/>
        </p:nvSpPr>
        <p:spPr>
          <a:xfrm>
            <a:off x="6637439" y="2429725"/>
            <a:ext cx="409575" cy="622300"/>
          </a:xfrm>
          <a:custGeom>
            <a:rect b="b" l="l" r="r" t="t"/>
            <a:pathLst>
              <a:path extrusionOk="0" h="622300" w="409575">
                <a:moveTo>
                  <a:pt x="409422" y="4711"/>
                </a:moveTo>
                <a:lnTo>
                  <a:pt x="404698" y="0"/>
                </a:lnTo>
                <a:lnTo>
                  <a:pt x="181114" y="0"/>
                </a:lnTo>
                <a:lnTo>
                  <a:pt x="126365" y="7035"/>
                </a:lnTo>
                <a:lnTo>
                  <a:pt x="75895" y="29210"/>
                </a:lnTo>
                <a:lnTo>
                  <a:pt x="28663" y="74625"/>
                </a:lnTo>
                <a:lnTo>
                  <a:pt x="3238" y="134874"/>
                </a:lnTo>
                <a:lnTo>
                  <a:pt x="0" y="177876"/>
                </a:lnTo>
                <a:lnTo>
                  <a:pt x="698" y="221119"/>
                </a:lnTo>
                <a:lnTo>
                  <a:pt x="698" y="359638"/>
                </a:lnTo>
                <a:lnTo>
                  <a:pt x="5410" y="364337"/>
                </a:lnTo>
                <a:lnTo>
                  <a:pt x="35013" y="364337"/>
                </a:lnTo>
                <a:lnTo>
                  <a:pt x="42532" y="361111"/>
                </a:lnTo>
                <a:lnTo>
                  <a:pt x="45034" y="353999"/>
                </a:lnTo>
                <a:lnTo>
                  <a:pt x="42532" y="346887"/>
                </a:lnTo>
                <a:lnTo>
                  <a:pt x="35013" y="343662"/>
                </a:lnTo>
                <a:lnTo>
                  <a:pt x="21399" y="343662"/>
                </a:lnTo>
                <a:lnTo>
                  <a:pt x="21399" y="221119"/>
                </a:lnTo>
                <a:lnTo>
                  <a:pt x="20675" y="177939"/>
                </a:lnTo>
                <a:lnTo>
                  <a:pt x="21374" y="156222"/>
                </a:lnTo>
                <a:lnTo>
                  <a:pt x="24257" y="135051"/>
                </a:lnTo>
                <a:lnTo>
                  <a:pt x="54368" y="75260"/>
                </a:lnTo>
                <a:lnTo>
                  <a:pt x="108280" y="35039"/>
                </a:lnTo>
                <a:lnTo>
                  <a:pt x="147764" y="23406"/>
                </a:lnTo>
                <a:lnTo>
                  <a:pt x="188874" y="20688"/>
                </a:lnTo>
                <a:lnTo>
                  <a:pt x="388708" y="20688"/>
                </a:lnTo>
                <a:lnTo>
                  <a:pt x="388708" y="81965"/>
                </a:lnTo>
                <a:lnTo>
                  <a:pt x="265531" y="81965"/>
                </a:lnTo>
                <a:lnTo>
                  <a:pt x="260807" y="86664"/>
                </a:lnTo>
                <a:lnTo>
                  <a:pt x="260807" y="615569"/>
                </a:lnTo>
                <a:lnTo>
                  <a:pt x="263537" y="621880"/>
                </a:lnTo>
                <a:lnTo>
                  <a:pt x="278803" y="621880"/>
                </a:lnTo>
                <a:lnTo>
                  <a:pt x="281520" y="615569"/>
                </a:lnTo>
                <a:lnTo>
                  <a:pt x="281520" y="102641"/>
                </a:lnTo>
                <a:lnTo>
                  <a:pt x="388708" y="102641"/>
                </a:lnTo>
                <a:lnTo>
                  <a:pt x="388708" y="615569"/>
                </a:lnTo>
                <a:lnTo>
                  <a:pt x="391426" y="621880"/>
                </a:lnTo>
                <a:lnTo>
                  <a:pt x="406692" y="621880"/>
                </a:lnTo>
                <a:lnTo>
                  <a:pt x="409422" y="615569"/>
                </a:lnTo>
                <a:lnTo>
                  <a:pt x="409422" y="20688"/>
                </a:lnTo>
                <a:lnTo>
                  <a:pt x="409422" y="10350"/>
                </a:lnTo>
                <a:lnTo>
                  <a:pt x="409422" y="4711"/>
                </a:lnTo>
                <a:close/>
              </a:path>
            </a:pathLst>
          </a:custGeom>
          <a:solidFill>
            <a:srgbClr val="33323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3"/>
          <p:cNvSpPr/>
          <p:nvPr/>
        </p:nvSpPr>
        <p:spPr>
          <a:xfrm>
            <a:off x="7361083" y="2178300"/>
            <a:ext cx="209094" cy="2349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3"/>
          <p:cNvSpPr/>
          <p:nvPr/>
        </p:nvSpPr>
        <p:spPr>
          <a:xfrm>
            <a:off x="7564246" y="2577126"/>
            <a:ext cx="20955" cy="474980"/>
          </a:xfrm>
          <a:custGeom>
            <a:rect b="b" l="l" r="r" t="t"/>
            <a:pathLst>
              <a:path extrusionOk="0" h="474980" w="20954">
                <a:moveTo>
                  <a:pt x="17987" y="474473"/>
                </a:moveTo>
                <a:lnTo>
                  <a:pt x="2719" y="474473"/>
                </a:lnTo>
                <a:lnTo>
                  <a:pt x="0" y="468165"/>
                </a:lnTo>
                <a:lnTo>
                  <a:pt x="0" y="10003"/>
                </a:lnTo>
                <a:lnTo>
                  <a:pt x="3235" y="2500"/>
                </a:lnTo>
                <a:lnTo>
                  <a:pt x="10353" y="0"/>
                </a:lnTo>
                <a:lnTo>
                  <a:pt x="17471" y="2500"/>
                </a:lnTo>
                <a:lnTo>
                  <a:pt x="20706" y="10003"/>
                </a:lnTo>
                <a:lnTo>
                  <a:pt x="20706" y="468165"/>
                </a:lnTo>
                <a:lnTo>
                  <a:pt x="17987" y="474473"/>
                </a:lnTo>
                <a:close/>
              </a:path>
            </a:pathLst>
          </a:custGeom>
          <a:solidFill>
            <a:srgbClr val="33323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3"/>
          <p:cNvSpPr/>
          <p:nvPr/>
        </p:nvSpPr>
        <p:spPr>
          <a:xfrm>
            <a:off x="7233184" y="2429243"/>
            <a:ext cx="404495" cy="622935"/>
          </a:xfrm>
          <a:custGeom>
            <a:rect b="b" l="l" r="r" t="t"/>
            <a:pathLst>
              <a:path extrusionOk="0" h="622935" w="404495">
                <a:moveTo>
                  <a:pt x="404355" y="129222"/>
                </a:moveTo>
                <a:lnTo>
                  <a:pt x="379996" y="74002"/>
                </a:lnTo>
                <a:lnTo>
                  <a:pt x="331190" y="28206"/>
                </a:lnTo>
                <a:lnTo>
                  <a:pt x="292227" y="10833"/>
                </a:lnTo>
                <a:lnTo>
                  <a:pt x="289026" y="9398"/>
                </a:lnTo>
                <a:lnTo>
                  <a:pt x="244208" y="1485"/>
                </a:lnTo>
                <a:lnTo>
                  <a:pt x="198081" y="0"/>
                </a:lnTo>
                <a:lnTo>
                  <a:pt x="152006" y="482"/>
                </a:lnTo>
                <a:lnTo>
                  <a:pt x="4711" y="482"/>
                </a:lnTo>
                <a:lnTo>
                  <a:pt x="0" y="5194"/>
                </a:lnTo>
                <a:lnTo>
                  <a:pt x="0" y="616051"/>
                </a:lnTo>
                <a:lnTo>
                  <a:pt x="2730" y="622363"/>
                </a:lnTo>
                <a:lnTo>
                  <a:pt x="17983" y="622363"/>
                </a:lnTo>
                <a:lnTo>
                  <a:pt x="20713" y="616051"/>
                </a:lnTo>
                <a:lnTo>
                  <a:pt x="20713" y="103124"/>
                </a:lnTo>
                <a:lnTo>
                  <a:pt x="127889" y="103124"/>
                </a:lnTo>
                <a:lnTo>
                  <a:pt x="127889" y="616051"/>
                </a:lnTo>
                <a:lnTo>
                  <a:pt x="130619" y="622363"/>
                </a:lnTo>
                <a:lnTo>
                  <a:pt x="145884" y="622363"/>
                </a:lnTo>
                <a:lnTo>
                  <a:pt x="148602" y="616051"/>
                </a:lnTo>
                <a:lnTo>
                  <a:pt x="148602" y="103124"/>
                </a:lnTo>
                <a:lnTo>
                  <a:pt x="148602" y="92786"/>
                </a:lnTo>
                <a:lnTo>
                  <a:pt x="148602" y="87147"/>
                </a:lnTo>
                <a:lnTo>
                  <a:pt x="143891" y="82448"/>
                </a:lnTo>
                <a:lnTo>
                  <a:pt x="20713" y="82448"/>
                </a:lnTo>
                <a:lnTo>
                  <a:pt x="20713" y="21170"/>
                </a:lnTo>
                <a:lnTo>
                  <a:pt x="228295" y="21170"/>
                </a:lnTo>
                <a:lnTo>
                  <a:pt x="256146" y="23114"/>
                </a:lnTo>
                <a:lnTo>
                  <a:pt x="308267" y="39243"/>
                </a:lnTo>
                <a:lnTo>
                  <a:pt x="354838" y="74993"/>
                </a:lnTo>
                <a:lnTo>
                  <a:pt x="383463" y="129298"/>
                </a:lnTo>
                <a:lnTo>
                  <a:pt x="388289" y="178257"/>
                </a:lnTo>
                <a:lnTo>
                  <a:pt x="388264" y="196583"/>
                </a:lnTo>
                <a:lnTo>
                  <a:pt x="388112" y="214909"/>
                </a:lnTo>
                <a:lnTo>
                  <a:pt x="388023" y="344144"/>
                </a:lnTo>
                <a:lnTo>
                  <a:pt x="374408" y="344144"/>
                </a:lnTo>
                <a:lnTo>
                  <a:pt x="366890" y="347370"/>
                </a:lnTo>
                <a:lnTo>
                  <a:pt x="364388" y="354482"/>
                </a:lnTo>
                <a:lnTo>
                  <a:pt x="366890" y="361594"/>
                </a:lnTo>
                <a:lnTo>
                  <a:pt x="374408" y="364820"/>
                </a:lnTo>
                <a:lnTo>
                  <a:pt x="404012" y="364820"/>
                </a:lnTo>
                <a:lnTo>
                  <a:pt x="404355" y="364477"/>
                </a:lnTo>
                <a:lnTo>
                  <a:pt x="404355" y="354482"/>
                </a:lnTo>
                <a:lnTo>
                  <a:pt x="404355" y="344144"/>
                </a:lnTo>
                <a:lnTo>
                  <a:pt x="404355" y="129222"/>
                </a:lnTo>
                <a:close/>
              </a:path>
            </a:pathLst>
          </a:custGeom>
          <a:solidFill>
            <a:srgbClr val="33323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3"/>
          <p:cNvSpPr/>
          <p:nvPr/>
        </p:nvSpPr>
        <p:spPr>
          <a:xfrm>
            <a:off x="6874724" y="2357205"/>
            <a:ext cx="531495" cy="20955"/>
          </a:xfrm>
          <a:custGeom>
            <a:rect b="b" l="l" r="r" t="t"/>
            <a:pathLst>
              <a:path extrusionOk="0" h="20955" w="531495">
                <a:moveTo>
                  <a:pt x="521059" y="20682"/>
                </a:moveTo>
                <a:lnTo>
                  <a:pt x="10009" y="20682"/>
                </a:lnTo>
                <a:lnTo>
                  <a:pt x="2502" y="17450"/>
                </a:lnTo>
                <a:lnTo>
                  <a:pt x="0" y="10341"/>
                </a:lnTo>
                <a:lnTo>
                  <a:pt x="2502" y="3231"/>
                </a:lnTo>
                <a:lnTo>
                  <a:pt x="10009" y="0"/>
                </a:lnTo>
                <a:lnTo>
                  <a:pt x="521059" y="0"/>
                </a:lnTo>
                <a:lnTo>
                  <a:pt x="528571" y="3231"/>
                </a:lnTo>
                <a:lnTo>
                  <a:pt x="531075" y="10341"/>
                </a:lnTo>
                <a:lnTo>
                  <a:pt x="528571" y="17450"/>
                </a:lnTo>
                <a:lnTo>
                  <a:pt x="521059" y="20682"/>
                </a:lnTo>
                <a:close/>
              </a:path>
            </a:pathLst>
          </a:custGeom>
          <a:solidFill>
            <a:srgbClr val="33323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3"/>
          <p:cNvSpPr/>
          <p:nvPr/>
        </p:nvSpPr>
        <p:spPr>
          <a:xfrm>
            <a:off x="6801760" y="2789469"/>
            <a:ext cx="20955" cy="262255"/>
          </a:xfrm>
          <a:custGeom>
            <a:rect b="b" l="l" r="r" t="t"/>
            <a:pathLst>
              <a:path extrusionOk="0" h="262255" w="20954">
                <a:moveTo>
                  <a:pt x="17986" y="262132"/>
                </a:moveTo>
                <a:lnTo>
                  <a:pt x="2720" y="262132"/>
                </a:lnTo>
                <a:lnTo>
                  <a:pt x="0" y="255823"/>
                </a:lnTo>
                <a:lnTo>
                  <a:pt x="0" y="9997"/>
                </a:lnTo>
                <a:lnTo>
                  <a:pt x="3235" y="2499"/>
                </a:lnTo>
                <a:lnTo>
                  <a:pt x="10353" y="0"/>
                </a:lnTo>
                <a:lnTo>
                  <a:pt x="17471" y="2499"/>
                </a:lnTo>
                <a:lnTo>
                  <a:pt x="20706" y="9997"/>
                </a:lnTo>
                <a:lnTo>
                  <a:pt x="20706" y="255823"/>
                </a:lnTo>
                <a:lnTo>
                  <a:pt x="17986" y="262132"/>
                </a:lnTo>
                <a:close/>
              </a:path>
            </a:pathLst>
          </a:custGeom>
          <a:solidFill>
            <a:srgbClr val="33323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3"/>
          <p:cNvSpPr/>
          <p:nvPr/>
        </p:nvSpPr>
        <p:spPr>
          <a:xfrm>
            <a:off x="7127732" y="2732674"/>
            <a:ext cx="20955" cy="319405"/>
          </a:xfrm>
          <a:custGeom>
            <a:rect b="b" l="l" r="r" t="t"/>
            <a:pathLst>
              <a:path extrusionOk="0" h="319405" w="20954">
                <a:moveTo>
                  <a:pt x="17985" y="318928"/>
                </a:moveTo>
                <a:lnTo>
                  <a:pt x="2721" y="318928"/>
                </a:lnTo>
                <a:lnTo>
                  <a:pt x="0" y="312617"/>
                </a:lnTo>
                <a:lnTo>
                  <a:pt x="0" y="10003"/>
                </a:lnTo>
                <a:lnTo>
                  <a:pt x="3235" y="2500"/>
                </a:lnTo>
                <a:lnTo>
                  <a:pt x="10353" y="0"/>
                </a:lnTo>
                <a:lnTo>
                  <a:pt x="17471" y="2500"/>
                </a:lnTo>
                <a:lnTo>
                  <a:pt x="20706" y="10003"/>
                </a:lnTo>
                <a:lnTo>
                  <a:pt x="20706" y="312617"/>
                </a:lnTo>
                <a:lnTo>
                  <a:pt x="17985" y="318928"/>
                </a:lnTo>
                <a:close/>
              </a:path>
            </a:pathLst>
          </a:custGeom>
          <a:solidFill>
            <a:srgbClr val="33323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3"/>
          <p:cNvSpPr/>
          <p:nvPr/>
        </p:nvSpPr>
        <p:spPr>
          <a:xfrm>
            <a:off x="7464635" y="2789469"/>
            <a:ext cx="20955" cy="262255"/>
          </a:xfrm>
          <a:custGeom>
            <a:rect b="b" l="l" r="r" t="t"/>
            <a:pathLst>
              <a:path extrusionOk="0" h="262255" w="20954">
                <a:moveTo>
                  <a:pt x="17986" y="262132"/>
                </a:moveTo>
                <a:lnTo>
                  <a:pt x="2720" y="262132"/>
                </a:lnTo>
                <a:lnTo>
                  <a:pt x="0" y="255823"/>
                </a:lnTo>
                <a:lnTo>
                  <a:pt x="0" y="9997"/>
                </a:lnTo>
                <a:lnTo>
                  <a:pt x="3235" y="2499"/>
                </a:lnTo>
                <a:lnTo>
                  <a:pt x="10353" y="0"/>
                </a:lnTo>
                <a:lnTo>
                  <a:pt x="17471" y="2499"/>
                </a:lnTo>
                <a:lnTo>
                  <a:pt x="20706" y="9997"/>
                </a:lnTo>
                <a:lnTo>
                  <a:pt x="20706" y="255823"/>
                </a:lnTo>
                <a:lnTo>
                  <a:pt x="17986" y="262132"/>
                </a:lnTo>
                <a:close/>
              </a:path>
            </a:pathLst>
          </a:custGeom>
          <a:solidFill>
            <a:srgbClr val="33323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3"/>
          <p:cNvSpPr txBox="1"/>
          <p:nvPr>
            <p:ph type="title"/>
          </p:nvPr>
        </p:nvSpPr>
        <p:spPr>
          <a:xfrm>
            <a:off x="606851" y="170950"/>
            <a:ext cx="7827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Uso de Gamificação no ensino e aprendizagem de Laboratório de Programação Web</a:t>
            </a:r>
            <a:endParaRPr sz="1500"/>
          </a:p>
        </p:txBody>
      </p:sp>
      <p:sp>
        <p:nvSpPr>
          <p:cNvPr id="86" name="Google Shape;86;p3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606849" y="1020000"/>
            <a:ext cx="5328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Estratégia para aplicação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1158042" y="3271036"/>
            <a:ext cx="164147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69240" lvl="0" marL="28130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Nivelamento de  dificuldade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4146079" y="3441564"/>
            <a:ext cx="852169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Ranking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6109722" y="3271036"/>
            <a:ext cx="216217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96240" lvl="0" marL="40830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Relacionamento com  outros alunos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/>
          <p:nvPr/>
        </p:nvSpPr>
        <p:spPr>
          <a:xfrm>
            <a:off x="1934502" y="2057158"/>
            <a:ext cx="1209675" cy="1004569"/>
          </a:xfrm>
          <a:custGeom>
            <a:rect b="b" l="l" r="r" t="t"/>
            <a:pathLst>
              <a:path extrusionOk="0" h="1004569" w="1209675">
                <a:moveTo>
                  <a:pt x="1034211" y="702310"/>
                </a:moveTo>
                <a:lnTo>
                  <a:pt x="1030744" y="682574"/>
                </a:lnTo>
                <a:lnTo>
                  <a:pt x="1021016" y="667321"/>
                </a:lnTo>
                <a:lnTo>
                  <a:pt x="1006017" y="657466"/>
                </a:lnTo>
                <a:lnTo>
                  <a:pt x="986764" y="653973"/>
                </a:lnTo>
                <a:lnTo>
                  <a:pt x="792086" y="653973"/>
                </a:lnTo>
                <a:lnTo>
                  <a:pt x="761644" y="666851"/>
                </a:lnTo>
                <a:lnTo>
                  <a:pt x="751103" y="695198"/>
                </a:lnTo>
                <a:lnTo>
                  <a:pt x="761060" y="723531"/>
                </a:lnTo>
                <a:lnTo>
                  <a:pt x="792086" y="736422"/>
                </a:lnTo>
                <a:lnTo>
                  <a:pt x="891882" y="736422"/>
                </a:lnTo>
                <a:lnTo>
                  <a:pt x="702094" y="926071"/>
                </a:lnTo>
                <a:lnTo>
                  <a:pt x="687781" y="959192"/>
                </a:lnTo>
                <a:lnTo>
                  <a:pt x="700633" y="987704"/>
                </a:lnTo>
                <a:lnTo>
                  <a:pt x="729754" y="999959"/>
                </a:lnTo>
                <a:lnTo>
                  <a:pt x="764235" y="984300"/>
                </a:lnTo>
                <a:lnTo>
                  <a:pt x="951179" y="796950"/>
                </a:lnTo>
                <a:lnTo>
                  <a:pt x="951179" y="895654"/>
                </a:lnTo>
                <a:lnTo>
                  <a:pt x="964018" y="926084"/>
                </a:lnTo>
                <a:lnTo>
                  <a:pt x="992543" y="936612"/>
                </a:lnTo>
                <a:lnTo>
                  <a:pt x="1021143" y="926668"/>
                </a:lnTo>
                <a:lnTo>
                  <a:pt x="1034211" y="895654"/>
                </a:lnTo>
                <a:lnTo>
                  <a:pt x="1034211" y="702310"/>
                </a:lnTo>
                <a:close/>
              </a:path>
              <a:path extrusionOk="0" h="1004569" w="1209675">
                <a:moveTo>
                  <a:pt x="1209268" y="0"/>
                </a:moveTo>
                <a:lnTo>
                  <a:pt x="881646" y="0"/>
                </a:lnTo>
                <a:lnTo>
                  <a:pt x="881646" y="111721"/>
                </a:lnTo>
                <a:lnTo>
                  <a:pt x="881646" y="219646"/>
                </a:lnTo>
                <a:lnTo>
                  <a:pt x="660996" y="219646"/>
                </a:lnTo>
                <a:lnTo>
                  <a:pt x="660996" y="332638"/>
                </a:lnTo>
                <a:lnTo>
                  <a:pt x="660996" y="441820"/>
                </a:lnTo>
                <a:lnTo>
                  <a:pt x="438848" y="441820"/>
                </a:lnTo>
                <a:lnTo>
                  <a:pt x="438848" y="556082"/>
                </a:lnTo>
                <a:lnTo>
                  <a:pt x="438848" y="666546"/>
                </a:lnTo>
                <a:lnTo>
                  <a:pt x="220129" y="666546"/>
                </a:lnTo>
                <a:lnTo>
                  <a:pt x="220129" y="779538"/>
                </a:lnTo>
                <a:lnTo>
                  <a:pt x="220129" y="889990"/>
                </a:lnTo>
                <a:lnTo>
                  <a:pt x="0" y="889990"/>
                </a:lnTo>
                <a:lnTo>
                  <a:pt x="0" y="1004252"/>
                </a:lnTo>
                <a:lnTo>
                  <a:pt x="328752" y="1004252"/>
                </a:lnTo>
                <a:lnTo>
                  <a:pt x="328752" y="889990"/>
                </a:lnTo>
                <a:lnTo>
                  <a:pt x="328752" y="779538"/>
                </a:lnTo>
                <a:lnTo>
                  <a:pt x="550113" y="779538"/>
                </a:lnTo>
                <a:lnTo>
                  <a:pt x="550113" y="666546"/>
                </a:lnTo>
                <a:lnTo>
                  <a:pt x="550113" y="556082"/>
                </a:lnTo>
                <a:lnTo>
                  <a:pt x="770572" y="556082"/>
                </a:lnTo>
                <a:lnTo>
                  <a:pt x="770572" y="441820"/>
                </a:lnTo>
                <a:lnTo>
                  <a:pt x="770572" y="332638"/>
                </a:lnTo>
                <a:lnTo>
                  <a:pt x="991463" y="332638"/>
                </a:lnTo>
                <a:lnTo>
                  <a:pt x="991463" y="219646"/>
                </a:lnTo>
                <a:lnTo>
                  <a:pt x="991463" y="111721"/>
                </a:lnTo>
                <a:lnTo>
                  <a:pt x="1209268" y="111721"/>
                </a:lnTo>
                <a:lnTo>
                  <a:pt x="1209268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4"/>
          <p:cNvSpPr/>
          <p:nvPr/>
        </p:nvSpPr>
        <p:spPr>
          <a:xfrm>
            <a:off x="5481828" y="2057400"/>
            <a:ext cx="1038224" cy="11239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4"/>
          <p:cNvSpPr txBox="1"/>
          <p:nvPr>
            <p:ph type="title"/>
          </p:nvPr>
        </p:nvSpPr>
        <p:spPr>
          <a:xfrm>
            <a:off x="636149" y="151675"/>
            <a:ext cx="7871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Uso de Gamificação no ensino e aprendizagem de Laboratório de Programação Web</a:t>
            </a:r>
            <a:endParaRPr sz="1500"/>
          </a:p>
        </p:txBody>
      </p:sp>
      <p:sp>
        <p:nvSpPr>
          <p:cNvPr id="98" name="Google Shape;98;p4"/>
          <p:cNvSpPr txBox="1"/>
          <p:nvPr/>
        </p:nvSpPr>
        <p:spPr>
          <a:xfrm>
            <a:off x="8771757" y="4709234"/>
            <a:ext cx="966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Verdana"/>
                <a:ea typeface="Verdana"/>
                <a:cs typeface="Verdana"/>
                <a:sym typeface="Verdana"/>
              </a:rPr>
              <a:t>4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656095" y="1046825"/>
            <a:ext cx="4487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Estratégia para aplicação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1632125" y="3614141"/>
            <a:ext cx="181356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Aumento de nível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5525851" y="3614141"/>
            <a:ext cx="1007744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Medalhas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3877512" y="2287141"/>
            <a:ext cx="930910" cy="696595"/>
          </a:xfrm>
          <a:custGeom>
            <a:rect b="b" l="l" r="r" t="t"/>
            <a:pathLst>
              <a:path extrusionOk="0" h="696594" w="930910">
                <a:moveTo>
                  <a:pt x="466111" y="184929"/>
                </a:moveTo>
                <a:lnTo>
                  <a:pt x="427181" y="184929"/>
                </a:lnTo>
                <a:lnTo>
                  <a:pt x="430958" y="148205"/>
                </a:lnTo>
                <a:lnTo>
                  <a:pt x="437320" y="127117"/>
                </a:lnTo>
                <a:lnTo>
                  <a:pt x="445236" y="114743"/>
                </a:lnTo>
                <a:lnTo>
                  <a:pt x="453672" y="104161"/>
                </a:lnTo>
                <a:lnTo>
                  <a:pt x="461849" y="91073"/>
                </a:lnTo>
                <a:lnTo>
                  <a:pt x="468647" y="74509"/>
                </a:lnTo>
                <a:lnTo>
                  <a:pt x="473293" y="51486"/>
                </a:lnTo>
                <a:lnTo>
                  <a:pt x="475014" y="19020"/>
                </a:lnTo>
                <a:lnTo>
                  <a:pt x="476534" y="11502"/>
                </a:lnTo>
                <a:lnTo>
                  <a:pt x="480683" y="5469"/>
                </a:lnTo>
                <a:lnTo>
                  <a:pt x="486844" y="1456"/>
                </a:lnTo>
                <a:lnTo>
                  <a:pt x="494402" y="0"/>
                </a:lnTo>
                <a:lnTo>
                  <a:pt x="501959" y="1681"/>
                </a:lnTo>
                <a:lnTo>
                  <a:pt x="508121" y="6191"/>
                </a:lnTo>
                <a:lnTo>
                  <a:pt x="512269" y="12728"/>
                </a:lnTo>
                <a:lnTo>
                  <a:pt x="513789" y="20488"/>
                </a:lnTo>
                <a:lnTo>
                  <a:pt x="511226" y="61025"/>
                </a:lnTo>
                <a:lnTo>
                  <a:pt x="504592" y="89969"/>
                </a:lnTo>
                <a:lnTo>
                  <a:pt x="495468" y="110627"/>
                </a:lnTo>
                <a:lnTo>
                  <a:pt x="485437" y="126305"/>
                </a:lnTo>
                <a:lnTo>
                  <a:pt x="478941" y="136541"/>
                </a:lnTo>
                <a:lnTo>
                  <a:pt x="473273" y="148765"/>
                </a:lnTo>
                <a:lnTo>
                  <a:pt x="468856" y="164415"/>
                </a:lnTo>
                <a:lnTo>
                  <a:pt x="466111" y="184929"/>
                </a:lnTo>
                <a:close/>
              </a:path>
              <a:path extrusionOk="0" h="696594" w="930910">
                <a:moveTo>
                  <a:pt x="868832" y="184929"/>
                </a:moveTo>
                <a:lnTo>
                  <a:pt x="625494" y="184929"/>
                </a:lnTo>
                <a:lnTo>
                  <a:pt x="653218" y="150325"/>
                </a:lnTo>
                <a:lnTo>
                  <a:pt x="682451" y="135132"/>
                </a:lnTo>
                <a:lnTo>
                  <a:pt x="711015" y="131657"/>
                </a:lnTo>
                <a:lnTo>
                  <a:pt x="736733" y="132208"/>
                </a:lnTo>
                <a:lnTo>
                  <a:pt x="786802" y="137995"/>
                </a:lnTo>
                <a:lnTo>
                  <a:pt x="830551" y="154748"/>
                </a:lnTo>
                <a:lnTo>
                  <a:pt x="866363" y="181550"/>
                </a:lnTo>
                <a:lnTo>
                  <a:pt x="868832" y="184929"/>
                </a:lnTo>
                <a:close/>
              </a:path>
              <a:path extrusionOk="0" h="696594" w="930910">
                <a:moveTo>
                  <a:pt x="116326" y="696333"/>
                </a:moveTo>
                <a:lnTo>
                  <a:pt x="72003" y="685974"/>
                </a:lnTo>
                <a:lnTo>
                  <a:pt x="34921" y="658058"/>
                </a:lnTo>
                <a:lnTo>
                  <a:pt x="9460" y="617328"/>
                </a:lnTo>
                <a:lnTo>
                  <a:pt x="0" y="568529"/>
                </a:lnTo>
                <a:lnTo>
                  <a:pt x="1267" y="549118"/>
                </a:lnTo>
                <a:lnTo>
                  <a:pt x="4225" y="508582"/>
                </a:lnTo>
                <a:lnTo>
                  <a:pt x="10389" y="426495"/>
                </a:lnTo>
                <a:lnTo>
                  <a:pt x="21962" y="274285"/>
                </a:lnTo>
                <a:lnTo>
                  <a:pt x="36774" y="226683"/>
                </a:lnTo>
                <a:lnTo>
                  <a:pt x="63290" y="187345"/>
                </a:lnTo>
                <a:lnTo>
                  <a:pt x="99593" y="157600"/>
                </a:lnTo>
                <a:lnTo>
                  <a:pt x="143761" y="138777"/>
                </a:lnTo>
                <a:lnTo>
                  <a:pt x="193877" y="132208"/>
                </a:lnTo>
                <a:lnTo>
                  <a:pt x="219594" y="131661"/>
                </a:lnTo>
                <a:lnTo>
                  <a:pt x="248158" y="135144"/>
                </a:lnTo>
                <a:lnTo>
                  <a:pt x="277392" y="150338"/>
                </a:lnTo>
                <a:lnTo>
                  <a:pt x="305116" y="184929"/>
                </a:lnTo>
                <a:lnTo>
                  <a:pt x="868832" y="184929"/>
                </a:lnTo>
                <a:lnTo>
                  <a:pt x="892624" y="217485"/>
                </a:lnTo>
                <a:lnTo>
                  <a:pt x="905496" y="255140"/>
                </a:lnTo>
                <a:lnTo>
                  <a:pt x="659182" y="255140"/>
                </a:lnTo>
                <a:lnTo>
                  <a:pt x="644106" y="258214"/>
                </a:lnTo>
                <a:lnTo>
                  <a:pt x="631779" y="266590"/>
                </a:lnTo>
                <a:lnTo>
                  <a:pt x="626370" y="274660"/>
                </a:lnTo>
                <a:lnTo>
                  <a:pt x="159878" y="274660"/>
                </a:lnTo>
                <a:lnTo>
                  <a:pt x="155101" y="283374"/>
                </a:lnTo>
                <a:lnTo>
                  <a:pt x="155101" y="341030"/>
                </a:lnTo>
                <a:lnTo>
                  <a:pt x="105593" y="341030"/>
                </a:lnTo>
                <a:lnTo>
                  <a:pt x="96938" y="345840"/>
                </a:lnTo>
                <a:lnTo>
                  <a:pt x="96938" y="367484"/>
                </a:lnTo>
                <a:lnTo>
                  <a:pt x="105593" y="372262"/>
                </a:lnTo>
                <a:lnTo>
                  <a:pt x="155101" y="372262"/>
                </a:lnTo>
                <a:lnTo>
                  <a:pt x="155101" y="422141"/>
                </a:lnTo>
                <a:lnTo>
                  <a:pt x="159878" y="430824"/>
                </a:lnTo>
                <a:lnTo>
                  <a:pt x="626361" y="430824"/>
                </a:lnTo>
                <a:lnTo>
                  <a:pt x="631797" y="438917"/>
                </a:lnTo>
                <a:lnTo>
                  <a:pt x="644128" y="447279"/>
                </a:lnTo>
                <a:lnTo>
                  <a:pt x="659182" y="450344"/>
                </a:lnTo>
                <a:lnTo>
                  <a:pt x="922190" y="450344"/>
                </a:lnTo>
                <a:lnTo>
                  <a:pt x="925521" y="497225"/>
                </a:lnTo>
                <a:lnTo>
                  <a:pt x="438813" y="497225"/>
                </a:lnTo>
                <a:lnTo>
                  <a:pt x="421285" y="521342"/>
                </a:lnTo>
                <a:lnTo>
                  <a:pt x="400717" y="539545"/>
                </a:lnTo>
                <a:lnTo>
                  <a:pt x="264231" y="539545"/>
                </a:lnTo>
                <a:lnTo>
                  <a:pt x="223811" y="634774"/>
                </a:lnTo>
                <a:lnTo>
                  <a:pt x="207981" y="661746"/>
                </a:lnTo>
                <a:lnTo>
                  <a:pt x="184838" y="680885"/>
                </a:lnTo>
                <a:lnTo>
                  <a:pt x="154256" y="692452"/>
                </a:lnTo>
                <a:lnTo>
                  <a:pt x="116326" y="696333"/>
                </a:lnTo>
                <a:close/>
              </a:path>
              <a:path extrusionOk="0" h="696594" w="930910">
                <a:moveTo>
                  <a:pt x="775508" y="333222"/>
                </a:moveTo>
                <a:lnTo>
                  <a:pt x="659182" y="333222"/>
                </a:lnTo>
                <a:lnTo>
                  <a:pt x="674270" y="330156"/>
                </a:lnTo>
                <a:lnTo>
                  <a:pt x="686596" y="321794"/>
                </a:lnTo>
                <a:lnTo>
                  <a:pt x="694909" y="309386"/>
                </a:lnTo>
                <a:lnTo>
                  <a:pt x="697957" y="294181"/>
                </a:lnTo>
                <a:lnTo>
                  <a:pt x="694909" y="279002"/>
                </a:lnTo>
                <a:lnTo>
                  <a:pt x="686596" y="266590"/>
                </a:lnTo>
                <a:lnTo>
                  <a:pt x="674270" y="258214"/>
                </a:lnTo>
                <a:lnTo>
                  <a:pt x="659182" y="255140"/>
                </a:lnTo>
                <a:lnTo>
                  <a:pt x="775508" y="255140"/>
                </a:lnTo>
                <a:lnTo>
                  <a:pt x="760433" y="258214"/>
                </a:lnTo>
                <a:lnTo>
                  <a:pt x="748106" y="266590"/>
                </a:lnTo>
                <a:lnTo>
                  <a:pt x="739786" y="279002"/>
                </a:lnTo>
                <a:lnTo>
                  <a:pt x="736733" y="294181"/>
                </a:lnTo>
                <a:lnTo>
                  <a:pt x="739786" y="309386"/>
                </a:lnTo>
                <a:lnTo>
                  <a:pt x="748106" y="321794"/>
                </a:lnTo>
                <a:lnTo>
                  <a:pt x="760433" y="330156"/>
                </a:lnTo>
                <a:lnTo>
                  <a:pt x="775508" y="333222"/>
                </a:lnTo>
                <a:close/>
              </a:path>
              <a:path extrusionOk="0" h="696594" w="930910">
                <a:moveTo>
                  <a:pt x="913779" y="333222"/>
                </a:moveTo>
                <a:lnTo>
                  <a:pt x="775508" y="333222"/>
                </a:lnTo>
                <a:lnTo>
                  <a:pt x="790597" y="330156"/>
                </a:lnTo>
                <a:lnTo>
                  <a:pt x="802922" y="321794"/>
                </a:lnTo>
                <a:lnTo>
                  <a:pt x="811235" y="309386"/>
                </a:lnTo>
                <a:lnTo>
                  <a:pt x="814284" y="294181"/>
                </a:lnTo>
                <a:lnTo>
                  <a:pt x="811235" y="279002"/>
                </a:lnTo>
                <a:lnTo>
                  <a:pt x="802922" y="266590"/>
                </a:lnTo>
                <a:lnTo>
                  <a:pt x="790597" y="258214"/>
                </a:lnTo>
                <a:lnTo>
                  <a:pt x="775508" y="255140"/>
                </a:lnTo>
                <a:lnTo>
                  <a:pt x="905496" y="255140"/>
                </a:lnTo>
                <a:lnTo>
                  <a:pt x="907717" y="261636"/>
                </a:lnTo>
                <a:lnTo>
                  <a:pt x="908430" y="263448"/>
                </a:lnTo>
                <a:lnTo>
                  <a:pt x="908896" y="265384"/>
                </a:lnTo>
                <a:lnTo>
                  <a:pt x="909020" y="267352"/>
                </a:lnTo>
                <a:lnTo>
                  <a:pt x="913779" y="333222"/>
                </a:lnTo>
                <a:close/>
              </a:path>
              <a:path extrusionOk="0" h="696594" w="930910">
                <a:moveTo>
                  <a:pt x="922190" y="450344"/>
                </a:moveTo>
                <a:lnTo>
                  <a:pt x="775508" y="450344"/>
                </a:lnTo>
                <a:lnTo>
                  <a:pt x="790603" y="447275"/>
                </a:lnTo>
                <a:lnTo>
                  <a:pt x="802930" y="438905"/>
                </a:lnTo>
                <a:lnTo>
                  <a:pt x="811238" y="426495"/>
                </a:lnTo>
                <a:lnTo>
                  <a:pt x="814284" y="411303"/>
                </a:lnTo>
                <a:lnTo>
                  <a:pt x="811235" y="396138"/>
                </a:lnTo>
                <a:lnTo>
                  <a:pt x="802922" y="383725"/>
                </a:lnTo>
                <a:lnTo>
                  <a:pt x="790597" y="375341"/>
                </a:lnTo>
                <a:lnTo>
                  <a:pt x="775508" y="372262"/>
                </a:lnTo>
                <a:lnTo>
                  <a:pt x="553589" y="372262"/>
                </a:lnTo>
                <a:lnTo>
                  <a:pt x="562243" y="367484"/>
                </a:lnTo>
                <a:lnTo>
                  <a:pt x="562243" y="345840"/>
                </a:lnTo>
                <a:lnTo>
                  <a:pt x="553589" y="341030"/>
                </a:lnTo>
                <a:lnTo>
                  <a:pt x="186122" y="341030"/>
                </a:lnTo>
                <a:lnTo>
                  <a:pt x="186104" y="283374"/>
                </a:lnTo>
                <a:lnTo>
                  <a:pt x="181344" y="274660"/>
                </a:lnTo>
                <a:lnTo>
                  <a:pt x="626370" y="274660"/>
                </a:lnTo>
                <a:lnTo>
                  <a:pt x="623460" y="279002"/>
                </a:lnTo>
                <a:lnTo>
                  <a:pt x="620406" y="294181"/>
                </a:lnTo>
                <a:lnTo>
                  <a:pt x="623460" y="309386"/>
                </a:lnTo>
                <a:lnTo>
                  <a:pt x="631779" y="321794"/>
                </a:lnTo>
                <a:lnTo>
                  <a:pt x="644106" y="330156"/>
                </a:lnTo>
                <a:lnTo>
                  <a:pt x="659182" y="333222"/>
                </a:lnTo>
                <a:lnTo>
                  <a:pt x="913779" y="333222"/>
                </a:lnTo>
                <a:lnTo>
                  <a:pt x="922190" y="450344"/>
                </a:lnTo>
                <a:close/>
              </a:path>
              <a:path extrusionOk="0" h="696594" w="930910">
                <a:moveTo>
                  <a:pt x="377021" y="372262"/>
                </a:moveTo>
                <a:lnTo>
                  <a:pt x="243385" y="372262"/>
                </a:lnTo>
                <a:lnTo>
                  <a:pt x="252040" y="367484"/>
                </a:lnTo>
                <a:lnTo>
                  <a:pt x="252040" y="345840"/>
                </a:lnTo>
                <a:lnTo>
                  <a:pt x="243385" y="341030"/>
                </a:lnTo>
                <a:lnTo>
                  <a:pt x="377021" y="341030"/>
                </a:lnTo>
                <a:lnTo>
                  <a:pt x="368366" y="345840"/>
                </a:lnTo>
                <a:lnTo>
                  <a:pt x="368366" y="367484"/>
                </a:lnTo>
                <a:lnTo>
                  <a:pt x="377021" y="372262"/>
                </a:lnTo>
                <a:close/>
              </a:path>
              <a:path extrusionOk="0" h="696594" w="930910">
                <a:moveTo>
                  <a:pt x="493347" y="372262"/>
                </a:moveTo>
                <a:lnTo>
                  <a:pt x="437262" y="372262"/>
                </a:lnTo>
                <a:lnTo>
                  <a:pt x="445917" y="367484"/>
                </a:lnTo>
                <a:lnTo>
                  <a:pt x="445917" y="345840"/>
                </a:lnTo>
                <a:lnTo>
                  <a:pt x="437262" y="341030"/>
                </a:lnTo>
                <a:lnTo>
                  <a:pt x="493347" y="341030"/>
                </a:lnTo>
                <a:lnTo>
                  <a:pt x="484692" y="345840"/>
                </a:lnTo>
                <a:lnTo>
                  <a:pt x="484692" y="367484"/>
                </a:lnTo>
                <a:lnTo>
                  <a:pt x="493347" y="372262"/>
                </a:lnTo>
                <a:close/>
              </a:path>
              <a:path extrusionOk="0" h="696594" w="930910">
                <a:moveTo>
                  <a:pt x="626361" y="430824"/>
                </a:moveTo>
                <a:lnTo>
                  <a:pt x="181344" y="430824"/>
                </a:lnTo>
                <a:lnTo>
                  <a:pt x="186122" y="422141"/>
                </a:lnTo>
                <a:lnTo>
                  <a:pt x="186122" y="372262"/>
                </a:lnTo>
                <a:lnTo>
                  <a:pt x="659182" y="372262"/>
                </a:lnTo>
                <a:lnTo>
                  <a:pt x="644106" y="375341"/>
                </a:lnTo>
                <a:lnTo>
                  <a:pt x="631779" y="383725"/>
                </a:lnTo>
                <a:lnTo>
                  <a:pt x="623460" y="396138"/>
                </a:lnTo>
                <a:lnTo>
                  <a:pt x="620406" y="411303"/>
                </a:lnTo>
                <a:lnTo>
                  <a:pt x="623468" y="426508"/>
                </a:lnTo>
                <a:lnTo>
                  <a:pt x="626361" y="430824"/>
                </a:lnTo>
                <a:close/>
              </a:path>
              <a:path extrusionOk="0" h="696594" w="930910">
                <a:moveTo>
                  <a:pt x="775508" y="450344"/>
                </a:moveTo>
                <a:lnTo>
                  <a:pt x="659182" y="450344"/>
                </a:lnTo>
                <a:lnTo>
                  <a:pt x="674277" y="447275"/>
                </a:lnTo>
                <a:lnTo>
                  <a:pt x="686604" y="438905"/>
                </a:lnTo>
                <a:lnTo>
                  <a:pt x="694911" y="426495"/>
                </a:lnTo>
                <a:lnTo>
                  <a:pt x="697957" y="411303"/>
                </a:lnTo>
                <a:lnTo>
                  <a:pt x="694909" y="396138"/>
                </a:lnTo>
                <a:lnTo>
                  <a:pt x="686596" y="383725"/>
                </a:lnTo>
                <a:lnTo>
                  <a:pt x="674270" y="375341"/>
                </a:lnTo>
                <a:lnTo>
                  <a:pt x="659182" y="372262"/>
                </a:lnTo>
                <a:lnTo>
                  <a:pt x="775508" y="372262"/>
                </a:lnTo>
                <a:lnTo>
                  <a:pt x="760433" y="375341"/>
                </a:lnTo>
                <a:lnTo>
                  <a:pt x="748106" y="383725"/>
                </a:lnTo>
                <a:lnTo>
                  <a:pt x="739786" y="396138"/>
                </a:lnTo>
                <a:lnTo>
                  <a:pt x="736733" y="411303"/>
                </a:lnTo>
                <a:lnTo>
                  <a:pt x="739795" y="426508"/>
                </a:lnTo>
                <a:lnTo>
                  <a:pt x="748123" y="438917"/>
                </a:lnTo>
                <a:lnTo>
                  <a:pt x="760454" y="447279"/>
                </a:lnTo>
                <a:lnTo>
                  <a:pt x="775508" y="450344"/>
                </a:lnTo>
                <a:close/>
              </a:path>
              <a:path extrusionOk="0" h="696594" w="930910">
                <a:moveTo>
                  <a:pt x="601112" y="561658"/>
                </a:moveTo>
                <a:lnTo>
                  <a:pt x="565748" y="555982"/>
                </a:lnTo>
                <a:lnTo>
                  <a:pt x="534453" y="541153"/>
                </a:lnTo>
                <a:lnTo>
                  <a:pt x="509213" y="520469"/>
                </a:lnTo>
                <a:lnTo>
                  <a:pt x="492013" y="497225"/>
                </a:lnTo>
                <a:lnTo>
                  <a:pt x="925521" y="497225"/>
                </a:lnTo>
                <a:lnTo>
                  <a:pt x="928826" y="544355"/>
                </a:lnTo>
                <a:lnTo>
                  <a:pt x="666068" y="544355"/>
                </a:lnTo>
                <a:lnTo>
                  <a:pt x="652285" y="551407"/>
                </a:lnTo>
                <a:lnTo>
                  <a:pt x="636905" y="556871"/>
                </a:lnTo>
                <a:lnTo>
                  <a:pt x="619868" y="560404"/>
                </a:lnTo>
                <a:lnTo>
                  <a:pt x="601112" y="561658"/>
                </a:lnTo>
                <a:close/>
              </a:path>
              <a:path extrusionOk="0" h="696594" w="930910">
                <a:moveTo>
                  <a:pt x="329591" y="567248"/>
                </a:moveTo>
                <a:lnTo>
                  <a:pt x="310318" y="564668"/>
                </a:lnTo>
                <a:lnTo>
                  <a:pt x="292921" y="558058"/>
                </a:lnTo>
                <a:lnTo>
                  <a:pt x="277519" y="549118"/>
                </a:lnTo>
                <a:lnTo>
                  <a:pt x="264231" y="539545"/>
                </a:lnTo>
                <a:lnTo>
                  <a:pt x="400717" y="539545"/>
                </a:lnTo>
                <a:lnTo>
                  <a:pt x="395742" y="543949"/>
                </a:lnTo>
                <a:lnTo>
                  <a:pt x="364428" y="560699"/>
                </a:lnTo>
                <a:lnTo>
                  <a:pt x="329591" y="567248"/>
                </a:lnTo>
                <a:close/>
              </a:path>
              <a:path extrusionOk="0" h="696594" w="930910">
                <a:moveTo>
                  <a:pt x="814408" y="696021"/>
                </a:moveTo>
                <a:lnTo>
                  <a:pt x="776495" y="692234"/>
                </a:lnTo>
                <a:lnTo>
                  <a:pt x="722783" y="661960"/>
                </a:lnTo>
                <a:lnTo>
                  <a:pt x="707015" y="635086"/>
                </a:lnTo>
                <a:lnTo>
                  <a:pt x="706731" y="635086"/>
                </a:lnTo>
                <a:lnTo>
                  <a:pt x="666068" y="544355"/>
                </a:lnTo>
                <a:lnTo>
                  <a:pt x="928826" y="544355"/>
                </a:lnTo>
                <a:lnTo>
                  <a:pt x="929994" y="561658"/>
                </a:lnTo>
                <a:lnTo>
                  <a:pt x="930734" y="573183"/>
                </a:lnTo>
                <a:lnTo>
                  <a:pt x="921418" y="620429"/>
                </a:lnTo>
                <a:lnTo>
                  <a:pt x="911965" y="635086"/>
                </a:lnTo>
                <a:lnTo>
                  <a:pt x="707015" y="635086"/>
                </a:lnTo>
                <a:lnTo>
                  <a:pt x="706829" y="635305"/>
                </a:lnTo>
                <a:lnTo>
                  <a:pt x="911824" y="635305"/>
                </a:lnTo>
                <a:lnTo>
                  <a:pt x="896197" y="659537"/>
                </a:lnTo>
                <a:lnTo>
                  <a:pt x="859163" y="686178"/>
                </a:lnTo>
                <a:lnTo>
                  <a:pt x="814408" y="6960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5"/>
          <p:cNvSpPr/>
          <p:nvPr/>
        </p:nvSpPr>
        <p:spPr>
          <a:xfrm>
            <a:off x="6428995" y="2298226"/>
            <a:ext cx="979390" cy="6845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5"/>
          <p:cNvSpPr txBox="1"/>
          <p:nvPr>
            <p:ph type="title"/>
          </p:nvPr>
        </p:nvSpPr>
        <p:spPr>
          <a:xfrm>
            <a:off x="685676" y="196575"/>
            <a:ext cx="3867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Trabalhos relacionados</a:t>
            </a:r>
            <a:endParaRPr sz="2100"/>
          </a:p>
        </p:txBody>
      </p:sp>
      <p:sp>
        <p:nvSpPr>
          <p:cNvPr id="109" name="Google Shape;109;p5"/>
          <p:cNvSpPr txBox="1"/>
          <p:nvPr/>
        </p:nvSpPr>
        <p:spPr>
          <a:xfrm>
            <a:off x="501650" y="1157575"/>
            <a:ext cx="632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Gamificação no ensino de gêneros textuais</a:t>
            </a:r>
            <a:endParaRPr sz="20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787698" y="3306050"/>
            <a:ext cx="1823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4154" lvl="0" marL="23622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Aulas síncronas e  assíncronas.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3432599" y="3304225"/>
            <a:ext cx="2138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530225" lvl="0" marL="542290" marR="5080" rtl="0" algn="l">
              <a:lnSpc>
                <a:spcPct val="116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latin typeface="Verdana"/>
                <a:ea typeface="Verdana"/>
                <a:cs typeface="Verdana"/>
                <a:sym typeface="Verdana"/>
              </a:rPr>
              <a:t>Sistema com diversas  técnicas.</a:t>
            </a:r>
            <a:endParaRPr sz="14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5908975" y="3261325"/>
            <a:ext cx="2524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52729" lvl="0" marL="12700" marR="5080" rtl="0" algn="ctr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Feedback  50% positivo para formação.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1339062" y="2055696"/>
            <a:ext cx="923924" cy="10286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22" y="683313"/>
            <a:ext cx="534035" cy="43180"/>
          </a:xfrm>
          <a:custGeom>
            <a:rect b="b" l="l" r="r" t="t"/>
            <a:pathLst>
              <a:path extrusionOk="0" h="43179" w="534035">
                <a:moveTo>
                  <a:pt x="533772" y="43062"/>
                </a:moveTo>
                <a:lnTo>
                  <a:pt x="0" y="43062"/>
                </a:lnTo>
                <a:lnTo>
                  <a:pt x="0" y="0"/>
                </a:lnTo>
                <a:lnTo>
                  <a:pt x="533772" y="0"/>
                </a:lnTo>
                <a:lnTo>
                  <a:pt x="533772" y="43062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6"/>
          <p:cNvSpPr/>
          <p:nvPr/>
        </p:nvSpPr>
        <p:spPr>
          <a:xfrm>
            <a:off x="590985" y="683313"/>
            <a:ext cx="8553450" cy="43180"/>
          </a:xfrm>
          <a:custGeom>
            <a:rect b="b" l="l" r="r" t="t"/>
            <a:pathLst>
              <a:path extrusionOk="0" h="43179" w="8553450">
                <a:moveTo>
                  <a:pt x="0" y="0"/>
                </a:moveTo>
                <a:lnTo>
                  <a:pt x="8553014" y="0"/>
                </a:lnTo>
                <a:lnTo>
                  <a:pt x="8553014" y="43062"/>
                </a:lnTo>
                <a:lnTo>
                  <a:pt x="0" y="43062"/>
                </a:lnTo>
                <a:lnTo>
                  <a:pt x="0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21" name="Google Shape;121;p6"/>
          <p:cNvGrpSpPr/>
          <p:nvPr/>
        </p:nvGrpSpPr>
        <p:grpSpPr>
          <a:xfrm>
            <a:off x="8538863" y="4670172"/>
            <a:ext cx="605155" cy="269875"/>
            <a:chOff x="8538863" y="4670172"/>
            <a:chExt cx="605155" cy="269875"/>
          </a:xfrm>
        </p:grpSpPr>
        <p:sp>
          <p:nvSpPr>
            <p:cNvPr id="122" name="Google Shape;122;p6"/>
            <p:cNvSpPr/>
            <p:nvPr/>
          </p:nvSpPr>
          <p:spPr>
            <a:xfrm>
              <a:off x="8538863" y="4670172"/>
              <a:ext cx="605155" cy="269875"/>
            </a:xfrm>
            <a:custGeom>
              <a:rect b="b" l="l" r="r" t="t"/>
              <a:pathLst>
                <a:path extrusionOk="0" h="269875" w="605154">
                  <a:moveTo>
                    <a:pt x="0" y="0"/>
                  </a:moveTo>
                  <a:lnTo>
                    <a:pt x="605135" y="0"/>
                  </a:lnTo>
                  <a:lnTo>
                    <a:pt x="605135" y="269763"/>
                  </a:lnTo>
                  <a:lnTo>
                    <a:pt x="0" y="269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538863" y="4670172"/>
              <a:ext cx="605155" cy="269875"/>
            </a:xfrm>
            <a:custGeom>
              <a:rect b="b" l="l" r="r" t="t"/>
              <a:pathLst>
                <a:path extrusionOk="0" h="269875" w="605154">
                  <a:moveTo>
                    <a:pt x="605135" y="0"/>
                  </a:moveTo>
                  <a:lnTo>
                    <a:pt x="0" y="0"/>
                  </a:lnTo>
                  <a:lnTo>
                    <a:pt x="0" y="269763"/>
                  </a:lnTo>
                  <a:lnTo>
                    <a:pt x="605135" y="269763"/>
                  </a:lnTo>
                </a:path>
              </a:pathLst>
            </a:custGeom>
            <a:noFill/>
            <a:ln cap="flat" cmpd="sng" w="99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24" name="Google Shape;124;p6"/>
          <p:cNvGrpSpPr/>
          <p:nvPr/>
        </p:nvGrpSpPr>
        <p:grpSpPr>
          <a:xfrm>
            <a:off x="22" y="4670172"/>
            <a:ext cx="8394700" cy="269875"/>
            <a:chOff x="22" y="4670172"/>
            <a:chExt cx="8394700" cy="269875"/>
          </a:xfrm>
        </p:grpSpPr>
        <p:sp>
          <p:nvSpPr>
            <p:cNvPr id="125" name="Google Shape;125;p6"/>
            <p:cNvSpPr/>
            <p:nvPr/>
          </p:nvSpPr>
          <p:spPr>
            <a:xfrm>
              <a:off x="22" y="4670172"/>
              <a:ext cx="8394700" cy="269875"/>
            </a:xfrm>
            <a:custGeom>
              <a:rect b="b" l="l" r="r" t="t"/>
              <a:pathLst>
                <a:path extrusionOk="0" h="269875" w="8394700">
                  <a:moveTo>
                    <a:pt x="8394151" y="269763"/>
                  </a:moveTo>
                  <a:lnTo>
                    <a:pt x="0" y="269763"/>
                  </a:lnTo>
                  <a:lnTo>
                    <a:pt x="0" y="0"/>
                  </a:lnTo>
                  <a:lnTo>
                    <a:pt x="8394151" y="0"/>
                  </a:lnTo>
                  <a:lnTo>
                    <a:pt x="8394151" y="26976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22" y="4670172"/>
              <a:ext cx="8394700" cy="269875"/>
            </a:xfrm>
            <a:custGeom>
              <a:rect b="b" l="l" r="r" t="t"/>
              <a:pathLst>
                <a:path extrusionOk="0" h="269875" w="8394700">
                  <a:moveTo>
                    <a:pt x="0" y="0"/>
                  </a:moveTo>
                  <a:lnTo>
                    <a:pt x="8394151" y="0"/>
                  </a:lnTo>
                  <a:lnTo>
                    <a:pt x="8394151" y="269763"/>
                  </a:lnTo>
                  <a:lnTo>
                    <a:pt x="0" y="26976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9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7" name="Google Shape;127;p6"/>
          <p:cNvSpPr txBox="1"/>
          <p:nvPr>
            <p:ph type="title"/>
          </p:nvPr>
        </p:nvSpPr>
        <p:spPr>
          <a:xfrm>
            <a:off x="685676" y="214675"/>
            <a:ext cx="3974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Trabalhos relacionados</a:t>
            </a:r>
            <a:endParaRPr sz="2100"/>
          </a:p>
        </p:txBody>
      </p:sp>
      <p:sp>
        <p:nvSpPr>
          <p:cNvPr id="128" name="Google Shape;128;p6"/>
          <p:cNvSpPr txBox="1"/>
          <p:nvPr/>
        </p:nvSpPr>
        <p:spPr>
          <a:xfrm>
            <a:off x="3050026" y="3345000"/>
            <a:ext cx="27987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ctr">
              <a:lnSpc>
                <a:spcPct val="116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Verdana"/>
                <a:ea typeface="Verdana"/>
                <a:cs typeface="Verdana"/>
                <a:sym typeface="Verdana"/>
              </a:rPr>
              <a:t>Sistema de recompensas,  colaborativa entre  alunos.</a:t>
            </a:r>
            <a:endParaRPr sz="15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6176151" y="3204125"/>
            <a:ext cx="22185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Verdana"/>
                <a:ea typeface="Verdana"/>
                <a:cs typeface="Verdana"/>
                <a:sym typeface="Verdana"/>
              </a:rPr>
              <a:t>Feedback positivo para  formação e alunos mais  participativos.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578875" y="1088650"/>
            <a:ext cx="600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Gamificação com uso de plataforma virtual Socrative</a:t>
            </a:r>
            <a:endParaRPr sz="20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1269650" y="2062962"/>
            <a:ext cx="914399" cy="10191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6"/>
          <p:cNvSpPr/>
          <p:nvPr/>
        </p:nvSpPr>
        <p:spPr>
          <a:xfrm>
            <a:off x="3983918" y="2287138"/>
            <a:ext cx="930910" cy="696595"/>
          </a:xfrm>
          <a:custGeom>
            <a:rect b="b" l="l" r="r" t="t"/>
            <a:pathLst>
              <a:path extrusionOk="0" h="696594" w="930910">
                <a:moveTo>
                  <a:pt x="466111" y="184929"/>
                </a:moveTo>
                <a:lnTo>
                  <a:pt x="427181" y="184929"/>
                </a:lnTo>
                <a:lnTo>
                  <a:pt x="430958" y="148205"/>
                </a:lnTo>
                <a:lnTo>
                  <a:pt x="437320" y="127117"/>
                </a:lnTo>
                <a:lnTo>
                  <a:pt x="445236" y="114743"/>
                </a:lnTo>
                <a:lnTo>
                  <a:pt x="453672" y="104161"/>
                </a:lnTo>
                <a:lnTo>
                  <a:pt x="461849" y="91073"/>
                </a:lnTo>
                <a:lnTo>
                  <a:pt x="468647" y="74509"/>
                </a:lnTo>
                <a:lnTo>
                  <a:pt x="473293" y="51486"/>
                </a:lnTo>
                <a:lnTo>
                  <a:pt x="475014" y="19020"/>
                </a:lnTo>
                <a:lnTo>
                  <a:pt x="476534" y="11502"/>
                </a:lnTo>
                <a:lnTo>
                  <a:pt x="480683" y="5469"/>
                </a:lnTo>
                <a:lnTo>
                  <a:pt x="486844" y="1456"/>
                </a:lnTo>
                <a:lnTo>
                  <a:pt x="494402" y="0"/>
                </a:lnTo>
                <a:lnTo>
                  <a:pt x="501959" y="1681"/>
                </a:lnTo>
                <a:lnTo>
                  <a:pt x="508121" y="6191"/>
                </a:lnTo>
                <a:lnTo>
                  <a:pt x="512269" y="12728"/>
                </a:lnTo>
                <a:lnTo>
                  <a:pt x="513789" y="20488"/>
                </a:lnTo>
                <a:lnTo>
                  <a:pt x="511226" y="61025"/>
                </a:lnTo>
                <a:lnTo>
                  <a:pt x="504592" y="89969"/>
                </a:lnTo>
                <a:lnTo>
                  <a:pt x="495468" y="110627"/>
                </a:lnTo>
                <a:lnTo>
                  <a:pt x="485437" y="126305"/>
                </a:lnTo>
                <a:lnTo>
                  <a:pt x="478941" y="136541"/>
                </a:lnTo>
                <a:lnTo>
                  <a:pt x="473273" y="148765"/>
                </a:lnTo>
                <a:lnTo>
                  <a:pt x="468856" y="164415"/>
                </a:lnTo>
                <a:lnTo>
                  <a:pt x="466111" y="184929"/>
                </a:lnTo>
                <a:close/>
              </a:path>
              <a:path extrusionOk="0" h="696594" w="930910">
                <a:moveTo>
                  <a:pt x="868832" y="184929"/>
                </a:moveTo>
                <a:lnTo>
                  <a:pt x="625494" y="184929"/>
                </a:lnTo>
                <a:lnTo>
                  <a:pt x="653218" y="150325"/>
                </a:lnTo>
                <a:lnTo>
                  <a:pt x="682451" y="135132"/>
                </a:lnTo>
                <a:lnTo>
                  <a:pt x="711015" y="131657"/>
                </a:lnTo>
                <a:lnTo>
                  <a:pt x="736733" y="132208"/>
                </a:lnTo>
                <a:lnTo>
                  <a:pt x="786802" y="137995"/>
                </a:lnTo>
                <a:lnTo>
                  <a:pt x="830551" y="154748"/>
                </a:lnTo>
                <a:lnTo>
                  <a:pt x="866363" y="181550"/>
                </a:lnTo>
                <a:lnTo>
                  <a:pt x="868832" y="184929"/>
                </a:lnTo>
                <a:close/>
              </a:path>
              <a:path extrusionOk="0" h="696594" w="930910">
                <a:moveTo>
                  <a:pt x="116326" y="696333"/>
                </a:moveTo>
                <a:lnTo>
                  <a:pt x="72003" y="685974"/>
                </a:lnTo>
                <a:lnTo>
                  <a:pt x="34921" y="658058"/>
                </a:lnTo>
                <a:lnTo>
                  <a:pt x="9460" y="617328"/>
                </a:lnTo>
                <a:lnTo>
                  <a:pt x="0" y="568529"/>
                </a:lnTo>
                <a:lnTo>
                  <a:pt x="1267" y="549118"/>
                </a:lnTo>
                <a:lnTo>
                  <a:pt x="4225" y="508582"/>
                </a:lnTo>
                <a:lnTo>
                  <a:pt x="10389" y="426495"/>
                </a:lnTo>
                <a:lnTo>
                  <a:pt x="21962" y="274285"/>
                </a:lnTo>
                <a:lnTo>
                  <a:pt x="36774" y="226683"/>
                </a:lnTo>
                <a:lnTo>
                  <a:pt x="63290" y="187345"/>
                </a:lnTo>
                <a:lnTo>
                  <a:pt x="99593" y="157600"/>
                </a:lnTo>
                <a:lnTo>
                  <a:pt x="143761" y="138777"/>
                </a:lnTo>
                <a:lnTo>
                  <a:pt x="193877" y="132208"/>
                </a:lnTo>
                <a:lnTo>
                  <a:pt x="219594" y="131661"/>
                </a:lnTo>
                <a:lnTo>
                  <a:pt x="248158" y="135144"/>
                </a:lnTo>
                <a:lnTo>
                  <a:pt x="277392" y="150338"/>
                </a:lnTo>
                <a:lnTo>
                  <a:pt x="305116" y="184929"/>
                </a:lnTo>
                <a:lnTo>
                  <a:pt x="868832" y="184929"/>
                </a:lnTo>
                <a:lnTo>
                  <a:pt x="892624" y="217485"/>
                </a:lnTo>
                <a:lnTo>
                  <a:pt x="905496" y="255140"/>
                </a:lnTo>
                <a:lnTo>
                  <a:pt x="659182" y="255140"/>
                </a:lnTo>
                <a:lnTo>
                  <a:pt x="644106" y="258214"/>
                </a:lnTo>
                <a:lnTo>
                  <a:pt x="631779" y="266590"/>
                </a:lnTo>
                <a:lnTo>
                  <a:pt x="626370" y="274660"/>
                </a:lnTo>
                <a:lnTo>
                  <a:pt x="159878" y="274660"/>
                </a:lnTo>
                <a:lnTo>
                  <a:pt x="155101" y="283374"/>
                </a:lnTo>
                <a:lnTo>
                  <a:pt x="155101" y="341030"/>
                </a:lnTo>
                <a:lnTo>
                  <a:pt x="105593" y="341030"/>
                </a:lnTo>
                <a:lnTo>
                  <a:pt x="96938" y="345840"/>
                </a:lnTo>
                <a:lnTo>
                  <a:pt x="96938" y="367484"/>
                </a:lnTo>
                <a:lnTo>
                  <a:pt x="105593" y="372262"/>
                </a:lnTo>
                <a:lnTo>
                  <a:pt x="155101" y="372262"/>
                </a:lnTo>
                <a:lnTo>
                  <a:pt x="155101" y="422141"/>
                </a:lnTo>
                <a:lnTo>
                  <a:pt x="159878" y="430824"/>
                </a:lnTo>
                <a:lnTo>
                  <a:pt x="626361" y="430824"/>
                </a:lnTo>
                <a:lnTo>
                  <a:pt x="631797" y="438917"/>
                </a:lnTo>
                <a:lnTo>
                  <a:pt x="644128" y="447279"/>
                </a:lnTo>
                <a:lnTo>
                  <a:pt x="659182" y="450344"/>
                </a:lnTo>
                <a:lnTo>
                  <a:pt x="922190" y="450344"/>
                </a:lnTo>
                <a:lnTo>
                  <a:pt x="925521" y="497225"/>
                </a:lnTo>
                <a:lnTo>
                  <a:pt x="438813" y="497225"/>
                </a:lnTo>
                <a:lnTo>
                  <a:pt x="421285" y="521342"/>
                </a:lnTo>
                <a:lnTo>
                  <a:pt x="400717" y="539545"/>
                </a:lnTo>
                <a:lnTo>
                  <a:pt x="264231" y="539545"/>
                </a:lnTo>
                <a:lnTo>
                  <a:pt x="223811" y="634774"/>
                </a:lnTo>
                <a:lnTo>
                  <a:pt x="207981" y="661746"/>
                </a:lnTo>
                <a:lnTo>
                  <a:pt x="184838" y="680885"/>
                </a:lnTo>
                <a:lnTo>
                  <a:pt x="154256" y="692452"/>
                </a:lnTo>
                <a:lnTo>
                  <a:pt x="116326" y="696333"/>
                </a:lnTo>
                <a:close/>
              </a:path>
              <a:path extrusionOk="0" h="696594" w="930910">
                <a:moveTo>
                  <a:pt x="775508" y="333222"/>
                </a:moveTo>
                <a:lnTo>
                  <a:pt x="659182" y="333222"/>
                </a:lnTo>
                <a:lnTo>
                  <a:pt x="674270" y="330156"/>
                </a:lnTo>
                <a:lnTo>
                  <a:pt x="686596" y="321794"/>
                </a:lnTo>
                <a:lnTo>
                  <a:pt x="694909" y="309386"/>
                </a:lnTo>
                <a:lnTo>
                  <a:pt x="697957" y="294181"/>
                </a:lnTo>
                <a:lnTo>
                  <a:pt x="694909" y="279002"/>
                </a:lnTo>
                <a:lnTo>
                  <a:pt x="686596" y="266590"/>
                </a:lnTo>
                <a:lnTo>
                  <a:pt x="674270" y="258214"/>
                </a:lnTo>
                <a:lnTo>
                  <a:pt x="659182" y="255140"/>
                </a:lnTo>
                <a:lnTo>
                  <a:pt x="775508" y="255140"/>
                </a:lnTo>
                <a:lnTo>
                  <a:pt x="760433" y="258214"/>
                </a:lnTo>
                <a:lnTo>
                  <a:pt x="748106" y="266590"/>
                </a:lnTo>
                <a:lnTo>
                  <a:pt x="739786" y="279002"/>
                </a:lnTo>
                <a:lnTo>
                  <a:pt x="736733" y="294181"/>
                </a:lnTo>
                <a:lnTo>
                  <a:pt x="739786" y="309386"/>
                </a:lnTo>
                <a:lnTo>
                  <a:pt x="748106" y="321794"/>
                </a:lnTo>
                <a:lnTo>
                  <a:pt x="760433" y="330156"/>
                </a:lnTo>
                <a:lnTo>
                  <a:pt x="775508" y="333222"/>
                </a:lnTo>
                <a:close/>
              </a:path>
              <a:path extrusionOk="0" h="696594" w="930910">
                <a:moveTo>
                  <a:pt x="913779" y="333222"/>
                </a:moveTo>
                <a:lnTo>
                  <a:pt x="775508" y="333222"/>
                </a:lnTo>
                <a:lnTo>
                  <a:pt x="790597" y="330156"/>
                </a:lnTo>
                <a:lnTo>
                  <a:pt x="802922" y="321794"/>
                </a:lnTo>
                <a:lnTo>
                  <a:pt x="811235" y="309386"/>
                </a:lnTo>
                <a:lnTo>
                  <a:pt x="814284" y="294181"/>
                </a:lnTo>
                <a:lnTo>
                  <a:pt x="811235" y="279002"/>
                </a:lnTo>
                <a:lnTo>
                  <a:pt x="802922" y="266590"/>
                </a:lnTo>
                <a:lnTo>
                  <a:pt x="790597" y="258214"/>
                </a:lnTo>
                <a:lnTo>
                  <a:pt x="775508" y="255140"/>
                </a:lnTo>
                <a:lnTo>
                  <a:pt x="905496" y="255140"/>
                </a:lnTo>
                <a:lnTo>
                  <a:pt x="907717" y="261636"/>
                </a:lnTo>
                <a:lnTo>
                  <a:pt x="908430" y="263448"/>
                </a:lnTo>
                <a:lnTo>
                  <a:pt x="908896" y="265384"/>
                </a:lnTo>
                <a:lnTo>
                  <a:pt x="909020" y="267352"/>
                </a:lnTo>
                <a:lnTo>
                  <a:pt x="913779" y="333222"/>
                </a:lnTo>
                <a:close/>
              </a:path>
              <a:path extrusionOk="0" h="696594" w="930910">
                <a:moveTo>
                  <a:pt x="922190" y="450344"/>
                </a:moveTo>
                <a:lnTo>
                  <a:pt x="775508" y="450344"/>
                </a:lnTo>
                <a:lnTo>
                  <a:pt x="790603" y="447275"/>
                </a:lnTo>
                <a:lnTo>
                  <a:pt x="802930" y="438905"/>
                </a:lnTo>
                <a:lnTo>
                  <a:pt x="811238" y="426495"/>
                </a:lnTo>
                <a:lnTo>
                  <a:pt x="814284" y="411303"/>
                </a:lnTo>
                <a:lnTo>
                  <a:pt x="811235" y="396138"/>
                </a:lnTo>
                <a:lnTo>
                  <a:pt x="802922" y="383725"/>
                </a:lnTo>
                <a:lnTo>
                  <a:pt x="790597" y="375341"/>
                </a:lnTo>
                <a:lnTo>
                  <a:pt x="775508" y="372262"/>
                </a:lnTo>
                <a:lnTo>
                  <a:pt x="553589" y="372262"/>
                </a:lnTo>
                <a:lnTo>
                  <a:pt x="562243" y="367484"/>
                </a:lnTo>
                <a:lnTo>
                  <a:pt x="562243" y="345840"/>
                </a:lnTo>
                <a:lnTo>
                  <a:pt x="553589" y="341030"/>
                </a:lnTo>
                <a:lnTo>
                  <a:pt x="186122" y="341030"/>
                </a:lnTo>
                <a:lnTo>
                  <a:pt x="186104" y="283374"/>
                </a:lnTo>
                <a:lnTo>
                  <a:pt x="181344" y="274660"/>
                </a:lnTo>
                <a:lnTo>
                  <a:pt x="626370" y="274660"/>
                </a:lnTo>
                <a:lnTo>
                  <a:pt x="623460" y="279002"/>
                </a:lnTo>
                <a:lnTo>
                  <a:pt x="620406" y="294181"/>
                </a:lnTo>
                <a:lnTo>
                  <a:pt x="623460" y="309386"/>
                </a:lnTo>
                <a:lnTo>
                  <a:pt x="631779" y="321794"/>
                </a:lnTo>
                <a:lnTo>
                  <a:pt x="644106" y="330156"/>
                </a:lnTo>
                <a:lnTo>
                  <a:pt x="659182" y="333222"/>
                </a:lnTo>
                <a:lnTo>
                  <a:pt x="913779" y="333222"/>
                </a:lnTo>
                <a:lnTo>
                  <a:pt x="922190" y="450344"/>
                </a:lnTo>
                <a:close/>
              </a:path>
              <a:path extrusionOk="0" h="696594" w="930910">
                <a:moveTo>
                  <a:pt x="377021" y="372262"/>
                </a:moveTo>
                <a:lnTo>
                  <a:pt x="243385" y="372262"/>
                </a:lnTo>
                <a:lnTo>
                  <a:pt x="252040" y="367484"/>
                </a:lnTo>
                <a:lnTo>
                  <a:pt x="252040" y="345840"/>
                </a:lnTo>
                <a:lnTo>
                  <a:pt x="243385" y="341030"/>
                </a:lnTo>
                <a:lnTo>
                  <a:pt x="377021" y="341030"/>
                </a:lnTo>
                <a:lnTo>
                  <a:pt x="368366" y="345840"/>
                </a:lnTo>
                <a:lnTo>
                  <a:pt x="368366" y="367484"/>
                </a:lnTo>
                <a:lnTo>
                  <a:pt x="377021" y="372262"/>
                </a:lnTo>
                <a:close/>
              </a:path>
              <a:path extrusionOk="0" h="696594" w="930910">
                <a:moveTo>
                  <a:pt x="493347" y="372262"/>
                </a:moveTo>
                <a:lnTo>
                  <a:pt x="437262" y="372262"/>
                </a:lnTo>
                <a:lnTo>
                  <a:pt x="445917" y="367484"/>
                </a:lnTo>
                <a:lnTo>
                  <a:pt x="445917" y="345840"/>
                </a:lnTo>
                <a:lnTo>
                  <a:pt x="437262" y="341030"/>
                </a:lnTo>
                <a:lnTo>
                  <a:pt x="493347" y="341030"/>
                </a:lnTo>
                <a:lnTo>
                  <a:pt x="484692" y="345840"/>
                </a:lnTo>
                <a:lnTo>
                  <a:pt x="484692" y="367484"/>
                </a:lnTo>
                <a:lnTo>
                  <a:pt x="493347" y="372262"/>
                </a:lnTo>
                <a:close/>
              </a:path>
              <a:path extrusionOk="0" h="696594" w="930910">
                <a:moveTo>
                  <a:pt x="626361" y="430824"/>
                </a:moveTo>
                <a:lnTo>
                  <a:pt x="181344" y="430824"/>
                </a:lnTo>
                <a:lnTo>
                  <a:pt x="186122" y="422141"/>
                </a:lnTo>
                <a:lnTo>
                  <a:pt x="186122" y="372262"/>
                </a:lnTo>
                <a:lnTo>
                  <a:pt x="659182" y="372262"/>
                </a:lnTo>
                <a:lnTo>
                  <a:pt x="644106" y="375341"/>
                </a:lnTo>
                <a:lnTo>
                  <a:pt x="631779" y="383725"/>
                </a:lnTo>
                <a:lnTo>
                  <a:pt x="623460" y="396138"/>
                </a:lnTo>
                <a:lnTo>
                  <a:pt x="620406" y="411303"/>
                </a:lnTo>
                <a:lnTo>
                  <a:pt x="623468" y="426508"/>
                </a:lnTo>
                <a:lnTo>
                  <a:pt x="626361" y="430824"/>
                </a:lnTo>
                <a:close/>
              </a:path>
              <a:path extrusionOk="0" h="696594" w="930910">
                <a:moveTo>
                  <a:pt x="775508" y="450344"/>
                </a:moveTo>
                <a:lnTo>
                  <a:pt x="659182" y="450344"/>
                </a:lnTo>
                <a:lnTo>
                  <a:pt x="674277" y="447275"/>
                </a:lnTo>
                <a:lnTo>
                  <a:pt x="686604" y="438905"/>
                </a:lnTo>
                <a:lnTo>
                  <a:pt x="694911" y="426495"/>
                </a:lnTo>
                <a:lnTo>
                  <a:pt x="697957" y="411303"/>
                </a:lnTo>
                <a:lnTo>
                  <a:pt x="694909" y="396138"/>
                </a:lnTo>
                <a:lnTo>
                  <a:pt x="686596" y="383725"/>
                </a:lnTo>
                <a:lnTo>
                  <a:pt x="674270" y="375341"/>
                </a:lnTo>
                <a:lnTo>
                  <a:pt x="659182" y="372262"/>
                </a:lnTo>
                <a:lnTo>
                  <a:pt x="775508" y="372262"/>
                </a:lnTo>
                <a:lnTo>
                  <a:pt x="760433" y="375341"/>
                </a:lnTo>
                <a:lnTo>
                  <a:pt x="748106" y="383725"/>
                </a:lnTo>
                <a:lnTo>
                  <a:pt x="739786" y="396138"/>
                </a:lnTo>
                <a:lnTo>
                  <a:pt x="736733" y="411303"/>
                </a:lnTo>
                <a:lnTo>
                  <a:pt x="739795" y="426508"/>
                </a:lnTo>
                <a:lnTo>
                  <a:pt x="748123" y="438917"/>
                </a:lnTo>
                <a:lnTo>
                  <a:pt x="760454" y="447279"/>
                </a:lnTo>
                <a:lnTo>
                  <a:pt x="775508" y="450344"/>
                </a:lnTo>
                <a:close/>
              </a:path>
              <a:path extrusionOk="0" h="696594" w="930910">
                <a:moveTo>
                  <a:pt x="601112" y="561658"/>
                </a:moveTo>
                <a:lnTo>
                  <a:pt x="565748" y="555982"/>
                </a:lnTo>
                <a:lnTo>
                  <a:pt x="534453" y="541153"/>
                </a:lnTo>
                <a:lnTo>
                  <a:pt x="509213" y="520469"/>
                </a:lnTo>
                <a:lnTo>
                  <a:pt x="492013" y="497225"/>
                </a:lnTo>
                <a:lnTo>
                  <a:pt x="925521" y="497225"/>
                </a:lnTo>
                <a:lnTo>
                  <a:pt x="928826" y="544355"/>
                </a:lnTo>
                <a:lnTo>
                  <a:pt x="666068" y="544355"/>
                </a:lnTo>
                <a:lnTo>
                  <a:pt x="652285" y="551407"/>
                </a:lnTo>
                <a:lnTo>
                  <a:pt x="636905" y="556871"/>
                </a:lnTo>
                <a:lnTo>
                  <a:pt x="619868" y="560404"/>
                </a:lnTo>
                <a:lnTo>
                  <a:pt x="601112" y="561658"/>
                </a:lnTo>
                <a:close/>
              </a:path>
              <a:path extrusionOk="0" h="696594" w="930910">
                <a:moveTo>
                  <a:pt x="329591" y="567248"/>
                </a:moveTo>
                <a:lnTo>
                  <a:pt x="310318" y="564668"/>
                </a:lnTo>
                <a:lnTo>
                  <a:pt x="292921" y="558058"/>
                </a:lnTo>
                <a:lnTo>
                  <a:pt x="277519" y="549118"/>
                </a:lnTo>
                <a:lnTo>
                  <a:pt x="264231" y="539545"/>
                </a:lnTo>
                <a:lnTo>
                  <a:pt x="400717" y="539545"/>
                </a:lnTo>
                <a:lnTo>
                  <a:pt x="395742" y="543949"/>
                </a:lnTo>
                <a:lnTo>
                  <a:pt x="364428" y="560699"/>
                </a:lnTo>
                <a:lnTo>
                  <a:pt x="329591" y="567248"/>
                </a:lnTo>
                <a:close/>
              </a:path>
              <a:path extrusionOk="0" h="696594" w="930910">
                <a:moveTo>
                  <a:pt x="814408" y="696021"/>
                </a:moveTo>
                <a:lnTo>
                  <a:pt x="776495" y="692234"/>
                </a:lnTo>
                <a:lnTo>
                  <a:pt x="722783" y="661960"/>
                </a:lnTo>
                <a:lnTo>
                  <a:pt x="707015" y="635086"/>
                </a:lnTo>
                <a:lnTo>
                  <a:pt x="706731" y="635086"/>
                </a:lnTo>
                <a:lnTo>
                  <a:pt x="666068" y="544355"/>
                </a:lnTo>
                <a:lnTo>
                  <a:pt x="928826" y="544355"/>
                </a:lnTo>
                <a:lnTo>
                  <a:pt x="929994" y="561658"/>
                </a:lnTo>
                <a:lnTo>
                  <a:pt x="930734" y="573183"/>
                </a:lnTo>
                <a:lnTo>
                  <a:pt x="921418" y="620429"/>
                </a:lnTo>
                <a:lnTo>
                  <a:pt x="911965" y="635086"/>
                </a:lnTo>
                <a:lnTo>
                  <a:pt x="707015" y="635086"/>
                </a:lnTo>
                <a:lnTo>
                  <a:pt x="706829" y="635305"/>
                </a:lnTo>
                <a:lnTo>
                  <a:pt x="911824" y="635305"/>
                </a:lnTo>
                <a:lnTo>
                  <a:pt x="896197" y="659537"/>
                </a:lnTo>
                <a:lnTo>
                  <a:pt x="859163" y="686178"/>
                </a:lnTo>
                <a:lnTo>
                  <a:pt x="814408" y="6960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" name="Google Shape;133;p6"/>
          <p:cNvSpPr/>
          <p:nvPr/>
        </p:nvSpPr>
        <p:spPr>
          <a:xfrm>
            <a:off x="6795707" y="2230274"/>
            <a:ext cx="979500" cy="684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6"/>
          <p:cNvSpPr txBox="1"/>
          <p:nvPr/>
        </p:nvSpPr>
        <p:spPr>
          <a:xfrm>
            <a:off x="893903" y="3357607"/>
            <a:ext cx="1666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Aulas assíncronas.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6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7"/>
          <p:cNvGrpSpPr/>
          <p:nvPr/>
        </p:nvGrpSpPr>
        <p:grpSpPr>
          <a:xfrm>
            <a:off x="1038862" y="1897767"/>
            <a:ext cx="1530473" cy="1160808"/>
            <a:chOff x="1038862" y="1897767"/>
            <a:chExt cx="1530473" cy="1160808"/>
          </a:xfrm>
        </p:grpSpPr>
        <p:sp>
          <p:nvSpPr>
            <p:cNvPr id="141" name="Google Shape;141;p7"/>
            <p:cNvSpPr/>
            <p:nvPr/>
          </p:nvSpPr>
          <p:spPr>
            <a:xfrm>
              <a:off x="1706785" y="2235686"/>
              <a:ext cx="862550" cy="8228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038862" y="1897767"/>
              <a:ext cx="923924" cy="10286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3" name="Google Shape;143;p7"/>
          <p:cNvSpPr txBox="1"/>
          <p:nvPr>
            <p:ph type="title"/>
          </p:nvPr>
        </p:nvSpPr>
        <p:spPr>
          <a:xfrm>
            <a:off x="685676" y="196575"/>
            <a:ext cx="40146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Trabalhos Relacionados</a:t>
            </a:r>
            <a:endParaRPr sz="2100"/>
          </a:p>
        </p:txBody>
      </p:sp>
      <p:sp>
        <p:nvSpPr>
          <p:cNvPr id="144" name="Google Shape;144;p7"/>
          <p:cNvSpPr txBox="1"/>
          <p:nvPr/>
        </p:nvSpPr>
        <p:spPr>
          <a:xfrm>
            <a:off x="3167776" y="3325675"/>
            <a:ext cx="25800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ctr">
              <a:lnSpc>
                <a:spcPct val="116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Verdana"/>
                <a:ea typeface="Verdana"/>
                <a:cs typeface="Verdana"/>
                <a:sym typeface="Verdana"/>
              </a:rPr>
              <a:t>Sistema de  recompensas por níveis  e muito colaborativo.</a:t>
            </a:r>
            <a:endParaRPr sz="15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6219874" y="3365575"/>
            <a:ext cx="23346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2700" lvl="0" marL="12700" marR="5080" rtl="0" algn="ctr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Verdana"/>
                <a:ea typeface="Verdana"/>
                <a:cs typeface="Verdana"/>
                <a:sym typeface="Verdana"/>
              </a:rPr>
              <a:t>Feedback positivo  Alunos mais motivados  e confiantes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598375" y="1119100"/>
            <a:ext cx="58611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Gamificação para Cursos de Graduação</a:t>
            </a:r>
            <a:endParaRPr sz="20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3904929" y="2129879"/>
            <a:ext cx="930910" cy="696594"/>
          </a:xfrm>
          <a:custGeom>
            <a:rect b="b" l="l" r="r" t="t"/>
            <a:pathLst>
              <a:path extrusionOk="0" h="696594" w="930910">
                <a:moveTo>
                  <a:pt x="911821" y="635304"/>
                </a:moveTo>
                <a:lnTo>
                  <a:pt x="707085" y="635304"/>
                </a:lnTo>
                <a:lnTo>
                  <a:pt x="707161" y="635495"/>
                </a:lnTo>
                <a:lnTo>
                  <a:pt x="722782" y="661962"/>
                </a:lnTo>
                <a:lnTo>
                  <a:pt x="745921" y="680885"/>
                </a:lnTo>
                <a:lnTo>
                  <a:pt x="776490" y="692238"/>
                </a:lnTo>
                <a:lnTo>
                  <a:pt x="814400" y="696023"/>
                </a:lnTo>
                <a:lnTo>
                  <a:pt x="859155" y="686181"/>
                </a:lnTo>
                <a:lnTo>
                  <a:pt x="896188" y="659536"/>
                </a:lnTo>
                <a:lnTo>
                  <a:pt x="911821" y="635304"/>
                </a:lnTo>
                <a:close/>
              </a:path>
              <a:path extrusionOk="0" h="696594" w="930910">
                <a:moveTo>
                  <a:pt x="930732" y="573189"/>
                </a:moveTo>
                <a:lnTo>
                  <a:pt x="925512" y="497230"/>
                </a:lnTo>
                <a:lnTo>
                  <a:pt x="922185" y="450342"/>
                </a:lnTo>
                <a:lnTo>
                  <a:pt x="913777" y="333222"/>
                </a:lnTo>
                <a:lnTo>
                  <a:pt x="909015" y="267360"/>
                </a:lnTo>
                <a:lnTo>
                  <a:pt x="908888" y="265391"/>
                </a:lnTo>
                <a:lnTo>
                  <a:pt x="908431" y="263448"/>
                </a:lnTo>
                <a:lnTo>
                  <a:pt x="907707" y="261632"/>
                </a:lnTo>
                <a:lnTo>
                  <a:pt x="905497" y="255143"/>
                </a:lnTo>
                <a:lnTo>
                  <a:pt x="892619" y="217487"/>
                </a:lnTo>
                <a:lnTo>
                  <a:pt x="868832" y="184924"/>
                </a:lnTo>
                <a:lnTo>
                  <a:pt x="830541" y="154749"/>
                </a:lnTo>
                <a:lnTo>
                  <a:pt x="814285" y="148526"/>
                </a:lnTo>
                <a:lnTo>
                  <a:pt x="814285" y="294182"/>
                </a:lnTo>
                <a:lnTo>
                  <a:pt x="814285" y="411302"/>
                </a:lnTo>
                <a:lnTo>
                  <a:pt x="811237" y="426491"/>
                </a:lnTo>
                <a:lnTo>
                  <a:pt x="802932" y="438912"/>
                </a:lnTo>
                <a:lnTo>
                  <a:pt x="790600" y="447281"/>
                </a:lnTo>
                <a:lnTo>
                  <a:pt x="775500" y="450342"/>
                </a:lnTo>
                <a:lnTo>
                  <a:pt x="760450" y="447281"/>
                </a:lnTo>
                <a:lnTo>
                  <a:pt x="748118" y="438924"/>
                </a:lnTo>
                <a:lnTo>
                  <a:pt x="739787" y="426516"/>
                </a:lnTo>
                <a:lnTo>
                  <a:pt x="736727" y="411302"/>
                </a:lnTo>
                <a:lnTo>
                  <a:pt x="739787" y="396138"/>
                </a:lnTo>
                <a:lnTo>
                  <a:pt x="748106" y="383730"/>
                </a:lnTo>
                <a:lnTo>
                  <a:pt x="760425" y="375348"/>
                </a:lnTo>
                <a:lnTo>
                  <a:pt x="775500" y="372262"/>
                </a:lnTo>
                <a:lnTo>
                  <a:pt x="790587" y="375348"/>
                </a:lnTo>
                <a:lnTo>
                  <a:pt x="802919" y="383730"/>
                </a:lnTo>
                <a:lnTo>
                  <a:pt x="811225" y="396138"/>
                </a:lnTo>
                <a:lnTo>
                  <a:pt x="814285" y="411302"/>
                </a:lnTo>
                <a:lnTo>
                  <a:pt x="814285" y="294182"/>
                </a:lnTo>
                <a:lnTo>
                  <a:pt x="811225" y="309384"/>
                </a:lnTo>
                <a:lnTo>
                  <a:pt x="802919" y="321792"/>
                </a:lnTo>
                <a:lnTo>
                  <a:pt x="790587" y="330161"/>
                </a:lnTo>
                <a:lnTo>
                  <a:pt x="775500" y="333222"/>
                </a:lnTo>
                <a:lnTo>
                  <a:pt x="760425" y="330161"/>
                </a:lnTo>
                <a:lnTo>
                  <a:pt x="748106" y="321792"/>
                </a:lnTo>
                <a:lnTo>
                  <a:pt x="739787" y="309384"/>
                </a:lnTo>
                <a:lnTo>
                  <a:pt x="736727" y="294182"/>
                </a:lnTo>
                <a:lnTo>
                  <a:pt x="739787" y="279006"/>
                </a:lnTo>
                <a:lnTo>
                  <a:pt x="748106" y="266598"/>
                </a:lnTo>
                <a:lnTo>
                  <a:pt x="760425" y="258216"/>
                </a:lnTo>
                <a:lnTo>
                  <a:pt x="775500" y="255143"/>
                </a:lnTo>
                <a:lnTo>
                  <a:pt x="790587" y="258216"/>
                </a:lnTo>
                <a:lnTo>
                  <a:pt x="802919" y="266598"/>
                </a:lnTo>
                <a:lnTo>
                  <a:pt x="811225" y="279006"/>
                </a:lnTo>
                <a:lnTo>
                  <a:pt x="814285" y="294182"/>
                </a:lnTo>
                <a:lnTo>
                  <a:pt x="814285" y="148526"/>
                </a:lnTo>
                <a:lnTo>
                  <a:pt x="786803" y="137998"/>
                </a:lnTo>
                <a:lnTo>
                  <a:pt x="736727" y="132207"/>
                </a:lnTo>
                <a:lnTo>
                  <a:pt x="711009" y="131660"/>
                </a:lnTo>
                <a:lnTo>
                  <a:pt x="697953" y="133248"/>
                </a:lnTo>
                <a:lnTo>
                  <a:pt x="697953" y="294182"/>
                </a:lnTo>
                <a:lnTo>
                  <a:pt x="697953" y="411302"/>
                </a:lnTo>
                <a:lnTo>
                  <a:pt x="694905" y="426491"/>
                </a:lnTo>
                <a:lnTo>
                  <a:pt x="686600" y="438912"/>
                </a:lnTo>
                <a:lnTo>
                  <a:pt x="674268" y="447281"/>
                </a:lnTo>
                <a:lnTo>
                  <a:pt x="659180" y="450342"/>
                </a:lnTo>
                <a:lnTo>
                  <a:pt x="644118" y="447281"/>
                </a:lnTo>
                <a:lnTo>
                  <a:pt x="631786" y="438924"/>
                </a:lnTo>
                <a:lnTo>
                  <a:pt x="626351" y="430822"/>
                </a:lnTo>
                <a:lnTo>
                  <a:pt x="623468" y="426516"/>
                </a:lnTo>
                <a:lnTo>
                  <a:pt x="620407" y="411302"/>
                </a:lnTo>
                <a:lnTo>
                  <a:pt x="623455" y="396138"/>
                </a:lnTo>
                <a:lnTo>
                  <a:pt x="631774" y="383730"/>
                </a:lnTo>
                <a:lnTo>
                  <a:pt x="644105" y="375348"/>
                </a:lnTo>
                <a:lnTo>
                  <a:pt x="659180" y="372262"/>
                </a:lnTo>
                <a:lnTo>
                  <a:pt x="674268" y="375348"/>
                </a:lnTo>
                <a:lnTo>
                  <a:pt x="686587" y="383730"/>
                </a:lnTo>
                <a:lnTo>
                  <a:pt x="694905" y="396138"/>
                </a:lnTo>
                <a:lnTo>
                  <a:pt x="697953" y="411302"/>
                </a:lnTo>
                <a:lnTo>
                  <a:pt x="697953" y="294182"/>
                </a:lnTo>
                <a:lnTo>
                  <a:pt x="694905" y="309384"/>
                </a:lnTo>
                <a:lnTo>
                  <a:pt x="686587" y="321792"/>
                </a:lnTo>
                <a:lnTo>
                  <a:pt x="674268" y="330161"/>
                </a:lnTo>
                <a:lnTo>
                  <a:pt x="659180" y="333222"/>
                </a:lnTo>
                <a:lnTo>
                  <a:pt x="644105" y="330161"/>
                </a:lnTo>
                <a:lnTo>
                  <a:pt x="631774" y="321792"/>
                </a:lnTo>
                <a:lnTo>
                  <a:pt x="623455" y="309384"/>
                </a:lnTo>
                <a:lnTo>
                  <a:pt x="620407" y="294182"/>
                </a:lnTo>
                <a:lnTo>
                  <a:pt x="623455" y="279006"/>
                </a:lnTo>
                <a:lnTo>
                  <a:pt x="626364" y="274662"/>
                </a:lnTo>
                <a:lnTo>
                  <a:pt x="631774" y="266598"/>
                </a:lnTo>
                <a:lnTo>
                  <a:pt x="644105" y="258216"/>
                </a:lnTo>
                <a:lnTo>
                  <a:pt x="659180" y="255143"/>
                </a:lnTo>
                <a:lnTo>
                  <a:pt x="674268" y="258216"/>
                </a:lnTo>
                <a:lnTo>
                  <a:pt x="686587" y="266598"/>
                </a:lnTo>
                <a:lnTo>
                  <a:pt x="694905" y="279006"/>
                </a:lnTo>
                <a:lnTo>
                  <a:pt x="697953" y="294182"/>
                </a:lnTo>
                <a:lnTo>
                  <a:pt x="697953" y="133248"/>
                </a:lnTo>
                <a:lnTo>
                  <a:pt x="682447" y="135128"/>
                </a:lnTo>
                <a:lnTo>
                  <a:pt x="653211" y="150329"/>
                </a:lnTo>
                <a:lnTo>
                  <a:pt x="625487" y="184924"/>
                </a:lnTo>
                <a:lnTo>
                  <a:pt x="562241" y="184924"/>
                </a:lnTo>
                <a:lnTo>
                  <a:pt x="562241" y="345846"/>
                </a:lnTo>
                <a:lnTo>
                  <a:pt x="562241" y="367487"/>
                </a:lnTo>
                <a:lnTo>
                  <a:pt x="553580" y="372262"/>
                </a:lnTo>
                <a:lnTo>
                  <a:pt x="493344" y="372262"/>
                </a:lnTo>
                <a:lnTo>
                  <a:pt x="484682" y="367487"/>
                </a:lnTo>
                <a:lnTo>
                  <a:pt x="484682" y="345846"/>
                </a:lnTo>
                <a:lnTo>
                  <a:pt x="493344" y="341033"/>
                </a:lnTo>
                <a:lnTo>
                  <a:pt x="553580" y="341033"/>
                </a:lnTo>
                <a:lnTo>
                  <a:pt x="562241" y="345846"/>
                </a:lnTo>
                <a:lnTo>
                  <a:pt x="562241" y="184924"/>
                </a:lnTo>
                <a:lnTo>
                  <a:pt x="466102" y="184924"/>
                </a:lnTo>
                <a:lnTo>
                  <a:pt x="468845" y="164414"/>
                </a:lnTo>
                <a:lnTo>
                  <a:pt x="473265" y="148767"/>
                </a:lnTo>
                <a:lnTo>
                  <a:pt x="478942" y="136537"/>
                </a:lnTo>
                <a:lnTo>
                  <a:pt x="485432" y="126301"/>
                </a:lnTo>
                <a:lnTo>
                  <a:pt x="495465" y="110629"/>
                </a:lnTo>
                <a:lnTo>
                  <a:pt x="504583" y="89966"/>
                </a:lnTo>
                <a:lnTo>
                  <a:pt x="511225" y="61023"/>
                </a:lnTo>
                <a:lnTo>
                  <a:pt x="513791" y="20485"/>
                </a:lnTo>
                <a:lnTo>
                  <a:pt x="512267" y="12725"/>
                </a:lnTo>
                <a:lnTo>
                  <a:pt x="508114" y="6197"/>
                </a:lnTo>
                <a:lnTo>
                  <a:pt x="501954" y="1689"/>
                </a:lnTo>
                <a:lnTo>
                  <a:pt x="494398" y="0"/>
                </a:lnTo>
                <a:lnTo>
                  <a:pt x="486841" y="1460"/>
                </a:lnTo>
                <a:lnTo>
                  <a:pt x="480682" y="5473"/>
                </a:lnTo>
                <a:lnTo>
                  <a:pt x="476529" y="11506"/>
                </a:lnTo>
                <a:lnTo>
                  <a:pt x="475005" y="19024"/>
                </a:lnTo>
                <a:lnTo>
                  <a:pt x="473290" y="51485"/>
                </a:lnTo>
                <a:lnTo>
                  <a:pt x="468642" y="74510"/>
                </a:lnTo>
                <a:lnTo>
                  <a:pt x="461848" y="91071"/>
                </a:lnTo>
                <a:lnTo>
                  <a:pt x="453669" y="104165"/>
                </a:lnTo>
                <a:lnTo>
                  <a:pt x="445909" y="113906"/>
                </a:lnTo>
                <a:lnTo>
                  <a:pt x="445909" y="345846"/>
                </a:lnTo>
                <a:lnTo>
                  <a:pt x="445909" y="367487"/>
                </a:lnTo>
                <a:lnTo>
                  <a:pt x="437261" y="372262"/>
                </a:lnTo>
                <a:lnTo>
                  <a:pt x="377012" y="372262"/>
                </a:lnTo>
                <a:lnTo>
                  <a:pt x="368363" y="367487"/>
                </a:lnTo>
                <a:lnTo>
                  <a:pt x="368363" y="345846"/>
                </a:lnTo>
                <a:lnTo>
                  <a:pt x="377012" y="341033"/>
                </a:lnTo>
                <a:lnTo>
                  <a:pt x="437261" y="341033"/>
                </a:lnTo>
                <a:lnTo>
                  <a:pt x="445909" y="345846"/>
                </a:lnTo>
                <a:lnTo>
                  <a:pt x="445909" y="113906"/>
                </a:lnTo>
                <a:lnTo>
                  <a:pt x="445236" y="114744"/>
                </a:lnTo>
                <a:lnTo>
                  <a:pt x="437311" y="127114"/>
                </a:lnTo>
                <a:lnTo>
                  <a:pt x="430949" y="148209"/>
                </a:lnTo>
                <a:lnTo>
                  <a:pt x="427177" y="184924"/>
                </a:lnTo>
                <a:lnTo>
                  <a:pt x="305117" y="184924"/>
                </a:lnTo>
                <a:lnTo>
                  <a:pt x="277393" y="150342"/>
                </a:lnTo>
                <a:lnTo>
                  <a:pt x="252031" y="137160"/>
                </a:lnTo>
                <a:lnTo>
                  <a:pt x="252031" y="345846"/>
                </a:lnTo>
                <a:lnTo>
                  <a:pt x="252031" y="367487"/>
                </a:lnTo>
                <a:lnTo>
                  <a:pt x="243382" y="372262"/>
                </a:lnTo>
                <a:lnTo>
                  <a:pt x="186118" y="372262"/>
                </a:lnTo>
                <a:lnTo>
                  <a:pt x="186118" y="422148"/>
                </a:lnTo>
                <a:lnTo>
                  <a:pt x="181343" y="430822"/>
                </a:lnTo>
                <a:lnTo>
                  <a:pt x="159880" y="430822"/>
                </a:lnTo>
                <a:lnTo>
                  <a:pt x="155092" y="422148"/>
                </a:lnTo>
                <a:lnTo>
                  <a:pt x="155092" y="372262"/>
                </a:lnTo>
                <a:lnTo>
                  <a:pt x="105587" y="372262"/>
                </a:lnTo>
                <a:lnTo>
                  <a:pt x="96939" y="367487"/>
                </a:lnTo>
                <a:lnTo>
                  <a:pt x="96939" y="345846"/>
                </a:lnTo>
                <a:lnTo>
                  <a:pt x="105587" y="341033"/>
                </a:lnTo>
                <a:lnTo>
                  <a:pt x="155092" y="341033"/>
                </a:lnTo>
                <a:lnTo>
                  <a:pt x="155092" y="283375"/>
                </a:lnTo>
                <a:lnTo>
                  <a:pt x="159880" y="274662"/>
                </a:lnTo>
                <a:lnTo>
                  <a:pt x="181343" y="274662"/>
                </a:lnTo>
                <a:lnTo>
                  <a:pt x="186105" y="283375"/>
                </a:lnTo>
                <a:lnTo>
                  <a:pt x="186118" y="341033"/>
                </a:lnTo>
                <a:lnTo>
                  <a:pt x="243382" y="341033"/>
                </a:lnTo>
                <a:lnTo>
                  <a:pt x="252031" y="345846"/>
                </a:lnTo>
                <a:lnTo>
                  <a:pt x="252031" y="137160"/>
                </a:lnTo>
                <a:lnTo>
                  <a:pt x="248158" y="135140"/>
                </a:lnTo>
                <a:lnTo>
                  <a:pt x="219595" y="131660"/>
                </a:lnTo>
                <a:lnTo>
                  <a:pt x="193878" y="132207"/>
                </a:lnTo>
                <a:lnTo>
                  <a:pt x="143751" y="138785"/>
                </a:lnTo>
                <a:lnTo>
                  <a:pt x="99593" y="157607"/>
                </a:lnTo>
                <a:lnTo>
                  <a:pt x="63284" y="187350"/>
                </a:lnTo>
                <a:lnTo>
                  <a:pt x="36766" y="226682"/>
                </a:lnTo>
                <a:lnTo>
                  <a:pt x="21958" y="274281"/>
                </a:lnTo>
                <a:lnTo>
                  <a:pt x="10388" y="426491"/>
                </a:lnTo>
                <a:lnTo>
                  <a:pt x="4216" y="508584"/>
                </a:lnTo>
                <a:lnTo>
                  <a:pt x="1257" y="549122"/>
                </a:lnTo>
                <a:lnTo>
                  <a:pt x="0" y="568528"/>
                </a:lnTo>
                <a:lnTo>
                  <a:pt x="9461" y="617334"/>
                </a:lnTo>
                <a:lnTo>
                  <a:pt x="34912" y="658063"/>
                </a:lnTo>
                <a:lnTo>
                  <a:pt x="71996" y="685977"/>
                </a:lnTo>
                <a:lnTo>
                  <a:pt x="116319" y="696341"/>
                </a:lnTo>
                <a:lnTo>
                  <a:pt x="154254" y="692454"/>
                </a:lnTo>
                <a:lnTo>
                  <a:pt x="184835" y="680885"/>
                </a:lnTo>
                <a:lnTo>
                  <a:pt x="207975" y="661746"/>
                </a:lnTo>
                <a:lnTo>
                  <a:pt x="223812" y="634771"/>
                </a:lnTo>
                <a:lnTo>
                  <a:pt x="264223" y="539546"/>
                </a:lnTo>
                <a:lnTo>
                  <a:pt x="277520" y="549122"/>
                </a:lnTo>
                <a:lnTo>
                  <a:pt x="292912" y="558063"/>
                </a:lnTo>
                <a:lnTo>
                  <a:pt x="310311" y="564667"/>
                </a:lnTo>
                <a:lnTo>
                  <a:pt x="329590" y="567245"/>
                </a:lnTo>
                <a:lnTo>
                  <a:pt x="364426" y="560705"/>
                </a:lnTo>
                <a:lnTo>
                  <a:pt x="395732" y="543953"/>
                </a:lnTo>
                <a:lnTo>
                  <a:pt x="400710" y="539546"/>
                </a:lnTo>
                <a:lnTo>
                  <a:pt x="421284" y="521347"/>
                </a:lnTo>
                <a:lnTo>
                  <a:pt x="438810" y="497230"/>
                </a:lnTo>
                <a:lnTo>
                  <a:pt x="492010" y="497230"/>
                </a:lnTo>
                <a:lnTo>
                  <a:pt x="509206" y="520471"/>
                </a:lnTo>
                <a:lnTo>
                  <a:pt x="534454" y="541159"/>
                </a:lnTo>
                <a:lnTo>
                  <a:pt x="565746" y="555980"/>
                </a:lnTo>
                <a:lnTo>
                  <a:pt x="601103" y="561657"/>
                </a:lnTo>
                <a:lnTo>
                  <a:pt x="619861" y="560400"/>
                </a:lnTo>
                <a:lnTo>
                  <a:pt x="636905" y="556869"/>
                </a:lnTo>
                <a:lnTo>
                  <a:pt x="652284" y="551408"/>
                </a:lnTo>
                <a:lnTo>
                  <a:pt x="666064" y="544360"/>
                </a:lnTo>
                <a:lnTo>
                  <a:pt x="706729" y="635088"/>
                </a:lnTo>
                <a:lnTo>
                  <a:pt x="707009" y="635088"/>
                </a:lnTo>
                <a:lnTo>
                  <a:pt x="911961" y="635088"/>
                </a:lnTo>
                <a:lnTo>
                  <a:pt x="921410" y="620433"/>
                </a:lnTo>
                <a:lnTo>
                  <a:pt x="930732" y="5731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7"/>
          <p:cNvSpPr/>
          <p:nvPr/>
        </p:nvSpPr>
        <p:spPr>
          <a:xfrm>
            <a:off x="6698139" y="2229486"/>
            <a:ext cx="979500" cy="684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7"/>
          <p:cNvSpPr txBox="1"/>
          <p:nvPr/>
        </p:nvSpPr>
        <p:spPr>
          <a:xfrm>
            <a:off x="1029463" y="3385008"/>
            <a:ext cx="1666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Aulas assíncronas.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8739012" y="4751645"/>
            <a:ext cx="121920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685676" y="214675"/>
            <a:ext cx="3746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Trabalhos Relacionados</a:t>
            </a:r>
            <a:endParaRPr sz="2100"/>
          </a:p>
        </p:txBody>
      </p:sp>
      <p:sp>
        <p:nvSpPr>
          <p:cNvPr id="156" name="Google Shape;156;p8"/>
          <p:cNvSpPr txBox="1"/>
          <p:nvPr/>
        </p:nvSpPr>
        <p:spPr>
          <a:xfrm>
            <a:off x="3491551" y="3258475"/>
            <a:ext cx="21609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065" marR="5080" rtl="0" algn="ctr">
              <a:lnSpc>
                <a:spcPct val="116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Verdana"/>
                <a:ea typeface="Verdana"/>
                <a:cs typeface="Verdana"/>
                <a:sym typeface="Verdana"/>
              </a:rPr>
              <a:t>Sistema de  recompensas, muito  colaborativo.</a:t>
            </a:r>
            <a:endParaRPr sz="15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6526889" y="3365596"/>
            <a:ext cx="1558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Verdana"/>
                <a:ea typeface="Verdana"/>
                <a:cs typeface="Verdana"/>
                <a:sym typeface="Verdana"/>
              </a:rPr>
              <a:t>Feedback positivo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578875" y="1186125"/>
            <a:ext cx="53973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Gamificação no processo educativo</a:t>
            </a:r>
            <a:endParaRPr sz="20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950896" y="3410429"/>
            <a:ext cx="1666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Aulas assíncronas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1322002" y="2057391"/>
            <a:ext cx="924000" cy="102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8"/>
          <p:cNvSpPr/>
          <p:nvPr/>
        </p:nvSpPr>
        <p:spPr>
          <a:xfrm>
            <a:off x="4105137" y="2114725"/>
            <a:ext cx="930910" cy="696595"/>
          </a:xfrm>
          <a:custGeom>
            <a:rect b="b" l="l" r="r" t="t"/>
            <a:pathLst>
              <a:path extrusionOk="0" h="696594" w="930910">
                <a:moveTo>
                  <a:pt x="466111" y="184929"/>
                </a:moveTo>
                <a:lnTo>
                  <a:pt x="427181" y="184929"/>
                </a:lnTo>
                <a:lnTo>
                  <a:pt x="430958" y="148205"/>
                </a:lnTo>
                <a:lnTo>
                  <a:pt x="437320" y="127117"/>
                </a:lnTo>
                <a:lnTo>
                  <a:pt x="445236" y="114743"/>
                </a:lnTo>
                <a:lnTo>
                  <a:pt x="453672" y="104161"/>
                </a:lnTo>
                <a:lnTo>
                  <a:pt x="461849" y="91073"/>
                </a:lnTo>
                <a:lnTo>
                  <a:pt x="468647" y="74509"/>
                </a:lnTo>
                <a:lnTo>
                  <a:pt x="473293" y="51486"/>
                </a:lnTo>
                <a:lnTo>
                  <a:pt x="475014" y="19020"/>
                </a:lnTo>
                <a:lnTo>
                  <a:pt x="476534" y="11502"/>
                </a:lnTo>
                <a:lnTo>
                  <a:pt x="480683" y="5469"/>
                </a:lnTo>
                <a:lnTo>
                  <a:pt x="486844" y="1456"/>
                </a:lnTo>
                <a:lnTo>
                  <a:pt x="494402" y="0"/>
                </a:lnTo>
                <a:lnTo>
                  <a:pt x="501959" y="1681"/>
                </a:lnTo>
                <a:lnTo>
                  <a:pt x="508121" y="6191"/>
                </a:lnTo>
                <a:lnTo>
                  <a:pt x="512269" y="12728"/>
                </a:lnTo>
                <a:lnTo>
                  <a:pt x="513789" y="20488"/>
                </a:lnTo>
                <a:lnTo>
                  <a:pt x="511226" y="61025"/>
                </a:lnTo>
                <a:lnTo>
                  <a:pt x="504592" y="89969"/>
                </a:lnTo>
                <a:lnTo>
                  <a:pt x="495468" y="110627"/>
                </a:lnTo>
                <a:lnTo>
                  <a:pt x="485437" y="126305"/>
                </a:lnTo>
                <a:lnTo>
                  <a:pt x="478941" y="136541"/>
                </a:lnTo>
                <a:lnTo>
                  <a:pt x="473273" y="148765"/>
                </a:lnTo>
                <a:lnTo>
                  <a:pt x="468856" y="164415"/>
                </a:lnTo>
                <a:lnTo>
                  <a:pt x="466111" y="184929"/>
                </a:lnTo>
                <a:close/>
              </a:path>
              <a:path extrusionOk="0" h="696594" w="930910">
                <a:moveTo>
                  <a:pt x="868832" y="184929"/>
                </a:moveTo>
                <a:lnTo>
                  <a:pt x="625494" y="184929"/>
                </a:lnTo>
                <a:lnTo>
                  <a:pt x="653218" y="150325"/>
                </a:lnTo>
                <a:lnTo>
                  <a:pt x="682451" y="135132"/>
                </a:lnTo>
                <a:lnTo>
                  <a:pt x="711015" y="131657"/>
                </a:lnTo>
                <a:lnTo>
                  <a:pt x="736733" y="132208"/>
                </a:lnTo>
                <a:lnTo>
                  <a:pt x="786802" y="137995"/>
                </a:lnTo>
                <a:lnTo>
                  <a:pt x="830551" y="154748"/>
                </a:lnTo>
                <a:lnTo>
                  <a:pt x="866363" y="181550"/>
                </a:lnTo>
                <a:lnTo>
                  <a:pt x="868832" y="184929"/>
                </a:lnTo>
                <a:close/>
              </a:path>
              <a:path extrusionOk="0" h="696594" w="930910">
                <a:moveTo>
                  <a:pt x="116326" y="696333"/>
                </a:moveTo>
                <a:lnTo>
                  <a:pt x="72003" y="685974"/>
                </a:lnTo>
                <a:lnTo>
                  <a:pt x="34921" y="658058"/>
                </a:lnTo>
                <a:lnTo>
                  <a:pt x="9460" y="617328"/>
                </a:lnTo>
                <a:lnTo>
                  <a:pt x="0" y="568529"/>
                </a:lnTo>
                <a:lnTo>
                  <a:pt x="1267" y="549118"/>
                </a:lnTo>
                <a:lnTo>
                  <a:pt x="4225" y="508582"/>
                </a:lnTo>
                <a:lnTo>
                  <a:pt x="10389" y="426495"/>
                </a:lnTo>
                <a:lnTo>
                  <a:pt x="21962" y="274285"/>
                </a:lnTo>
                <a:lnTo>
                  <a:pt x="36774" y="226683"/>
                </a:lnTo>
                <a:lnTo>
                  <a:pt x="63290" y="187345"/>
                </a:lnTo>
                <a:lnTo>
                  <a:pt x="99593" y="157600"/>
                </a:lnTo>
                <a:lnTo>
                  <a:pt x="143761" y="138777"/>
                </a:lnTo>
                <a:lnTo>
                  <a:pt x="193877" y="132208"/>
                </a:lnTo>
                <a:lnTo>
                  <a:pt x="219594" y="131661"/>
                </a:lnTo>
                <a:lnTo>
                  <a:pt x="248158" y="135144"/>
                </a:lnTo>
                <a:lnTo>
                  <a:pt x="277392" y="150338"/>
                </a:lnTo>
                <a:lnTo>
                  <a:pt x="305116" y="184929"/>
                </a:lnTo>
                <a:lnTo>
                  <a:pt x="868832" y="184929"/>
                </a:lnTo>
                <a:lnTo>
                  <a:pt x="892624" y="217485"/>
                </a:lnTo>
                <a:lnTo>
                  <a:pt x="905496" y="255140"/>
                </a:lnTo>
                <a:lnTo>
                  <a:pt x="659182" y="255140"/>
                </a:lnTo>
                <a:lnTo>
                  <a:pt x="644106" y="258214"/>
                </a:lnTo>
                <a:lnTo>
                  <a:pt x="631779" y="266590"/>
                </a:lnTo>
                <a:lnTo>
                  <a:pt x="626370" y="274660"/>
                </a:lnTo>
                <a:lnTo>
                  <a:pt x="159878" y="274660"/>
                </a:lnTo>
                <a:lnTo>
                  <a:pt x="155101" y="283374"/>
                </a:lnTo>
                <a:lnTo>
                  <a:pt x="155101" y="341030"/>
                </a:lnTo>
                <a:lnTo>
                  <a:pt x="105593" y="341030"/>
                </a:lnTo>
                <a:lnTo>
                  <a:pt x="96938" y="345840"/>
                </a:lnTo>
                <a:lnTo>
                  <a:pt x="96938" y="367484"/>
                </a:lnTo>
                <a:lnTo>
                  <a:pt x="105593" y="372262"/>
                </a:lnTo>
                <a:lnTo>
                  <a:pt x="155101" y="372262"/>
                </a:lnTo>
                <a:lnTo>
                  <a:pt x="155101" y="422141"/>
                </a:lnTo>
                <a:lnTo>
                  <a:pt x="159878" y="430824"/>
                </a:lnTo>
                <a:lnTo>
                  <a:pt x="626361" y="430824"/>
                </a:lnTo>
                <a:lnTo>
                  <a:pt x="631797" y="438917"/>
                </a:lnTo>
                <a:lnTo>
                  <a:pt x="644128" y="447279"/>
                </a:lnTo>
                <a:lnTo>
                  <a:pt x="659182" y="450344"/>
                </a:lnTo>
                <a:lnTo>
                  <a:pt x="922190" y="450344"/>
                </a:lnTo>
                <a:lnTo>
                  <a:pt x="925521" y="497225"/>
                </a:lnTo>
                <a:lnTo>
                  <a:pt x="438813" y="497225"/>
                </a:lnTo>
                <a:lnTo>
                  <a:pt x="421285" y="521342"/>
                </a:lnTo>
                <a:lnTo>
                  <a:pt x="400717" y="539545"/>
                </a:lnTo>
                <a:lnTo>
                  <a:pt x="264231" y="539545"/>
                </a:lnTo>
                <a:lnTo>
                  <a:pt x="223811" y="634774"/>
                </a:lnTo>
                <a:lnTo>
                  <a:pt x="207981" y="661746"/>
                </a:lnTo>
                <a:lnTo>
                  <a:pt x="184838" y="680885"/>
                </a:lnTo>
                <a:lnTo>
                  <a:pt x="154256" y="692452"/>
                </a:lnTo>
                <a:lnTo>
                  <a:pt x="116326" y="696333"/>
                </a:lnTo>
                <a:close/>
              </a:path>
              <a:path extrusionOk="0" h="696594" w="930910">
                <a:moveTo>
                  <a:pt x="775508" y="333222"/>
                </a:moveTo>
                <a:lnTo>
                  <a:pt x="659182" y="333222"/>
                </a:lnTo>
                <a:lnTo>
                  <a:pt x="674270" y="330156"/>
                </a:lnTo>
                <a:lnTo>
                  <a:pt x="686596" y="321794"/>
                </a:lnTo>
                <a:lnTo>
                  <a:pt x="694909" y="309386"/>
                </a:lnTo>
                <a:lnTo>
                  <a:pt x="697957" y="294181"/>
                </a:lnTo>
                <a:lnTo>
                  <a:pt x="694909" y="279002"/>
                </a:lnTo>
                <a:lnTo>
                  <a:pt x="686596" y="266590"/>
                </a:lnTo>
                <a:lnTo>
                  <a:pt x="674270" y="258214"/>
                </a:lnTo>
                <a:lnTo>
                  <a:pt x="659182" y="255140"/>
                </a:lnTo>
                <a:lnTo>
                  <a:pt x="775508" y="255140"/>
                </a:lnTo>
                <a:lnTo>
                  <a:pt x="760433" y="258214"/>
                </a:lnTo>
                <a:lnTo>
                  <a:pt x="748106" y="266590"/>
                </a:lnTo>
                <a:lnTo>
                  <a:pt x="739786" y="279002"/>
                </a:lnTo>
                <a:lnTo>
                  <a:pt x="736733" y="294181"/>
                </a:lnTo>
                <a:lnTo>
                  <a:pt x="739786" y="309386"/>
                </a:lnTo>
                <a:lnTo>
                  <a:pt x="748106" y="321794"/>
                </a:lnTo>
                <a:lnTo>
                  <a:pt x="760433" y="330156"/>
                </a:lnTo>
                <a:lnTo>
                  <a:pt x="775508" y="333222"/>
                </a:lnTo>
                <a:close/>
              </a:path>
              <a:path extrusionOk="0" h="696594" w="930910">
                <a:moveTo>
                  <a:pt x="913779" y="333222"/>
                </a:moveTo>
                <a:lnTo>
                  <a:pt x="775508" y="333222"/>
                </a:lnTo>
                <a:lnTo>
                  <a:pt x="790597" y="330156"/>
                </a:lnTo>
                <a:lnTo>
                  <a:pt x="802922" y="321794"/>
                </a:lnTo>
                <a:lnTo>
                  <a:pt x="811235" y="309386"/>
                </a:lnTo>
                <a:lnTo>
                  <a:pt x="814284" y="294181"/>
                </a:lnTo>
                <a:lnTo>
                  <a:pt x="811235" y="279002"/>
                </a:lnTo>
                <a:lnTo>
                  <a:pt x="802922" y="266590"/>
                </a:lnTo>
                <a:lnTo>
                  <a:pt x="790597" y="258214"/>
                </a:lnTo>
                <a:lnTo>
                  <a:pt x="775508" y="255140"/>
                </a:lnTo>
                <a:lnTo>
                  <a:pt x="905496" y="255140"/>
                </a:lnTo>
                <a:lnTo>
                  <a:pt x="907717" y="261636"/>
                </a:lnTo>
                <a:lnTo>
                  <a:pt x="908430" y="263448"/>
                </a:lnTo>
                <a:lnTo>
                  <a:pt x="908896" y="265384"/>
                </a:lnTo>
                <a:lnTo>
                  <a:pt x="909020" y="267352"/>
                </a:lnTo>
                <a:lnTo>
                  <a:pt x="913779" y="333222"/>
                </a:lnTo>
                <a:close/>
              </a:path>
              <a:path extrusionOk="0" h="696594" w="930910">
                <a:moveTo>
                  <a:pt x="922190" y="450344"/>
                </a:moveTo>
                <a:lnTo>
                  <a:pt x="775508" y="450344"/>
                </a:lnTo>
                <a:lnTo>
                  <a:pt x="790603" y="447275"/>
                </a:lnTo>
                <a:lnTo>
                  <a:pt x="802930" y="438905"/>
                </a:lnTo>
                <a:lnTo>
                  <a:pt x="811238" y="426495"/>
                </a:lnTo>
                <a:lnTo>
                  <a:pt x="814284" y="411303"/>
                </a:lnTo>
                <a:lnTo>
                  <a:pt x="811235" y="396138"/>
                </a:lnTo>
                <a:lnTo>
                  <a:pt x="802922" y="383725"/>
                </a:lnTo>
                <a:lnTo>
                  <a:pt x="790597" y="375341"/>
                </a:lnTo>
                <a:lnTo>
                  <a:pt x="775508" y="372262"/>
                </a:lnTo>
                <a:lnTo>
                  <a:pt x="553589" y="372262"/>
                </a:lnTo>
                <a:lnTo>
                  <a:pt x="562243" y="367484"/>
                </a:lnTo>
                <a:lnTo>
                  <a:pt x="562243" y="345840"/>
                </a:lnTo>
                <a:lnTo>
                  <a:pt x="553589" y="341030"/>
                </a:lnTo>
                <a:lnTo>
                  <a:pt x="186122" y="341030"/>
                </a:lnTo>
                <a:lnTo>
                  <a:pt x="186104" y="283374"/>
                </a:lnTo>
                <a:lnTo>
                  <a:pt x="181344" y="274660"/>
                </a:lnTo>
                <a:lnTo>
                  <a:pt x="626370" y="274660"/>
                </a:lnTo>
                <a:lnTo>
                  <a:pt x="623460" y="279002"/>
                </a:lnTo>
                <a:lnTo>
                  <a:pt x="620406" y="294181"/>
                </a:lnTo>
                <a:lnTo>
                  <a:pt x="623460" y="309386"/>
                </a:lnTo>
                <a:lnTo>
                  <a:pt x="631779" y="321794"/>
                </a:lnTo>
                <a:lnTo>
                  <a:pt x="644106" y="330156"/>
                </a:lnTo>
                <a:lnTo>
                  <a:pt x="659182" y="333222"/>
                </a:lnTo>
                <a:lnTo>
                  <a:pt x="913779" y="333222"/>
                </a:lnTo>
                <a:lnTo>
                  <a:pt x="922190" y="450344"/>
                </a:lnTo>
                <a:close/>
              </a:path>
              <a:path extrusionOk="0" h="696594" w="930910">
                <a:moveTo>
                  <a:pt x="377021" y="372262"/>
                </a:moveTo>
                <a:lnTo>
                  <a:pt x="243385" y="372262"/>
                </a:lnTo>
                <a:lnTo>
                  <a:pt x="252040" y="367484"/>
                </a:lnTo>
                <a:lnTo>
                  <a:pt x="252040" y="345840"/>
                </a:lnTo>
                <a:lnTo>
                  <a:pt x="243385" y="341030"/>
                </a:lnTo>
                <a:lnTo>
                  <a:pt x="377021" y="341030"/>
                </a:lnTo>
                <a:lnTo>
                  <a:pt x="368366" y="345840"/>
                </a:lnTo>
                <a:lnTo>
                  <a:pt x="368366" y="367484"/>
                </a:lnTo>
                <a:lnTo>
                  <a:pt x="377021" y="372262"/>
                </a:lnTo>
                <a:close/>
              </a:path>
              <a:path extrusionOk="0" h="696594" w="930910">
                <a:moveTo>
                  <a:pt x="493347" y="372262"/>
                </a:moveTo>
                <a:lnTo>
                  <a:pt x="437262" y="372262"/>
                </a:lnTo>
                <a:lnTo>
                  <a:pt x="445917" y="367484"/>
                </a:lnTo>
                <a:lnTo>
                  <a:pt x="445917" y="345840"/>
                </a:lnTo>
                <a:lnTo>
                  <a:pt x="437262" y="341030"/>
                </a:lnTo>
                <a:lnTo>
                  <a:pt x="493347" y="341030"/>
                </a:lnTo>
                <a:lnTo>
                  <a:pt x="484692" y="345840"/>
                </a:lnTo>
                <a:lnTo>
                  <a:pt x="484692" y="367484"/>
                </a:lnTo>
                <a:lnTo>
                  <a:pt x="493347" y="372262"/>
                </a:lnTo>
                <a:close/>
              </a:path>
              <a:path extrusionOk="0" h="696594" w="930910">
                <a:moveTo>
                  <a:pt x="626361" y="430824"/>
                </a:moveTo>
                <a:lnTo>
                  <a:pt x="181344" y="430824"/>
                </a:lnTo>
                <a:lnTo>
                  <a:pt x="186122" y="422141"/>
                </a:lnTo>
                <a:lnTo>
                  <a:pt x="186122" y="372262"/>
                </a:lnTo>
                <a:lnTo>
                  <a:pt x="659182" y="372262"/>
                </a:lnTo>
                <a:lnTo>
                  <a:pt x="644106" y="375341"/>
                </a:lnTo>
                <a:lnTo>
                  <a:pt x="631779" y="383725"/>
                </a:lnTo>
                <a:lnTo>
                  <a:pt x="623460" y="396138"/>
                </a:lnTo>
                <a:lnTo>
                  <a:pt x="620406" y="411303"/>
                </a:lnTo>
                <a:lnTo>
                  <a:pt x="623468" y="426508"/>
                </a:lnTo>
                <a:lnTo>
                  <a:pt x="626361" y="430824"/>
                </a:lnTo>
                <a:close/>
              </a:path>
              <a:path extrusionOk="0" h="696594" w="930910">
                <a:moveTo>
                  <a:pt x="775508" y="450344"/>
                </a:moveTo>
                <a:lnTo>
                  <a:pt x="659182" y="450344"/>
                </a:lnTo>
                <a:lnTo>
                  <a:pt x="674277" y="447275"/>
                </a:lnTo>
                <a:lnTo>
                  <a:pt x="686604" y="438905"/>
                </a:lnTo>
                <a:lnTo>
                  <a:pt x="694911" y="426495"/>
                </a:lnTo>
                <a:lnTo>
                  <a:pt x="697957" y="411303"/>
                </a:lnTo>
                <a:lnTo>
                  <a:pt x="694909" y="396138"/>
                </a:lnTo>
                <a:lnTo>
                  <a:pt x="686596" y="383725"/>
                </a:lnTo>
                <a:lnTo>
                  <a:pt x="674270" y="375341"/>
                </a:lnTo>
                <a:lnTo>
                  <a:pt x="659182" y="372262"/>
                </a:lnTo>
                <a:lnTo>
                  <a:pt x="775508" y="372262"/>
                </a:lnTo>
                <a:lnTo>
                  <a:pt x="760433" y="375341"/>
                </a:lnTo>
                <a:lnTo>
                  <a:pt x="748106" y="383725"/>
                </a:lnTo>
                <a:lnTo>
                  <a:pt x="739786" y="396138"/>
                </a:lnTo>
                <a:lnTo>
                  <a:pt x="736733" y="411303"/>
                </a:lnTo>
                <a:lnTo>
                  <a:pt x="739795" y="426508"/>
                </a:lnTo>
                <a:lnTo>
                  <a:pt x="748123" y="438917"/>
                </a:lnTo>
                <a:lnTo>
                  <a:pt x="760454" y="447279"/>
                </a:lnTo>
                <a:lnTo>
                  <a:pt x="775508" y="450344"/>
                </a:lnTo>
                <a:close/>
              </a:path>
              <a:path extrusionOk="0" h="696594" w="930910">
                <a:moveTo>
                  <a:pt x="601112" y="561658"/>
                </a:moveTo>
                <a:lnTo>
                  <a:pt x="565748" y="555982"/>
                </a:lnTo>
                <a:lnTo>
                  <a:pt x="534453" y="541153"/>
                </a:lnTo>
                <a:lnTo>
                  <a:pt x="509213" y="520469"/>
                </a:lnTo>
                <a:lnTo>
                  <a:pt x="492013" y="497225"/>
                </a:lnTo>
                <a:lnTo>
                  <a:pt x="925521" y="497225"/>
                </a:lnTo>
                <a:lnTo>
                  <a:pt x="928826" y="544355"/>
                </a:lnTo>
                <a:lnTo>
                  <a:pt x="666068" y="544355"/>
                </a:lnTo>
                <a:lnTo>
                  <a:pt x="652285" y="551407"/>
                </a:lnTo>
                <a:lnTo>
                  <a:pt x="636905" y="556871"/>
                </a:lnTo>
                <a:lnTo>
                  <a:pt x="619868" y="560404"/>
                </a:lnTo>
                <a:lnTo>
                  <a:pt x="601112" y="561658"/>
                </a:lnTo>
                <a:close/>
              </a:path>
              <a:path extrusionOk="0" h="696594" w="930910">
                <a:moveTo>
                  <a:pt x="329591" y="567248"/>
                </a:moveTo>
                <a:lnTo>
                  <a:pt x="310318" y="564668"/>
                </a:lnTo>
                <a:lnTo>
                  <a:pt x="292921" y="558058"/>
                </a:lnTo>
                <a:lnTo>
                  <a:pt x="277519" y="549118"/>
                </a:lnTo>
                <a:lnTo>
                  <a:pt x="264231" y="539545"/>
                </a:lnTo>
                <a:lnTo>
                  <a:pt x="400717" y="539545"/>
                </a:lnTo>
                <a:lnTo>
                  <a:pt x="395742" y="543949"/>
                </a:lnTo>
                <a:lnTo>
                  <a:pt x="364428" y="560699"/>
                </a:lnTo>
                <a:lnTo>
                  <a:pt x="329591" y="567248"/>
                </a:lnTo>
                <a:close/>
              </a:path>
              <a:path extrusionOk="0" h="696594" w="930910">
                <a:moveTo>
                  <a:pt x="814408" y="696021"/>
                </a:moveTo>
                <a:lnTo>
                  <a:pt x="776495" y="692234"/>
                </a:lnTo>
                <a:lnTo>
                  <a:pt x="722783" y="661960"/>
                </a:lnTo>
                <a:lnTo>
                  <a:pt x="707015" y="635086"/>
                </a:lnTo>
                <a:lnTo>
                  <a:pt x="706731" y="635086"/>
                </a:lnTo>
                <a:lnTo>
                  <a:pt x="666068" y="544355"/>
                </a:lnTo>
                <a:lnTo>
                  <a:pt x="928826" y="544355"/>
                </a:lnTo>
                <a:lnTo>
                  <a:pt x="929994" y="561658"/>
                </a:lnTo>
                <a:lnTo>
                  <a:pt x="930734" y="573183"/>
                </a:lnTo>
                <a:lnTo>
                  <a:pt x="921418" y="620429"/>
                </a:lnTo>
                <a:lnTo>
                  <a:pt x="911965" y="635086"/>
                </a:lnTo>
                <a:lnTo>
                  <a:pt x="707015" y="635086"/>
                </a:lnTo>
                <a:lnTo>
                  <a:pt x="706829" y="635305"/>
                </a:lnTo>
                <a:lnTo>
                  <a:pt x="911824" y="635305"/>
                </a:lnTo>
                <a:lnTo>
                  <a:pt x="896197" y="659537"/>
                </a:lnTo>
                <a:lnTo>
                  <a:pt x="859163" y="686178"/>
                </a:lnTo>
                <a:lnTo>
                  <a:pt x="814408" y="6960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8"/>
          <p:cNvSpPr/>
          <p:nvPr/>
        </p:nvSpPr>
        <p:spPr>
          <a:xfrm>
            <a:off x="6771907" y="2120720"/>
            <a:ext cx="979500" cy="684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8"/>
          <p:cNvSpPr txBox="1"/>
          <p:nvPr/>
        </p:nvSpPr>
        <p:spPr>
          <a:xfrm>
            <a:off x="8764412" y="4751645"/>
            <a:ext cx="71120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latin typeface="Verdana"/>
                <a:ea typeface="Verdana"/>
                <a:cs typeface="Verdana"/>
                <a:sym typeface="Verdana"/>
              </a:rPr>
              <a:t>8</a:t>
            </a:r>
            <a:endParaRPr sz="6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685676" y="214675"/>
            <a:ext cx="400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Trabalhos Relacionados</a:t>
            </a:r>
            <a:endParaRPr sz="2100"/>
          </a:p>
        </p:txBody>
      </p:sp>
      <p:sp>
        <p:nvSpPr>
          <p:cNvPr id="169" name="Google Shape;169;p9"/>
          <p:cNvSpPr txBox="1"/>
          <p:nvPr/>
        </p:nvSpPr>
        <p:spPr>
          <a:xfrm>
            <a:off x="6174854" y="3316150"/>
            <a:ext cx="2279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Verdana"/>
                <a:ea typeface="Verdana"/>
                <a:cs typeface="Verdana"/>
                <a:sym typeface="Verdana"/>
              </a:rPr>
              <a:t>Feedback positivo e  participação ativa dos  alunos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578873" y="1068825"/>
            <a:ext cx="63105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Gamificação no Ensino de Gerência de Projetos.</a:t>
            </a:r>
            <a:endParaRPr sz="20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1425327" y="2010655"/>
            <a:ext cx="923924" cy="10286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9"/>
          <p:cNvSpPr/>
          <p:nvPr/>
        </p:nvSpPr>
        <p:spPr>
          <a:xfrm>
            <a:off x="4156301" y="2158543"/>
            <a:ext cx="930910" cy="696594"/>
          </a:xfrm>
          <a:custGeom>
            <a:rect b="b" l="l" r="r" t="t"/>
            <a:pathLst>
              <a:path extrusionOk="0" h="696594" w="930910">
                <a:moveTo>
                  <a:pt x="466111" y="184929"/>
                </a:moveTo>
                <a:lnTo>
                  <a:pt x="427181" y="184929"/>
                </a:lnTo>
                <a:lnTo>
                  <a:pt x="430958" y="148205"/>
                </a:lnTo>
                <a:lnTo>
                  <a:pt x="437320" y="127117"/>
                </a:lnTo>
                <a:lnTo>
                  <a:pt x="445236" y="114743"/>
                </a:lnTo>
                <a:lnTo>
                  <a:pt x="453672" y="104161"/>
                </a:lnTo>
                <a:lnTo>
                  <a:pt x="461849" y="91073"/>
                </a:lnTo>
                <a:lnTo>
                  <a:pt x="468647" y="74509"/>
                </a:lnTo>
                <a:lnTo>
                  <a:pt x="473293" y="51486"/>
                </a:lnTo>
                <a:lnTo>
                  <a:pt x="475014" y="19020"/>
                </a:lnTo>
                <a:lnTo>
                  <a:pt x="476534" y="11502"/>
                </a:lnTo>
                <a:lnTo>
                  <a:pt x="480683" y="5469"/>
                </a:lnTo>
                <a:lnTo>
                  <a:pt x="486844" y="1456"/>
                </a:lnTo>
                <a:lnTo>
                  <a:pt x="494402" y="0"/>
                </a:lnTo>
                <a:lnTo>
                  <a:pt x="501959" y="1681"/>
                </a:lnTo>
                <a:lnTo>
                  <a:pt x="508121" y="6191"/>
                </a:lnTo>
                <a:lnTo>
                  <a:pt x="512269" y="12728"/>
                </a:lnTo>
                <a:lnTo>
                  <a:pt x="513789" y="20488"/>
                </a:lnTo>
                <a:lnTo>
                  <a:pt x="511226" y="61025"/>
                </a:lnTo>
                <a:lnTo>
                  <a:pt x="504592" y="89969"/>
                </a:lnTo>
                <a:lnTo>
                  <a:pt x="495468" y="110627"/>
                </a:lnTo>
                <a:lnTo>
                  <a:pt x="485437" y="126305"/>
                </a:lnTo>
                <a:lnTo>
                  <a:pt x="478941" y="136541"/>
                </a:lnTo>
                <a:lnTo>
                  <a:pt x="473273" y="148765"/>
                </a:lnTo>
                <a:lnTo>
                  <a:pt x="468856" y="164415"/>
                </a:lnTo>
                <a:lnTo>
                  <a:pt x="466111" y="184929"/>
                </a:lnTo>
                <a:close/>
              </a:path>
              <a:path extrusionOk="0" h="696594" w="930910">
                <a:moveTo>
                  <a:pt x="868832" y="184929"/>
                </a:moveTo>
                <a:lnTo>
                  <a:pt x="625494" y="184929"/>
                </a:lnTo>
                <a:lnTo>
                  <a:pt x="653218" y="150325"/>
                </a:lnTo>
                <a:lnTo>
                  <a:pt x="682451" y="135132"/>
                </a:lnTo>
                <a:lnTo>
                  <a:pt x="711015" y="131657"/>
                </a:lnTo>
                <a:lnTo>
                  <a:pt x="736733" y="132208"/>
                </a:lnTo>
                <a:lnTo>
                  <a:pt x="786802" y="137995"/>
                </a:lnTo>
                <a:lnTo>
                  <a:pt x="830551" y="154748"/>
                </a:lnTo>
                <a:lnTo>
                  <a:pt x="866363" y="181550"/>
                </a:lnTo>
                <a:lnTo>
                  <a:pt x="868832" y="184929"/>
                </a:lnTo>
                <a:close/>
              </a:path>
              <a:path extrusionOk="0" h="696594" w="930910">
                <a:moveTo>
                  <a:pt x="116326" y="696333"/>
                </a:moveTo>
                <a:lnTo>
                  <a:pt x="72003" y="685974"/>
                </a:lnTo>
                <a:lnTo>
                  <a:pt x="34921" y="658058"/>
                </a:lnTo>
                <a:lnTo>
                  <a:pt x="9460" y="617328"/>
                </a:lnTo>
                <a:lnTo>
                  <a:pt x="0" y="568529"/>
                </a:lnTo>
                <a:lnTo>
                  <a:pt x="1267" y="549118"/>
                </a:lnTo>
                <a:lnTo>
                  <a:pt x="4225" y="508582"/>
                </a:lnTo>
                <a:lnTo>
                  <a:pt x="10389" y="426495"/>
                </a:lnTo>
                <a:lnTo>
                  <a:pt x="21962" y="274285"/>
                </a:lnTo>
                <a:lnTo>
                  <a:pt x="36774" y="226683"/>
                </a:lnTo>
                <a:lnTo>
                  <a:pt x="63290" y="187345"/>
                </a:lnTo>
                <a:lnTo>
                  <a:pt x="99593" y="157600"/>
                </a:lnTo>
                <a:lnTo>
                  <a:pt x="143761" y="138777"/>
                </a:lnTo>
                <a:lnTo>
                  <a:pt x="193877" y="132208"/>
                </a:lnTo>
                <a:lnTo>
                  <a:pt x="219594" y="131661"/>
                </a:lnTo>
                <a:lnTo>
                  <a:pt x="248158" y="135144"/>
                </a:lnTo>
                <a:lnTo>
                  <a:pt x="277392" y="150338"/>
                </a:lnTo>
                <a:lnTo>
                  <a:pt x="305116" y="184929"/>
                </a:lnTo>
                <a:lnTo>
                  <a:pt x="868832" y="184929"/>
                </a:lnTo>
                <a:lnTo>
                  <a:pt x="892624" y="217485"/>
                </a:lnTo>
                <a:lnTo>
                  <a:pt x="905496" y="255140"/>
                </a:lnTo>
                <a:lnTo>
                  <a:pt x="659182" y="255140"/>
                </a:lnTo>
                <a:lnTo>
                  <a:pt x="644106" y="258214"/>
                </a:lnTo>
                <a:lnTo>
                  <a:pt x="631779" y="266590"/>
                </a:lnTo>
                <a:lnTo>
                  <a:pt x="626370" y="274660"/>
                </a:lnTo>
                <a:lnTo>
                  <a:pt x="159878" y="274660"/>
                </a:lnTo>
                <a:lnTo>
                  <a:pt x="155101" y="283374"/>
                </a:lnTo>
                <a:lnTo>
                  <a:pt x="155101" y="341030"/>
                </a:lnTo>
                <a:lnTo>
                  <a:pt x="105593" y="341030"/>
                </a:lnTo>
                <a:lnTo>
                  <a:pt x="96938" y="345840"/>
                </a:lnTo>
                <a:lnTo>
                  <a:pt x="96938" y="367484"/>
                </a:lnTo>
                <a:lnTo>
                  <a:pt x="105593" y="372262"/>
                </a:lnTo>
                <a:lnTo>
                  <a:pt x="155101" y="372262"/>
                </a:lnTo>
                <a:lnTo>
                  <a:pt x="155101" y="422141"/>
                </a:lnTo>
                <a:lnTo>
                  <a:pt x="159878" y="430824"/>
                </a:lnTo>
                <a:lnTo>
                  <a:pt x="626361" y="430824"/>
                </a:lnTo>
                <a:lnTo>
                  <a:pt x="631797" y="438917"/>
                </a:lnTo>
                <a:lnTo>
                  <a:pt x="644128" y="447279"/>
                </a:lnTo>
                <a:lnTo>
                  <a:pt x="659182" y="450344"/>
                </a:lnTo>
                <a:lnTo>
                  <a:pt x="922190" y="450344"/>
                </a:lnTo>
                <a:lnTo>
                  <a:pt x="925521" y="497225"/>
                </a:lnTo>
                <a:lnTo>
                  <a:pt x="438813" y="497225"/>
                </a:lnTo>
                <a:lnTo>
                  <a:pt x="421285" y="521342"/>
                </a:lnTo>
                <a:lnTo>
                  <a:pt x="400717" y="539545"/>
                </a:lnTo>
                <a:lnTo>
                  <a:pt x="264231" y="539545"/>
                </a:lnTo>
                <a:lnTo>
                  <a:pt x="223811" y="634774"/>
                </a:lnTo>
                <a:lnTo>
                  <a:pt x="207981" y="661746"/>
                </a:lnTo>
                <a:lnTo>
                  <a:pt x="184838" y="680885"/>
                </a:lnTo>
                <a:lnTo>
                  <a:pt x="154256" y="692452"/>
                </a:lnTo>
                <a:lnTo>
                  <a:pt x="116326" y="696333"/>
                </a:lnTo>
                <a:close/>
              </a:path>
              <a:path extrusionOk="0" h="696594" w="930910">
                <a:moveTo>
                  <a:pt x="775508" y="333222"/>
                </a:moveTo>
                <a:lnTo>
                  <a:pt x="659182" y="333222"/>
                </a:lnTo>
                <a:lnTo>
                  <a:pt x="674270" y="330156"/>
                </a:lnTo>
                <a:lnTo>
                  <a:pt x="686596" y="321794"/>
                </a:lnTo>
                <a:lnTo>
                  <a:pt x="694909" y="309386"/>
                </a:lnTo>
                <a:lnTo>
                  <a:pt x="697957" y="294181"/>
                </a:lnTo>
                <a:lnTo>
                  <a:pt x="694909" y="279002"/>
                </a:lnTo>
                <a:lnTo>
                  <a:pt x="686596" y="266590"/>
                </a:lnTo>
                <a:lnTo>
                  <a:pt x="674270" y="258214"/>
                </a:lnTo>
                <a:lnTo>
                  <a:pt x="659182" y="255140"/>
                </a:lnTo>
                <a:lnTo>
                  <a:pt x="775508" y="255140"/>
                </a:lnTo>
                <a:lnTo>
                  <a:pt x="760433" y="258214"/>
                </a:lnTo>
                <a:lnTo>
                  <a:pt x="748106" y="266590"/>
                </a:lnTo>
                <a:lnTo>
                  <a:pt x="739786" y="279002"/>
                </a:lnTo>
                <a:lnTo>
                  <a:pt x="736733" y="294181"/>
                </a:lnTo>
                <a:lnTo>
                  <a:pt x="739786" y="309386"/>
                </a:lnTo>
                <a:lnTo>
                  <a:pt x="748106" y="321794"/>
                </a:lnTo>
                <a:lnTo>
                  <a:pt x="760433" y="330156"/>
                </a:lnTo>
                <a:lnTo>
                  <a:pt x="775508" y="333222"/>
                </a:lnTo>
                <a:close/>
              </a:path>
              <a:path extrusionOk="0" h="696594" w="930910">
                <a:moveTo>
                  <a:pt x="913779" y="333222"/>
                </a:moveTo>
                <a:lnTo>
                  <a:pt x="775508" y="333222"/>
                </a:lnTo>
                <a:lnTo>
                  <a:pt x="790597" y="330156"/>
                </a:lnTo>
                <a:lnTo>
                  <a:pt x="802922" y="321794"/>
                </a:lnTo>
                <a:lnTo>
                  <a:pt x="811235" y="309386"/>
                </a:lnTo>
                <a:lnTo>
                  <a:pt x="814284" y="294181"/>
                </a:lnTo>
                <a:lnTo>
                  <a:pt x="811235" y="279002"/>
                </a:lnTo>
                <a:lnTo>
                  <a:pt x="802922" y="266590"/>
                </a:lnTo>
                <a:lnTo>
                  <a:pt x="790597" y="258214"/>
                </a:lnTo>
                <a:lnTo>
                  <a:pt x="775508" y="255140"/>
                </a:lnTo>
                <a:lnTo>
                  <a:pt x="905496" y="255140"/>
                </a:lnTo>
                <a:lnTo>
                  <a:pt x="907717" y="261636"/>
                </a:lnTo>
                <a:lnTo>
                  <a:pt x="908430" y="263448"/>
                </a:lnTo>
                <a:lnTo>
                  <a:pt x="908896" y="265384"/>
                </a:lnTo>
                <a:lnTo>
                  <a:pt x="909020" y="267352"/>
                </a:lnTo>
                <a:lnTo>
                  <a:pt x="913779" y="333222"/>
                </a:lnTo>
                <a:close/>
              </a:path>
              <a:path extrusionOk="0" h="696594" w="930910">
                <a:moveTo>
                  <a:pt x="922190" y="450344"/>
                </a:moveTo>
                <a:lnTo>
                  <a:pt x="775508" y="450344"/>
                </a:lnTo>
                <a:lnTo>
                  <a:pt x="790603" y="447275"/>
                </a:lnTo>
                <a:lnTo>
                  <a:pt x="802930" y="438905"/>
                </a:lnTo>
                <a:lnTo>
                  <a:pt x="811238" y="426495"/>
                </a:lnTo>
                <a:lnTo>
                  <a:pt x="814284" y="411303"/>
                </a:lnTo>
                <a:lnTo>
                  <a:pt x="811235" y="396138"/>
                </a:lnTo>
                <a:lnTo>
                  <a:pt x="802922" y="383725"/>
                </a:lnTo>
                <a:lnTo>
                  <a:pt x="790597" y="375341"/>
                </a:lnTo>
                <a:lnTo>
                  <a:pt x="775508" y="372262"/>
                </a:lnTo>
                <a:lnTo>
                  <a:pt x="553589" y="372262"/>
                </a:lnTo>
                <a:lnTo>
                  <a:pt x="562243" y="367484"/>
                </a:lnTo>
                <a:lnTo>
                  <a:pt x="562243" y="345840"/>
                </a:lnTo>
                <a:lnTo>
                  <a:pt x="553589" y="341030"/>
                </a:lnTo>
                <a:lnTo>
                  <a:pt x="186122" y="341030"/>
                </a:lnTo>
                <a:lnTo>
                  <a:pt x="186104" y="283374"/>
                </a:lnTo>
                <a:lnTo>
                  <a:pt x="181344" y="274660"/>
                </a:lnTo>
                <a:lnTo>
                  <a:pt x="626370" y="274660"/>
                </a:lnTo>
                <a:lnTo>
                  <a:pt x="623460" y="279002"/>
                </a:lnTo>
                <a:lnTo>
                  <a:pt x="620406" y="294181"/>
                </a:lnTo>
                <a:lnTo>
                  <a:pt x="623460" y="309386"/>
                </a:lnTo>
                <a:lnTo>
                  <a:pt x="631779" y="321794"/>
                </a:lnTo>
                <a:lnTo>
                  <a:pt x="644106" y="330156"/>
                </a:lnTo>
                <a:lnTo>
                  <a:pt x="659182" y="333222"/>
                </a:lnTo>
                <a:lnTo>
                  <a:pt x="913779" y="333222"/>
                </a:lnTo>
                <a:lnTo>
                  <a:pt x="922190" y="450344"/>
                </a:lnTo>
                <a:close/>
              </a:path>
              <a:path extrusionOk="0" h="696594" w="930910">
                <a:moveTo>
                  <a:pt x="377021" y="372262"/>
                </a:moveTo>
                <a:lnTo>
                  <a:pt x="243385" y="372262"/>
                </a:lnTo>
                <a:lnTo>
                  <a:pt x="252040" y="367484"/>
                </a:lnTo>
                <a:lnTo>
                  <a:pt x="252040" y="345840"/>
                </a:lnTo>
                <a:lnTo>
                  <a:pt x="243385" y="341030"/>
                </a:lnTo>
                <a:lnTo>
                  <a:pt x="377021" y="341030"/>
                </a:lnTo>
                <a:lnTo>
                  <a:pt x="368366" y="345840"/>
                </a:lnTo>
                <a:lnTo>
                  <a:pt x="368366" y="367484"/>
                </a:lnTo>
                <a:lnTo>
                  <a:pt x="377021" y="372262"/>
                </a:lnTo>
                <a:close/>
              </a:path>
              <a:path extrusionOk="0" h="696594" w="930910">
                <a:moveTo>
                  <a:pt x="493347" y="372262"/>
                </a:moveTo>
                <a:lnTo>
                  <a:pt x="437262" y="372262"/>
                </a:lnTo>
                <a:lnTo>
                  <a:pt x="445917" y="367484"/>
                </a:lnTo>
                <a:lnTo>
                  <a:pt x="445917" y="345840"/>
                </a:lnTo>
                <a:lnTo>
                  <a:pt x="437262" y="341030"/>
                </a:lnTo>
                <a:lnTo>
                  <a:pt x="493347" y="341030"/>
                </a:lnTo>
                <a:lnTo>
                  <a:pt x="484692" y="345840"/>
                </a:lnTo>
                <a:lnTo>
                  <a:pt x="484692" y="367484"/>
                </a:lnTo>
                <a:lnTo>
                  <a:pt x="493347" y="372262"/>
                </a:lnTo>
                <a:close/>
              </a:path>
              <a:path extrusionOk="0" h="696594" w="930910">
                <a:moveTo>
                  <a:pt x="626361" y="430824"/>
                </a:moveTo>
                <a:lnTo>
                  <a:pt x="181344" y="430824"/>
                </a:lnTo>
                <a:lnTo>
                  <a:pt x="186122" y="422141"/>
                </a:lnTo>
                <a:lnTo>
                  <a:pt x="186122" y="372262"/>
                </a:lnTo>
                <a:lnTo>
                  <a:pt x="659182" y="372262"/>
                </a:lnTo>
                <a:lnTo>
                  <a:pt x="644106" y="375341"/>
                </a:lnTo>
                <a:lnTo>
                  <a:pt x="631779" y="383725"/>
                </a:lnTo>
                <a:lnTo>
                  <a:pt x="623460" y="396138"/>
                </a:lnTo>
                <a:lnTo>
                  <a:pt x="620406" y="411303"/>
                </a:lnTo>
                <a:lnTo>
                  <a:pt x="623468" y="426508"/>
                </a:lnTo>
                <a:lnTo>
                  <a:pt x="626361" y="430824"/>
                </a:lnTo>
                <a:close/>
              </a:path>
              <a:path extrusionOk="0" h="696594" w="930910">
                <a:moveTo>
                  <a:pt x="775508" y="450344"/>
                </a:moveTo>
                <a:lnTo>
                  <a:pt x="659182" y="450344"/>
                </a:lnTo>
                <a:lnTo>
                  <a:pt x="674277" y="447275"/>
                </a:lnTo>
                <a:lnTo>
                  <a:pt x="686604" y="438905"/>
                </a:lnTo>
                <a:lnTo>
                  <a:pt x="694911" y="426495"/>
                </a:lnTo>
                <a:lnTo>
                  <a:pt x="697957" y="411303"/>
                </a:lnTo>
                <a:lnTo>
                  <a:pt x="694909" y="396138"/>
                </a:lnTo>
                <a:lnTo>
                  <a:pt x="686596" y="383725"/>
                </a:lnTo>
                <a:lnTo>
                  <a:pt x="674270" y="375341"/>
                </a:lnTo>
                <a:lnTo>
                  <a:pt x="659182" y="372262"/>
                </a:lnTo>
                <a:lnTo>
                  <a:pt x="775508" y="372262"/>
                </a:lnTo>
                <a:lnTo>
                  <a:pt x="760433" y="375341"/>
                </a:lnTo>
                <a:lnTo>
                  <a:pt x="748106" y="383725"/>
                </a:lnTo>
                <a:lnTo>
                  <a:pt x="739786" y="396138"/>
                </a:lnTo>
                <a:lnTo>
                  <a:pt x="736733" y="411303"/>
                </a:lnTo>
                <a:lnTo>
                  <a:pt x="739795" y="426508"/>
                </a:lnTo>
                <a:lnTo>
                  <a:pt x="748123" y="438917"/>
                </a:lnTo>
                <a:lnTo>
                  <a:pt x="760454" y="447279"/>
                </a:lnTo>
                <a:lnTo>
                  <a:pt x="775508" y="450344"/>
                </a:lnTo>
                <a:close/>
              </a:path>
              <a:path extrusionOk="0" h="696594" w="930910">
                <a:moveTo>
                  <a:pt x="601112" y="561658"/>
                </a:moveTo>
                <a:lnTo>
                  <a:pt x="565748" y="555982"/>
                </a:lnTo>
                <a:lnTo>
                  <a:pt x="534453" y="541153"/>
                </a:lnTo>
                <a:lnTo>
                  <a:pt x="509213" y="520469"/>
                </a:lnTo>
                <a:lnTo>
                  <a:pt x="492013" y="497225"/>
                </a:lnTo>
                <a:lnTo>
                  <a:pt x="925521" y="497225"/>
                </a:lnTo>
                <a:lnTo>
                  <a:pt x="928826" y="544355"/>
                </a:lnTo>
                <a:lnTo>
                  <a:pt x="666068" y="544355"/>
                </a:lnTo>
                <a:lnTo>
                  <a:pt x="652285" y="551407"/>
                </a:lnTo>
                <a:lnTo>
                  <a:pt x="636905" y="556871"/>
                </a:lnTo>
                <a:lnTo>
                  <a:pt x="619868" y="560404"/>
                </a:lnTo>
                <a:lnTo>
                  <a:pt x="601112" y="561658"/>
                </a:lnTo>
                <a:close/>
              </a:path>
              <a:path extrusionOk="0" h="696594" w="930910">
                <a:moveTo>
                  <a:pt x="329591" y="567248"/>
                </a:moveTo>
                <a:lnTo>
                  <a:pt x="310318" y="564668"/>
                </a:lnTo>
                <a:lnTo>
                  <a:pt x="292921" y="558058"/>
                </a:lnTo>
                <a:lnTo>
                  <a:pt x="277519" y="549118"/>
                </a:lnTo>
                <a:lnTo>
                  <a:pt x="264231" y="539545"/>
                </a:lnTo>
                <a:lnTo>
                  <a:pt x="400717" y="539545"/>
                </a:lnTo>
                <a:lnTo>
                  <a:pt x="395742" y="543949"/>
                </a:lnTo>
                <a:lnTo>
                  <a:pt x="364428" y="560699"/>
                </a:lnTo>
                <a:lnTo>
                  <a:pt x="329591" y="567248"/>
                </a:lnTo>
                <a:close/>
              </a:path>
              <a:path extrusionOk="0" h="696594" w="930910">
                <a:moveTo>
                  <a:pt x="814408" y="696021"/>
                </a:moveTo>
                <a:lnTo>
                  <a:pt x="776495" y="692234"/>
                </a:lnTo>
                <a:lnTo>
                  <a:pt x="722783" y="661960"/>
                </a:lnTo>
                <a:lnTo>
                  <a:pt x="707015" y="635086"/>
                </a:lnTo>
                <a:lnTo>
                  <a:pt x="706731" y="635086"/>
                </a:lnTo>
                <a:lnTo>
                  <a:pt x="666068" y="544355"/>
                </a:lnTo>
                <a:lnTo>
                  <a:pt x="928826" y="544355"/>
                </a:lnTo>
                <a:lnTo>
                  <a:pt x="929994" y="561658"/>
                </a:lnTo>
                <a:lnTo>
                  <a:pt x="930734" y="573183"/>
                </a:lnTo>
                <a:lnTo>
                  <a:pt x="921418" y="620429"/>
                </a:lnTo>
                <a:lnTo>
                  <a:pt x="911965" y="635086"/>
                </a:lnTo>
                <a:lnTo>
                  <a:pt x="707015" y="635086"/>
                </a:lnTo>
                <a:lnTo>
                  <a:pt x="706829" y="635305"/>
                </a:lnTo>
                <a:lnTo>
                  <a:pt x="911824" y="635305"/>
                </a:lnTo>
                <a:lnTo>
                  <a:pt x="896197" y="659537"/>
                </a:lnTo>
                <a:lnTo>
                  <a:pt x="859163" y="686178"/>
                </a:lnTo>
                <a:lnTo>
                  <a:pt x="814408" y="6960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9"/>
          <p:cNvSpPr/>
          <p:nvPr/>
        </p:nvSpPr>
        <p:spPr>
          <a:xfrm>
            <a:off x="6794759" y="2230765"/>
            <a:ext cx="979500" cy="684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9"/>
          <p:cNvSpPr txBox="1"/>
          <p:nvPr/>
        </p:nvSpPr>
        <p:spPr>
          <a:xfrm>
            <a:off x="470048" y="3318925"/>
            <a:ext cx="2598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7144" lvl="0" marL="12700" marR="5080" rtl="0" algn="ctr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Uso de computadores  e plataformas virtuais.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8764412" y="4751645"/>
            <a:ext cx="711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latin typeface="Verdana"/>
                <a:ea typeface="Verdana"/>
                <a:cs typeface="Verdana"/>
                <a:sym typeface="Verdana"/>
              </a:rPr>
              <a:t>9</a:t>
            </a:r>
            <a:endParaRPr b="1" sz="6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3417838" y="3183750"/>
            <a:ext cx="24078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ctr">
              <a:lnSpc>
                <a:spcPct val="116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Verdana"/>
                <a:ea typeface="Verdana"/>
                <a:cs typeface="Verdana"/>
                <a:sym typeface="Verdana"/>
              </a:rPr>
              <a:t>Sistema de ranking  e níveis,  colaborativo entre  alunos.</a:t>
            </a:r>
            <a:endParaRPr sz="15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2021-07-12T23:10:25Z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2021-07-12T00:00:00Z</vt:filetime>
  </property>
</Properties>
</file>