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59" r:id="rId3"/>
    <p:sldId id="257" r:id="rId4"/>
    <p:sldId id="297" r:id="rId5"/>
    <p:sldId id="273" r:id="rId6"/>
    <p:sldId id="298" r:id="rId7"/>
    <p:sldId id="299" r:id="rId8"/>
    <p:sldId id="300" r:id="rId9"/>
    <p:sldId id="301" r:id="rId10"/>
    <p:sldId id="302" r:id="rId11"/>
    <p:sldId id="303" r:id="rId12"/>
    <p:sldId id="278" r:id="rId13"/>
  </p:sldIdLst>
  <p:sldSz cx="9144000" cy="5143500" type="screen16x9"/>
  <p:notesSz cx="6858000" cy="9144000"/>
  <p:embeddedFontLst>
    <p:embeddedFont>
      <p:font typeface="Cousine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D5CF51-B0A8-488C-BFA5-1BA372C3FB66}" v="5" dt="2022-06-01T03:16:40.111"/>
  </p1510:revLst>
</p1510:revInfo>
</file>

<file path=ppt/tableStyles.xml><?xml version="1.0" encoding="utf-8"?>
<a:tblStyleLst xmlns:a="http://schemas.openxmlformats.org/drawingml/2006/main" def="{FC55EEA4-988B-492D-99E5-9B07CBB69424}">
  <a:tblStyle styleId="{FC55EEA4-988B-492D-99E5-9B07CBB694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16E642-95D0-4B56-8B43-F84085D114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386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997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244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27177" y="-550510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695075" y="986571"/>
            <a:ext cx="995100" cy="1066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345300"/>
            <a:ext cx="0" cy="1696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25702" y="-2134011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5400000">
            <a:off x="7048175" y="2866905"/>
            <a:ext cx="1285500" cy="13773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921200" y="1509206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457200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3223964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5990727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PROJETO DE MELHORIA DE REDE - VYGO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A1281-A38B-9BBB-0AC3-C0B26F6DF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5</a:t>
            </a:r>
            <a:br>
              <a:rPr lang="pt-BR" dirty="0"/>
            </a:br>
            <a:r>
              <a:rPr lang="pt-BR" dirty="0"/>
              <a:t>ESTRUTURA VOIP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0F3878-5BEF-077C-A172-86A81ABF9A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49ED0C-9850-395D-2A29-9A523DE222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019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1D2A9E5-1D3F-EF80-B7DB-687F9F032E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F27A6279-8A43-AB02-F2CF-FE050A0F2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923925"/>
            <a:ext cx="82867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54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"/>
          <p:cNvSpPr txBox="1">
            <a:spLocks noGrp="1"/>
          </p:cNvSpPr>
          <p:nvPr>
            <p:ph type="ctrTitle" idx="4294967295"/>
          </p:nvPr>
        </p:nvSpPr>
        <p:spPr>
          <a:xfrm>
            <a:off x="414733" y="3114184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Obrigado!</a:t>
            </a:r>
            <a:endParaRPr sz="6000" b="1" dirty="0"/>
          </a:p>
        </p:txBody>
      </p:sp>
      <p:sp>
        <p:nvSpPr>
          <p:cNvPr id="332" name="Google Shape;332;p3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MAPA DE REDE MACRO</a:t>
            </a:r>
            <a:endParaRPr lang="pt-BR"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2154EE-B4EB-7106-48DC-C6D7B83737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Mapa de rede e VPN entre </a:t>
            </a:r>
          </a:p>
          <a:p>
            <a:r>
              <a:rPr lang="pt-BR" dirty="0"/>
              <a:t>as plantas industrias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Imagem 2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06ADFD88-0E12-4DDD-8D25-CC9F74E69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338137"/>
            <a:ext cx="7981950" cy="4467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MAPA DE REDE </a:t>
            </a:r>
            <a:endParaRPr lang="pt-BR"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2154EE-B4EB-7106-48DC-C6D7B8373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0124" y="3108819"/>
            <a:ext cx="3890840" cy="784800"/>
          </a:xfrm>
        </p:spPr>
        <p:txBody>
          <a:bodyPr/>
          <a:lstStyle/>
          <a:p>
            <a:r>
              <a:rPr lang="pt-BR" dirty="0"/>
              <a:t>Mapa de rede das plantas industrias</a:t>
            </a:r>
          </a:p>
        </p:txBody>
      </p:sp>
    </p:spTree>
    <p:extLst>
      <p:ext uri="{BB962C8B-B14F-4D97-AF65-F5344CB8AC3E}">
        <p14:creationId xmlns:p14="http://schemas.microsoft.com/office/powerpoint/2010/main" val="517692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1" name="Imagem 2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40BF328-1E7B-54C8-1C19-97A3E463B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091" y="117662"/>
            <a:ext cx="6205817" cy="49081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MAPA DE REDE </a:t>
            </a:r>
            <a:endParaRPr lang="pt-BR"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2154EE-B4EB-7106-48DC-C6D7B8373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0124" y="3108819"/>
            <a:ext cx="3890840" cy="784800"/>
          </a:xfrm>
        </p:spPr>
        <p:txBody>
          <a:bodyPr/>
          <a:lstStyle/>
          <a:p>
            <a:r>
              <a:rPr lang="pt-BR" dirty="0"/>
              <a:t>Mapa de rede do escritório central</a:t>
            </a:r>
          </a:p>
        </p:txBody>
      </p:sp>
    </p:spTree>
    <p:extLst>
      <p:ext uri="{BB962C8B-B14F-4D97-AF65-F5344CB8AC3E}">
        <p14:creationId xmlns:p14="http://schemas.microsoft.com/office/powerpoint/2010/main" val="3993218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FB969E3-9C01-0FBB-839C-C68DA5FC1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15" y="127746"/>
            <a:ext cx="6169170" cy="488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46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2C2F7-7092-28F5-F790-0B3A932A1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1200" y="1249881"/>
            <a:ext cx="7205700" cy="1858938"/>
          </a:xfrm>
        </p:spPr>
        <p:txBody>
          <a:bodyPr/>
          <a:lstStyle/>
          <a:p>
            <a:r>
              <a:rPr lang="en" sz="6000" dirty="0">
                <a:solidFill>
                  <a:schemeClr val="accent3"/>
                </a:solidFill>
              </a:rPr>
              <a:t>4</a:t>
            </a:r>
            <a:br>
              <a:rPr lang="pt-BR" sz="5000" dirty="0"/>
            </a:br>
            <a:r>
              <a:rPr lang="pt-BR" dirty="0"/>
              <a:t>PABX - IP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25516E-31C0-D26D-53BD-6D7108CB2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19EDCE-DA28-2D4D-4F66-AC5E305DD8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3328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219DD5B-E495-C1EC-D479-2F8EAD2A8A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CAA495E8-EB10-F69C-14D8-A4801C42FD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45219" y="2419350"/>
            <a:ext cx="177918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 descr="Uma imagem contendo Aplicativo&#10;&#10;Descrição gerada automaticamente">
            <a:extLst>
              <a:ext uri="{FF2B5EF4-FFF2-40B4-BE49-F238E27FC236}">
                <a16:creationId xmlns:a16="http://schemas.microsoft.com/office/drawing/2014/main" id="{26B84A5A-6A7F-F2A3-E049-23292D03F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00852"/>
            <a:ext cx="8591550" cy="483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75781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63</Words>
  <Application>Microsoft Office PowerPoint</Application>
  <PresentationFormat>Apresentação na tela (16:9)</PresentationFormat>
  <Paragraphs>25</Paragraphs>
  <Slides>12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Cousine</vt:lpstr>
      <vt:lpstr>Valentine template</vt:lpstr>
      <vt:lpstr>PROJETO DE MELHORIA DE REDE - VYGO</vt:lpstr>
      <vt:lpstr>1 MAPA DE REDE MACRO</vt:lpstr>
      <vt:lpstr>Apresentação do PowerPoint</vt:lpstr>
      <vt:lpstr>2 MAPA DE REDE </vt:lpstr>
      <vt:lpstr>Apresentação do PowerPoint</vt:lpstr>
      <vt:lpstr>3 MAPA DE REDE </vt:lpstr>
      <vt:lpstr>Apresentação do PowerPoint</vt:lpstr>
      <vt:lpstr>4 PABX - IP</vt:lpstr>
      <vt:lpstr>Apresentação do PowerPoint</vt:lpstr>
      <vt:lpstr>5 ESTRUTURA VOIP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MELHORIA DE REDE - VYGO</dc:title>
  <dc:creator>Victor Moura</dc:creator>
  <cp:lastModifiedBy>OTAVIO</cp:lastModifiedBy>
  <cp:revision>3</cp:revision>
  <dcterms:modified xsi:type="dcterms:W3CDTF">2022-06-06T03:33:44Z</dcterms:modified>
</cp:coreProperties>
</file>