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67"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C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447191" y="2824269"/>
            <a:ext cx="4488794" cy="264445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56025" y="2821491"/>
            <a:ext cx="4488794" cy="263737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it-IT"/>
              <a:t>Fare clic sull'icona per inserire un'immagine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4/26/2021</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Immagine 4" descr="Immagine che contiene parete, interni&#10;&#10;Descrizione generata automaticamente">
            <a:extLst>
              <a:ext uri="{FF2B5EF4-FFF2-40B4-BE49-F238E27FC236}">
                <a16:creationId xmlns:a16="http://schemas.microsoft.com/office/drawing/2014/main" id="{FD6F46EB-3BE6-4E34-9A5E-416213A5291E}"/>
              </a:ext>
            </a:extLst>
          </p:cNvPr>
          <p:cNvPicPr>
            <a:picLocks noChangeAspect="1"/>
          </p:cNvPicPr>
          <p:nvPr/>
        </p:nvPicPr>
        <p:blipFill rotWithShape="1">
          <a:blip r:embed="rId2"/>
          <a:srcRect t="9091" r="9093"/>
          <a:stretch/>
        </p:blipFill>
        <p:spPr>
          <a:xfrm>
            <a:off x="2" y="10"/>
            <a:ext cx="12191695" cy="6857990"/>
          </a:xfrm>
          <a:prstGeom prst="rect">
            <a:avLst/>
          </a:prstGeom>
        </p:spPr>
      </p:pic>
      <p:sp>
        <p:nvSpPr>
          <p:cNvPr id="10" name="Rectangle 9">
            <a:extLst>
              <a:ext uri="{FF2B5EF4-FFF2-40B4-BE49-F238E27FC236}">
                <a16:creationId xmlns:a16="http://schemas.microsoft.com/office/drawing/2014/main" id="{E702840B-BF21-4AB3-9552-AE05709A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F006CD3-5F28-48A0-AF96-D31A47C81149}"/>
              </a:ext>
            </a:extLst>
          </p:cNvPr>
          <p:cNvSpPr>
            <a:spLocks noGrp="1"/>
          </p:cNvSpPr>
          <p:nvPr>
            <p:ph type="ctrTitle"/>
          </p:nvPr>
        </p:nvSpPr>
        <p:spPr>
          <a:xfrm>
            <a:off x="1300526" y="3236470"/>
            <a:ext cx="6829044" cy="1431984"/>
          </a:xfrm>
        </p:spPr>
        <p:txBody>
          <a:bodyPr>
            <a:normAutofit/>
          </a:bodyPr>
          <a:lstStyle/>
          <a:p>
            <a:pPr algn="l"/>
            <a:r>
              <a:rPr lang="it-IT" sz="4400" dirty="0">
                <a:latin typeface="Baskerville Old Face" panose="02020602080505020303" pitchFamily="18" charset="0"/>
              </a:rPr>
              <a:t>MHW3</a:t>
            </a:r>
          </a:p>
        </p:txBody>
      </p:sp>
      <p:sp>
        <p:nvSpPr>
          <p:cNvPr id="3" name="Sottotitolo 2">
            <a:extLst>
              <a:ext uri="{FF2B5EF4-FFF2-40B4-BE49-F238E27FC236}">
                <a16:creationId xmlns:a16="http://schemas.microsoft.com/office/drawing/2014/main" id="{8FFCE024-8F43-46C3-BD7D-E8C3B1CE811B}"/>
              </a:ext>
            </a:extLst>
          </p:cNvPr>
          <p:cNvSpPr>
            <a:spLocks noGrp="1"/>
          </p:cNvSpPr>
          <p:nvPr>
            <p:ph type="subTitle" idx="1"/>
          </p:nvPr>
        </p:nvSpPr>
        <p:spPr>
          <a:xfrm>
            <a:off x="1300525" y="4669144"/>
            <a:ext cx="6829043" cy="716529"/>
          </a:xfrm>
        </p:spPr>
        <p:txBody>
          <a:bodyPr>
            <a:noAutofit/>
          </a:bodyPr>
          <a:lstStyle/>
          <a:p>
            <a:pPr algn="l"/>
            <a:r>
              <a:rPr lang="it-IT" sz="2000" dirty="0">
                <a:solidFill>
                  <a:srgbClr val="FFFFFE"/>
                </a:solidFill>
                <a:latin typeface="Baskerville Old Face" panose="02020602080505020303" pitchFamily="18" charset="0"/>
              </a:rPr>
              <a:t>Yuri  Alfio Randazzo </a:t>
            </a:r>
          </a:p>
          <a:p>
            <a:pPr algn="l"/>
            <a:r>
              <a:rPr lang="it-IT" sz="2000" dirty="0">
                <a:solidFill>
                  <a:srgbClr val="FFFFFE"/>
                </a:solidFill>
                <a:latin typeface="Baskerville Old Face" panose="02020602080505020303" pitchFamily="18" charset="0"/>
              </a:rPr>
              <a:t>o46002285</a:t>
            </a:r>
          </a:p>
        </p:txBody>
      </p:sp>
    </p:spTree>
    <p:extLst>
      <p:ext uri="{BB962C8B-B14F-4D97-AF65-F5344CB8AC3E}">
        <p14:creationId xmlns:p14="http://schemas.microsoft.com/office/powerpoint/2010/main" val="116611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B8A38-7183-4640-87BE-D2194A6B983E}"/>
              </a:ext>
            </a:extLst>
          </p:cNvPr>
          <p:cNvSpPr>
            <a:spLocks noGrp="1"/>
          </p:cNvSpPr>
          <p:nvPr>
            <p:ph type="title"/>
          </p:nvPr>
        </p:nvSpPr>
        <p:spPr>
          <a:xfrm>
            <a:off x="1450392" y="-243840"/>
            <a:ext cx="9291215" cy="1049235"/>
          </a:xfrm>
        </p:spPr>
        <p:txBody>
          <a:bodyPr/>
          <a:lstStyle/>
          <a:p>
            <a:r>
              <a:rPr lang="it-IT" dirty="0">
                <a:latin typeface="Bookman Old Style" panose="02050604050505020204" pitchFamily="18" charset="0"/>
              </a:rPr>
              <a:t>Visuale del sito da pc e mobile</a:t>
            </a:r>
          </a:p>
        </p:txBody>
      </p:sp>
      <p:pic>
        <p:nvPicPr>
          <p:cNvPr id="5" name="Immagine 4" descr="Immagine che contiene testo&#10;&#10;Descrizione generata automaticamente">
            <a:extLst>
              <a:ext uri="{FF2B5EF4-FFF2-40B4-BE49-F238E27FC236}">
                <a16:creationId xmlns:a16="http://schemas.microsoft.com/office/drawing/2014/main" id="{E36E0DCA-F232-4200-968E-ED1C8080A21D}"/>
              </a:ext>
            </a:extLst>
          </p:cNvPr>
          <p:cNvPicPr>
            <a:picLocks noChangeAspect="1"/>
          </p:cNvPicPr>
          <p:nvPr/>
        </p:nvPicPr>
        <p:blipFill>
          <a:blip r:embed="rId2"/>
          <a:stretch>
            <a:fillRect/>
          </a:stretch>
        </p:blipFill>
        <p:spPr>
          <a:xfrm>
            <a:off x="236440" y="3692097"/>
            <a:ext cx="5415422" cy="2957236"/>
          </a:xfrm>
          <a:prstGeom prst="rect">
            <a:avLst/>
          </a:prstGeom>
          <a:ln>
            <a:noFill/>
          </a:ln>
          <a:effectLst>
            <a:outerShdw blurRad="190500" algn="tl" rotWithShape="0">
              <a:srgbClr val="000000">
                <a:alpha val="70000"/>
              </a:srgbClr>
            </a:outerShdw>
          </a:effectLst>
        </p:spPr>
      </p:pic>
      <p:pic>
        <p:nvPicPr>
          <p:cNvPr id="9" name="Immagine 8">
            <a:extLst>
              <a:ext uri="{FF2B5EF4-FFF2-40B4-BE49-F238E27FC236}">
                <a16:creationId xmlns:a16="http://schemas.microsoft.com/office/drawing/2014/main" id="{169B3F8E-BB25-4B33-A0F2-2B254D9ED4D2}"/>
              </a:ext>
            </a:extLst>
          </p:cNvPr>
          <p:cNvPicPr>
            <a:picLocks noChangeAspect="1"/>
          </p:cNvPicPr>
          <p:nvPr/>
        </p:nvPicPr>
        <p:blipFill>
          <a:blip r:embed="rId3"/>
          <a:stretch>
            <a:fillRect/>
          </a:stretch>
        </p:blipFill>
        <p:spPr>
          <a:xfrm>
            <a:off x="236440" y="743908"/>
            <a:ext cx="5415422" cy="2948189"/>
          </a:xfrm>
          <a:prstGeom prst="rect">
            <a:avLst/>
          </a:prstGeom>
          <a:ln>
            <a:noFill/>
          </a:ln>
          <a:effectLst>
            <a:outerShdw blurRad="190500" algn="tl" rotWithShape="0">
              <a:srgbClr val="000000">
                <a:alpha val="70000"/>
              </a:srgbClr>
            </a:outerShdw>
          </a:effectLst>
        </p:spPr>
      </p:pic>
      <p:pic>
        <p:nvPicPr>
          <p:cNvPr id="10" name="Immagine 9">
            <a:extLst>
              <a:ext uri="{FF2B5EF4-FFF2-40B4-BE49-F238E27FC236}">
                <a16:creationId xmlns:a16="http://schemas.microsoft.com/office/drawing/2014/main" id="{8D0B35AB-CA1F-4F26-96EB-93E8C906FECE}"/>
              </a:ext>
            </a:extLst>
          </p:cNvPr>
          <p:cNvPicPr>
            <a:picLocks noChangeAspect="1"/>
          </p:cNvPicPr>
          <p:nvPr/>
        </p:nvPicPr>
        <p:blipFill>
          <a:blip r:embed="rId4"/>
          <a:stretch>
            <a:fillRect/>
          </a:stretch>
        </p:blipFill>
        <p:spPr>
          <a:xfrm>
            <a:off x="8385828" y="1482105"/>
            <a:ext cx="2091109" cy="44199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2491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0B83D5-7E7B-4E64-BCB5-47FC08FAC2E2}"/>
              </a:ext>
            </a:extLst>
          </p:cNvPr>
          <p:cNvSpPr>
            <a:spLocks noGrp="1"/>
          </p:cNvSpPr>
          <p:nvPr>
            <p:ph type="title"/>
          </p:nvPr>
        </p:nvSpPr>
        <p:spPr>
          <a:xfrm>
            <a:off x="1450392" y="0"/>
            <a:ext cx="9291215" cy="1049235"/>
          </a:xfrm>
        </p:spPr>
        <p:txBody>
          <a:bodyPr/>
          <a:lstStyle/>
          <a:p>
            <a:r>
              <a:rPr lang="it-IT" dirty="0">
                <a:latin typeface="Baskerville Old Face" panose="02020602080505020303" pitchFamily="18" charset="0"/>
              </a:rPr>
              <a:t>Codice delle api</a:t>
            </a:r>
          </a:p>
        </p:txBody>
      </p:sp>
      <p:sp>
        <p:nvSpPr>
          <p:cNvPr id="4" name="CasellaDiTesto 3">
            <a:extLst>
              <a:ext uri="{FF2B5EF4-FFF2-40B4-BE49-F238E27FC236}">
                <a16:creationId xmlns:a16="http://schemas.microsoft.com/office/drawing/2014/main" id="{1A073DA6-8F80-4370-85F1-5100133E6CF7}"/>
              </a:ext>
            </a:extLst>
          </p:cNvPr>
          <p:cNvSpPr txBox="1"/>
          <p:nvPr/>
        </p:nvSpPr>
        <p:spPr>
          <a:xfrm>
            <a:off x="246017" y="1049235"/>
            <a:ext cx="6100354" cy="3985706"/>
          </a:xfrm>
          <a:prstGeom prst="rect">
            <a:avLst/>
          </a:prstGeom>
          <a:noFill/>
        </p:spPr>
        <p:txBody>
          <a:bodyPr wrap="square">
            <a:spAutoFit/>
          </a:bodyPr>
          <a:lstStyle/>
          <a:p>
            <a:r>
              <a:rPr lang="it-IT" sz="1100" b="0" dirty="0" err="1">
                <a:solidFill>
                  <a:srgbClr val="569CD6"/>
                </a:solidFill>
                <a:effectLst/>
                <a:latin typeface="Consolas" panose="020B0609020204030204" pitchFamily="49" charset="0"/>
              </a:rPr>
              <a:t>let</a:t>
            </a:r>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Citta</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Catania'</a:t>
            </a:r>
            <a:r>
              <a:rPr lang="it-IT" sz="1100" b="0" dirty="0" err="1">
                <a:solidFill>
                  <a:srgbClr val="D4D4D4"/>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'Campobasso'</a:t>
            </a:r>
            <a:r>
              <a:rPr lang="it-IT" sz="1100" b="0" dirty="0" err="1">
                <a:solidFill>
                  <a:srgbClr val="D4D4D4"/>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'Milan</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const</a:t>
            </a:r>
            <a:r>
              <a:rPr lang="it-IT" sz="1100" b="0" dirty="0">
                <a:solidFill>
                  <a:srgbClr val="D4D4D4"/>
                </a:solidFill>
                <a:effectLst/>
                <a:latin typeface="Consolas" panose="020B0609020204030204" pitchFamily="49" charset="0"/>
              </a:rPr>
              <a:t> </a:t>
            </a:r>
            <a:r>
              <a:rPr lang="it-IT" sz="1100" b="0" dirty="0" err="1">
                <a:solidFill>
                  <a:srgbClr val="4FC1FF"/>
                </a:solidFill>
                <a:effectLst/>
                <a:latin typeface="Consolas" panose="020B0609020204030204" pitchFamily="49" charset="0"/>
              </a:rPr>
              <a:t>Rk</a:t>
            </a:r>
            <a:r>
              <a:rPr lang="it-IT" sz="1100" b="0" dirty="0">
                <a:solidFill>
                  <a:srgbClr val="D4D4D4"/>
                </a:solidFill>
                <a:effectLst/>
                <a:latin typeface="Consolas" panose="020B0609020204030204" pitchFamily="49" charset="0"/>
              </a:rPr>
              <a:t> = </a:t>
            </a:r>
            <a:r>
              <a:rPr lang="it-IT" sz="1100" b="0" dirty="0">
                <a:solidFill>
                  <a:srgbClr val="CE9178"/>
                </a:solidFill>
                <a:effectLst/>
                <a:latin typeface="Consolas" panose="020B0609020204030204" pitchFamily="49" charset="0"/>
              </a:rPr>
              <a:t>'f125ec2f2cmsh085b904746877d3p12d53ajsn41af6b56e9e4'</a:t>
            </a:r>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const</a:t>
            </a:r>
            <a:r>
              <a:rPr lang="it-IT" sz="1100" b="0" dirty="0">
                <a:solidFill>
                  <a:srgbClr val="D4D4D4"/>
                </a:solidFill>
                <a:effectLst/>
                <a:latin typeface="Consolas" panose="020B0609020204030204" pitchFamily="49" charset="0"/>
              </a:rPr>
              <a:t> </a:t>
            </a:r>
            <a:r>
              <a:rPr lang="it-IT" sz="1100" b="0" dirty="0">
                <a:solidFill>
                  <a:srgbClr val="4FC1FF"/>
                </a:solidFill>
                <a:effectLst/>
                <a:latin typeface="Consolas" panose="020B0609020204030204" pitchFamily="49" charset="0"/>
              </a:rPr>
              <a:t>Rh</a:t>
            </a:r>
            <a:r>
              <a:rPr lang="it-IT" sz="1100" b="0" dirty="0">
                <a:solidFill>
                  <a:srgbClr val="D4D4D4"/>
                </a:solidFill>
                <a:effectLst/>
                <a:latin typeface="Consolas" panose="020B0609020204030204" pitchFamily="49" charset="0"/>
              </a:rPr>
              <a:t> = </a:t>
            </a:r>
            <a:r>
              <a:rPr lang="it-IT" sz="1100" b="0" dirty="0">
                <a:solidFill>
                  <a:srgbClr val="CE9178"/>
                </a:solidFill>
                <a:effectLst/>
                <a:latin typeface="Consolas" panose="020B0609020204030204" pitchFamily="49" charset="0"/>
              </a:rPr>
              <a:t>'hotels4.p.rapidapi.com'</a:t>
            </a:r>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const</a:t>
            </a:r>
            <a:r>
              <a:rPr lang="it-IT" sz="1100" b="0" dirty="0">
                <a:solidFill>
                  <a:srgbClr val="D4D4D4"/>
                </a:solidFill>
                <a:effectLst/>
                <a:latin typeface="Consolas" panose="020B0609020204030204" pitchFamily="49" charset="0"/>
              </a:rPr>
              <a:t> </a:t>
            </a:r>
            <a:r>
              <a:rPr lang="it-IT" sz="1100" b="0" dirty="0">
                <a:solidFill>
                  <a:srgbClr val="4FC1FF"/>
                </a:solidFill>
                <a:effectLst/>
                <a:latin typeface="Consolas" panose="020B0609020204030204" pitchFamily="49" charset="0"/>
              </a:rPr>
              <a:t>M</a:t>
            </a:r>
            <a:r>
              <a:rPr lang="it-IT" sz="1100" b="0" dirty="0">
                <a:solidFill>
                  <a:srgbClr val="D4D4D4"/>
                </a:solidFill>
                <a:effectLst/>
                <a:latin typeface="Consolas" panose="020B0609020204030204" pitchFamily="49" charset="0"/>
              </a:rPr>
              <a:t> = </a:t>
            </a:r>
            <a:r>
              <a:rPr lang="it-IT" sz="1100" b="0" dirty="0">
                <a:solidFill>
                  <a:srgbClr val="CE9178"/>
                </a:solidFill>
                <a:effectLst/>
                <a:latin typeface="Consolas" panose="020B0609020204030204" pitchFamily="49" charset="0"/>
              </a:rPr>
              <a:t>"97fede1900b88475579ffcaae4ee120f"</a:t>
            </a:r>
            <a:r>
              <a:rPr lang="it-IT" sz="1100" b="0" dirty="0">
                <a:solidFill>
                  <a:srgbClr val="D4D4D4"/>
                </a:solidFill>
                <a:effectLst/>
                <a:latin typeface="Consolas" panose="020B0609020204030204" pitchFamily="49" charset="0"/>
              </a:rPr>
              <a:t>;</a:t>
            </a:r>
          </a:p>
          <a:p>
            <a:br>
              <a:rPr lang="it-IT" sz="1100" b="0" dirty="0">
                <a:solidFill>
                  <a:srgbClr val="D4D4D4"/>
                </a:solidFill>
                <a:effectLst/>
                <a:latin typeface="Consolas" panose="020B0609020204030204" pitchFamily="49" charset="0"/>
              </a:rPr>
            </a:br>
            <a:r>
              <a:rPr lang="it-IT" sz="1100" b="0" dirty="0" err="1">
                <a:solidFill>
                  <a:srgbClr val="569CD6"/>
                </a:solidFill>
                <a:effectLst/>
                <a:latin typeface="Consolas" panose="020B0609020204030204" pitchFamily="49" charset="0"/>
              </a:rPr>
              <a:t>function</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onSuccess</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response</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err="1">
                <a:solidFill>
                  <a:srgbClr val="C586C0"/>
                </a:solidFill>
                <a:effectLst/>
                <a:latin typeface="Consolas" panose="020B0609020204030204" pitchFamily="49" charset="0"/>
              </a:rPr>
              <a:t>return</a:t>
            </a:r>
            <a:r>
              <a:rPr lang="it-IT" sz="1100" b="0" dirty="0">
                <a:solidFill>
                  <a:srgbClr val="D4D4D4"/>
                </a:solidFill>
                <a:effectLst/>
                <a:latin typeface="Consolas" panose="020B0609020204030204" pitchFamily="49" charset="0"/>
              </a:rPr>
              <a:t> </a:t>
            </a:r>
            <a:r>
              <a:rPr lang="it-IT" sz="1100" b="0" dirty="0" err="1">
                <a:solidFill>
                  <a:srgbClr val="9CDCFE"/>
                </a:solidFill>
                <a:effectLst/>
                <a:latin typeface="Consolas" panose="020B0609020204030204" pitchFamily="49" charset="0"/>
              </a:rPr>
              <a:t>response</a:t>
            </a:r>
            <a:r>
              <a:rPr lang="it-IT" sz="1100" b="0" dirty="0" err="1">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json</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function</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onError</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error</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console</a:t>
            </a:r>
            <a:r>
              <a:rPr lang="it-IT" sz="1100" b="0" dirty="0">
                <a:solidFill>
                  <a:srgbClr val="D4D4D4"/>
                </a:solidFill>
                <a:effectLst/>
                <a:latin typeface="Consolas" panose="020B0609020204030204" pitchFamily="49" charset="0"/>
              </a:rPr>
              <a:t>.</a:t>
            </a:r>
            <a:r>
              <a:rPr lang="it-IT" sz="1100" b="0" dirty="0">
                <a:solidFill>
                  <a:srgbClr val="DCDCAA"/>
                </a:solidFill>
                <a:effectLst/>
                <a:latin typeface="Consolas" panose="020B0609020204030204" pitchFamily="49" charset="0"/>
              </a:rPr>
              <a:t>log</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Error</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error</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a:t>
            </a:r>
          </a:p>
          <a:p>
            <a:r>
              <a:rPr lang="it-IT" sz="1100" b="0" dirty="0" err="1">
                <a:solidFill>
                  <a:srgbClr val="569CD6"/>
                </a:solidFill>
                <a:effectLst/>
                <a:latin typeface="Consolas" panose="020B0609020204030204" pitchFamily="49" charset="0"/>
              </a:rPr>
              <a:t>function</a:t>
            </a:r>
            <a:r>
              <a:rPr lang="it-IT" sz="1100" b="0" dirty="0">
                <a:solidFill>
                  <a:srgbClr val="D4D4D4"/>
                </a:solidFill>
                <a:effectLst/>
                <a:latin typeface="Consolas" panose="020B0609020204030204" pitchFamily="49" charset="0"/>
              </a:rPr>
              <a:t> </a:t>
            </a:r>
            <a:r>
              <a:rPr lang="it-IT" sz="1100" b="0" dirty="0" err="1">
                <a:solidFill>
                  <a:srgbClr val="DCDCAA"/>
                </a:solidFill>
                <a:effectLst/>
                <a:latin typeface="Consolas" panose="020B0609020204030204" pitchFamily="49" charset="0"/>
              </a:rPr>
              <a:t>onJson</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json</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console</a:t>
            </a:r>
            <a:r>
              <a:rPr lang="it-IT" sz="1100" b="0" dirty="0">
                <a:solidFill>
                  <a:srgbClr val="D4D4D4"/>
                </a:solidFill>
                <a:effectLst/>
                <a:latin typeface="Consolas" panose="020B0609020204030204" pitchFamily="49" charset="0"/>
              </a:rPr>
              <a:t>.</a:t>
            </a:r>
            <a:r>
              <a:rPr lang="it-IT" sz="1100" b="0" dirty="0">
                <a:solidFill>
                  <a:srgbClr val="DCDCAA"/>
                </a:solidFill>
                <a:effectLst/>
                <a:latin typeface="Consolas" panose="020B0609020204030204" pitchFamily="49" charset="0"/>
              </a:rPr>
              <a:t>log</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json</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DCDCAA"/>
                </a:solidFill>
                <a:effectLst/>
                <a:latin typeface="Consolas" panose="020B0609020204030204" pitchFamily="49" charset="0"/>
              </a:rPr>
              <a:t>main2</a:t>
            </a:r>
            <a:r>
              <a:rPr lang="it-IT" sz="1100" b="0" dirty="0">
                <a:solidFill>
                  <a:srgbClr val="D4D4D4"/>
                </a:solidFill>
                <a:effectLst/>
                <a:latin typeface="Consolas" panose="020B0609020204030204" pitchFamily="49" charset="0"/>
              </a:rPr>
              <a:t>(</a:t>
            </a:r>
            <a:r>
              <a:rPr lang="it-IT" sz="1100" b="0" dirty="0" err="1">
                <a:solidFill>
                  <a:srgbClr val="9CDCFE"/>
                </a:solidFill>
                <a:effectLst/>
                <a:latin typeface="Consolas" panose="020B0609020204030204" pitchFamily="49" charset="0"/>
              </a:rPr>
              <a:t>json</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a:t>
            </a:r>
          </a:p>
          <a:p>
            <a:r>
              <a:rPr lang="it-IT" sz="1100" b="0" dirty="0">
                <a:solidFill>
                  <a:srgbClr val="C586C0"/>
                </a:solidFill>
                <a:effectLst/>
                <a:latin typeface="Consolas" panose="020B0609020204030204" pitchFamily="49" charset="0"/>
              </a:rPr>
              <a:t>for</a:t>
            </a:r>
            <a:r>
              <a:rPr lang="it-IT" sz="1100" b="0" dirty="0">
                <a:solidFill>
                  <a:srgbClr val="D4D4D4"/>
                </a:solidFill>
                <a:effectLst/>
                <a:latin typeface="Consolas" panose="020B0609020204030204" pitchFamily="49" charset="0"/>
              </a:rPr>
              <a:t>(</a:t>
            </a:r>
            <a:r>
              <a:rPr lang="it-IT" sz="1100" b="0" dirty="0" err="1">
                <a:solidFill>
                  <a:srgbClr val="569CD6"/>
                </a:solidFill>
                <a:effectLst/>
                <a:latin typeface="Consolas" panose="020B0609020204030204" pitchFamily="49" charset="0"/>
              </a:rPr>
              <a:t>let</a:t>
            </a:r>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a:t>
            </a:r>
            <a:r>
              <a:rPr lang="it-IT" sz="1100" b="0" dirty="0">
                <a:solidFill>
                  <a:srgbClr val="D4D4D4"/>
                </a:solidFill>
                <a:effectLst/>
                <a:latin typeface="Consolas" panose="020B0609020204030204" pitchFamily="49" charset="0"/>
              </a:rPr>
              <a:t> </a:t>
            </a:r>
            <a:r>
              <a:rPr lang="it-IT" sz="1100" b="0" dirty="0">
                <a:solidFill>
                  <a:srgbClr val="569CD6"/>
                </a:solidFill>
                <a:effectLst/>
                <a:latin typeface="Consolas" panose="020B0609020204030204" pitchFamily="49" charset="0"/>
              </a:rPr>
              <a:t>of</a:t>
            </a:r>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Citta</a:t>
            </a:r>
            <a:r>
              <a:rPr lang="it-IT" sz="1100" b="0" dirty="0">
                <a:solidFill>
                  <a:srgbClr val="D4D4D4"/>
                </a:solidFill>
                <a:effectLst/>
                <a:latin typeface="Consolas" panose="020B0609020204030204" pitchFamily="49" charset="0"/>
              </a:rPr>
              <a:t>){</a:t>
            </a:r>
          </a:p>
          <a:p>
            <a:r>
              <a:rPr lang="it-IT" sz="1100" b="0" dirty="0">
                <a:solidFill>
                  <a:srgbClr val="DCDCAA"/>
                </a:solidFill>
                <a:effectLst/>
                <a:latin typeface="Consolas" panose="020B0609020204030204" pitchFamily="49" charset="0"/>
              </a:rPr>
              <a:t>fetch</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"https://hotels4.p.rapidapi.com/locations/search?query="</a:t>
            </a:r>
            <a:r>
              <a:rPr lang="it-IT" sz="1100" b="0" dirty="0">
                <a:solidFill>
                  <a:srgbClr val="D4D4D4"/>
                </a:solidFill>
                <a:effectLst/>
                <a:latin typeface="Consolas" panose="020B0609020204030204" pitchFamily="49" charset="0"/>
              </a:rPr>
              <a:t>+</a:t>
            </a:r>
            <a:r>
              <a:rPr lang="it-IT" sz="1100" b="0" dirty="0">
                <a:solidFill>
                  <a:srgbClr val="9CDCFE"/>
                </a:solidFill>
                <a:effectLst/>
                <a:latin typeface="Consolas" panose="020B0609020204030204" pitchFamily="49" charset="0"/>
              </a:rPr>
              <a:t>c</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"&amp;locale=it_IT"</a:t>
            </a:r>
            <a:r>
              <a:rPr lang="it-IT" sz="1100" b="0" dirty="0">
                <a:solidFill>
                  <a:srgbClr val="D4D4D4"/>
                </a:solidFill>
                <a:effectLst/>
                <a:latin typeface="Consolas" panose="020B0609020204030204" pitchFamily="49" charset="0"/>
              </a:rPr>
              <a:t>,{</a:t>
            </a:r>
            <a:r>
              <a:rPr lang="it-IT" sz="1100" b="0" dirty="0">
                <a:solidFill>
                  <a:srgbClr val="9CDCFE"/>
                </a:solidFill>
                <a:effectLst/>
                <a:latin typeface="Consolas" panose="020B0609020204030204" pitchFamily="49" charset="0"/>
              </a:rPr>
              <a:t>headers:</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CE9178"/>
                </a:solidFill>
                <a:effectLst/>
                <a:latin typeface="Consolas" panose="020B0609020204030204" pitchFamily="49" charset="0"/>
              </a:rPr>
              <a:t>'x-</a:t>
            </a:r>
            <a:r>
              <a:rPr lang="it-IT" sz="1100" b="0" dirty="0" err="1">
                <a:solidFill>
                  <a:srgbClr val="CE9178"/>
                </a:solidFill>
                <a:effectLst/>
                <a:latin typeface="Consolas" panose="020B0609020204030204" pitchFamily="49" charset="0"/>
              </a:rPr>
              <a:t>rapidapi</a:t>
            </a:r>
            <a:r>
              <a:rPr lang="it-IT" sz="1100" b="0" dirty="0">
                <a:solidFill>
                  <a:srgbClr val="CE9178"/>
                </a:solidFill>
                <a:effectLst/>
                <a:latin typeface="Consolas" panose="020B0609020204030204" pitchFamily="49" charset="0"/>
              </a:rPr>
              <a:t>-key'</a:t>
            </a:r>
            <a:r>
              <a:rPr lang="it-IT" sz="1100" b="0" dirty="0">
                <a:solidFill>
                  <a:srgbClr val="9CDCFE"/>
                </a:solidFill>
                <a:effectLst/>
                <a:latin typeface="Consolas" panose="020B0609020204030204" pitchFamily="49" charset="0"/>
              </a:rPr>
              <a:t>:</a:t>
            </a:r>
            <a:r>
              <a:rPr lang="it-IT" sz="1100" b="0" dirty="0">
                <a:solidFill>
                  <a:srgbClr val="D4D4D4"/>
                </a:solidFill>
                <a:effectLst/>
                <a:latin typeface="Consolas" panose="020B0609020204030204" pitchFamily="49" charset="0"/>
              </a:rPr>
              <a:t> </a:t>
            </a:r>
            <a:r>
              <a:rPr lang="it-IT" sz="1100" b="0" dirty="0" err="1">
                <a:solidFill>
                  <a:srgbClr val="4FC1FF"/>
                </a:solidFill>
                <a:effectLst/>
                <a:latin typeface="Consolas" panose="020B0609020204030204" pitchFamily="49" charset="0"/>
              </a:rPr>
              <a:t>Rk</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CE9178"/>
                </a:solidFill>
                <a:effectLst/>
                <a:latin typeface="Consolas" panose="020B0609020204030204" pitchFamily="49" charset="0"/>
              </a:rPr>
              <a:t>'x-</a:t>
            </a:r>
            <a:r>
              <a:rPr lang="it-IT" sz="1100" b="0" dirty="0" err="1">
                <a:solidFill>
                  <a:srgbClr val="CE9178"/>
                </a:solidFill>
                <a:effectLst/>
                <a:latin typeface="Consolas" panose="020B0609020204030204" pitchFamily="49" charset="0"/>
              </a:rPr>
              <a:t>rapidapi</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host</a:t>
            </a:r>
            <a:r>
              <a:rPr lang="it-IT" sz="1100" b="0" dirty="0">
                <a:solidFill>
                  <a:srgbClr val="CE9178"/>
                </a:solidFill>
                <a:effectLst/>
                <a:latin typeface="Consolas" panose="020B0609020204030204" pitchFamily="49" charset="0"/>
              </a:rPr>
              <a:t>'</a:t>
            </a:r>
            <a:r>
              <a:rPr lang="it-IT" sz="1100" b="0" dirty="0">
                <a:solidFill>
                  <a:srgbClr val="9CDCFE"/>
                </a:solidFill>
                <a:effectLst/>
                <a:latin typeface="Consolas" panose="020B0609020204030204" pitchFamily="49" charset="0"/>
              </a:rPr>
              <a:t>:</a:t>
            </a:r>
            <a:r>
              <a:rPr lang="it-IT" sz="1100" b="0" dirty="0">
                <a:solidFill>
                  <a:srgbClr val="D4D4D4"/>
                </a:solidFill>
                <a:effectLst/>
                <a:latin typeface="Consolas" panose="020B0609020204030204" pitchFamily="49" charset="0"/>
              </a:rPr>
              <a:t> </a:t>
            </a:r>
            <a:r>
              <a:rPr lang="it-IT" sz="1100" b="0" dirty="0">
                <a:solidFill>
                  <a:srgbClr val="4FC1FF"/>
                </a:solidFill>
                <a:effectLst/>
                <a:latin typeface="Consolas" panose="020B0609020204030204" pitchFamily="49" charset="0"/>
              </a:rPr>
              <a:t>Rh</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useQueryString</a:t>
            </a:r>
            <a:r>
              <a:rPr lang="it-IT" sz="1100" b="0" dirty="0">
                <a:solidFill>
                  <a:srgbClr val="CE9178"/>
                </a:solidFill>
                <a:effectLst/>
                <a:latin typeface="Consolas" panose="020B0609020204030204" pitchFamily="49" charset="0"/>
              </a:rPr>
              <a:t>'</a:t>
            </a:r>
            <a:r>
              <a:rPr lang="it-IT" sz="1100" b="0" dirty="0">
                <a:solidFill>
                  <a:srgbClr val="9CDCFE"/>
                </a:solidFill>
                <a:effectLst/>
                <a:latin typeface="Consolas" panose="020B0609020204030204" pitchFamily="49" charset="0"/>
              </a:rPr>
              <a:t>:</a:t>
            </a:r>
            <a:r>
              <a:rPr lang="it-IT" sz="1100" b="0" dirty="0">
                <a:solidFill>
                  <a:srgbClr val="D4D4D4"/>
                </a:solidFill>
                <a:effectLst/>
                <a:latin typeface="Consolas" panose="020B0609020204030204" pitchFamily="49" charset="0"/>
              </a:rPr>
              <a:t> </a:t>
            </a:r>
            <a:r>
              <a:rPr lang="it-IT" sz="1100" b="0" dirty="0" err="1">
                <a:solidFill>
                  <a:srgbClr val="569CD6"/>
                </a:solidFill>
                <a:effectLst/>
                <a:latin typeface="Consolas" panose="020B0609020204030204" pitchFamily="49" charset="0"/>
              </a:rPr>
              <a:t>true</a:t>
            </a:r>
            <a:endParaRPr lang="it-IT" sz="1100" b="0" dirty="0">
              <a:solidFill>
                <a:srgbClr val="D4D4D4"/>
              </a:solidFill>
              <a:effectLst/>
              <a:latin typeface="Consolas" panose="020B0609020204030204" pitchFamily="49" charset="0"/>
            </a:endParaRPr>
          </a:p>
          <a:p>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then</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onSuccess</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then</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onJson</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then</a:t>
            </a:r>
            <a:r>
              <a:rPr lang="it-IT" sz="1100" b="0" dirty="0">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onError</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a:t>
            </a:r>
          </a:p>
        </p:txBody>
      </p:sp>
      <p:sp>
        <p:nvSpPr>
          <p:cNvPr id="6" name="CasellaDiTesto 5">
            <a:extLst>
              <a:ext uri="{FF2B5EF4-FFF2-40B4-BE49-F238E27FC236}">
                <a16:creationId xmlns:a16="http://schemas.microsoft.com/office/drawing/2014/main" id="{5078100E-4BCA-4942-8D37-A3BFE0373B82}"/>
              </a:ext>
            </a:extLst>
          </p:cNvPr>
          <p:cNvSpPr txBox="1"/>
          <p:nvPr/>
        </p:nvSpPr>
        <p:spPr>
          <a:xfrm>
            <a:off x="246017" y="787625"/>
            <a:ext cx="6100354" cy="261610"/>
          </a:xfrm>
          <a:prstGeom prst="rect">
            <a:avLst/>
          </a:prstGeom>
          <a:noFill/>
        </p:spPr>
        <p:txBody>
          <a:bodyPr wrap="square">
            <a:spAutoFit/>
          </a:bodyPr>
          <a:lstStyle/>
          <a:p>
            <a:r>
              <a:rPr lang="it-IT" sz="1100" b="0" dirty="0" err="1">
                <a:solidFill>
                  <a:srgbClr val="569CD6"/>
                </a:solidFill>
                <a:effectLst/>
                <a:latin typeface="Consolas" panose="020B0609020204030204" pitchFamily="49" charset="0"/>
              </a:rPr>
              <a:t>const</a:t>
            </a:r>
            <a:r>
              <a:rPr lang="it-IT" sz="1100" b="0" dirty="0">
                <a:solidFill>
                  <a:srgbClr val="D4D4D4"/>
                </a:solidFill>
                <a:effectLst/>
                <a:latin typeface="Consolas" panose="020B0609020204030204" pitchFamily="49" charset="0"/>
              </a:rPr>
              <a:t> </a:t>
            </a:r>
            <a:r>
              <a:rPr lang="it-IT" sz="1100" b="0" dirty="0" err="1">
                <a:solidFill>
                  <a:srgbClr val="4FC1FF"/>
                </a:solidFill>
                <a:effectLst/>
                <a:latin typeface="Consolas" panose="020B0609020204030204" pitchFamily="49" charset="0"/>
              </a:rPr>
              <a:t>cout</a:t>
            </a:r>
            <a:r>
              <a:rPr lang="it-IT" sz="1100" b="0" dirty="0">
                <a:solidFill>
                  <a:srgbClr val="D4D4D4"/>
                </a:solidFill>
                <a:effectLst/>
                <a:latin typeface="Consolas" panose="020B0609020204030204" pitchFamily="49" charset="0"/>
              </a:rPr>
              <a:t> = </a:t>
            </a:r>
            <a:r>
              <a:rPr lang="it-IT" sz="1100" b="0" dirty="0" err="1">
                <a:solidFill>
                  <a:srgbClr val="9CDCFE"/>
                </a:solidFill>
                <a:effectLst/>
                <a:latin typeface="Consolas" panose="020B0609020204030204" pitchFamily="49" charset="0"/>
              </a:rPr>
              <a:t>document</a:t>
            </a:r>
            <a:r>
              <a:rPr lang="it-IT" sz="1100" b="0" dirty="0" err="1">
                <a:solidFill>
                  <a:srgbClr val="D4D4D4"/>
                </a:solidFill>
                <a:effectLst/>
                <a:latin typeface="Consolas" panose="020B0609020204030204" pitchFamily="49" charset="0"/>
              </a:rPr>
              <a:t>.</a:t>
            </a:r>
            <a:r>
              <a:rPr lang="it-IT" sz="1100" b="0" dirty="0" err="1">
                <a:solidFill>
                  <a:srgbClr val="DCDCAA"/>
                </a:solidFill>
                <a:effectLst/>
                <a:latin typeface="Consolas" panose="020B0609020204030204" pitchFamily="49" charset="0"/>
              </a:rPr>
              <a:t>querySelector</a:t>
            </a:r>
            <a:r>
              <a:rPr lang="it-IT" sz="1100" b="0" dirty="0">
                <a:solidFill>
                  <a:srgbClr val="D4D4D4"/>
                </a:solidFill>
                <a:effectLst/>
                <a:latin typeface="Consolas" panose="020B0609020204030204" pitchFamily="49" charset="0"/>
              </a:rPr>
              <a:t>(</a:t>
            </a:r>
            <a:r>
              <a:rPr lang="it-IT" sz="1100" b="0" dirty="0">
                <a:solidFill>
                  <a:srgbClr val="CE9178"/>
                </a:solidFill>
                <a:effectLst/>
                <a:latin typeface="Consolas" panose="020B0609020204030204" pitchFamily="49" charset="0"/>
              </a:rPr>
              <a:t>"#</a:t>
            </a:r>
            <a:r>
              <a:rPr lang="it-IT" sz="1100" b="0" dirty="0" err="1">
                <a:solidFill>
                  <a:srgbClr val="CE9178"/>
                </a:solidFill>
                <a:effectLst/>
                <a:latin typeface="Consolas" panose="020B0609020204030204" pitchFamily="49" charset="0"/>
              </a:rPr>
              <a:t>ListaH</a:t>
            </a:r>
            <a:r>
              <a:rPr lang="it-IT" sz="1100" b="0" dirty="0">
                <a:solidFill>
                  <a:srgbClr val="CE9178"/>
                </a:solidFill>
                <a:effectLst/>
                <a:latin typeface="Consolas" panose="020B0609020204030204" pitchFamily="49" charset="0"/>
              </a:rPr>
              <a:t>"</a:t>
            </a:r>
            <a:r>
              <a:rPr lang="it-IT" sz="1100" b="0" dirty="0">
                <a:solidFill>
                  <a:srgbClr val="D4D4D4"/>
                </a:solidFill>
                <a:effectLst/>
                <a:latin typeface="Consolas" panose="020B0609020204030204" pitchFamily="49" charset="0"/>
              </a:rPr>
              <a:t>);</a:t>
            </a:r>
          </a:p>
        </p:txBody>
      </p:sp>
      <p:sp>
        <p:nvSpPr>
          <p:cNvPr id="8" name="CasellaDiTesto 7">
            <a:extLst>
              <a:ext uri="{FF2B5EF4-FFF2-40B4-BE49-F238E27FC236}">
                <a16:creationId xmlns:a16="http://schemas.microsoft.com/office/drawing/2014/main" id="{4A29EFA0-170A-4817-94D1-FD727BA3413A}"/>
              </a:ext>
            </a:extLst>
          </p:cNvPr>
          <p:cNvSpPr txBox="1"/>
          <p:nvPr/>
        </p:nvSpPr>
        <p:spPr>
          <a:xfrm>
            <a:off x="6091646" y="787625"/>
            <a:ext cx="6100354" cy="5632311"/>
          </a:xfrm>
          <a:prstGeom prst="rect">
            <a:avLst/>
          </a:prstGeom>
          <a:noFill/>
        </p:spPr>
        <p:txBody>
          <a:bodyPr wrap="square">
            <a:spAutoFit/>
          </a:bodyPr>
          <a:lstStyle/>
          <a:p>
            <a:r>
              <a:rPr lang="it-IT" sz="900" b="0" dirty="0" err="1">
                <a:solidFill>
                  <a:srgbClr val="569CD6"/>
                </a:solidFill>
                <a:effectLst/>
                <a:latin typeface="Consolas" panose="020B0609020204030204" pitchFamily="49" charset="0"/>
              </a:rPr>
              <a:t>function</a:t>
            </a:r>
            <a:r>
              <a:rPr lang="it-IT" sz="900" b="0" dirty="0">
                <a:solidFill>
                  <a:srgbClr val="D4D4D4"/>
                </a:solidFill>
                <a:effectLst/>
                <a:latin typeface="Consolas" panose="020B0609020204030204" pitchFamily="49" charset="0"/>
              </a:rPr>
              <a:t> </a:t>
            </a:r>
            <a:r>
              <a:rPr lang="it-IT" sz="900" b="0" dirty="0">
                <a:solidFill>
                  <a:srgbClr val="DCDCAA"/>
                </a:solidFill>
                <a:effectLst/>
                <a:latin typeface="Consolas" panose="020B0609020204030204" pitchFamily="49" charset="0"/>
              </a:rPr>
              <a:t>onJson2</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console</a:t>
            </a:r>
            <a:r>
              <a:rPr lang="it-IT" sz="900" b="0" dirty="0">
                <a:solidFill>
                  <a:srgbClr val="D4D4D4"/>
                </a:solidFill>
                <a:effectLst/>
                <a:latin typeface="Consolas" panose="020B0609020204030204" pitchFamily="49" charset="0"/>
              </a:rPr>
              <a:t>.</a:t>
            </a:r>
            <a:r>
              <a:rPr lang="it-IT" sz="900" b="0" dirty="0">
                <a:solidFill>
                  <a:srgbClr val="DCDCAA"/>
                </a:solidFill>
                <a:effectLst/>
                <a:latin typeface="Consolas" panose="020B0609020204030204" pitchFamily="49" charset="0"/>
              </a:rPr>
              <a:t>log</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Y</a:t>
            </a:r>
            <a:r>
              <a:rPr lang="it-IT" sz="900" b="0" dirty="0">
                <a:solidFill>
                  <a:srgbClr val="D4D4D4"/>
                </a:solidFill>
                <a:effectLst/>
                <a:latin typeface="Consolas" panose="020B0609020204030204" pitchFamily="49" charset="0"/>
              </a:rPr>
              <a:t> = </a:t>
            </a:r>
            <a:r>
              <a:rPr lang="it-IT" sz="900" b="0" dirty="0" err="1">
                <a:solidFill>
                  <a:srgbClr val="4FC1FF"/>
                </a:solidFill>
                <a:effectLst/>
                <a:latin typeface="Consolas" panose="020B0609020204030204" pitchFamily="49" charset="0"/>
              </a:rPr>
              <a:t>cout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querySelectorAll</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ListaAPI</a:t>
            </a:r>
            <a:r>
              <a:rPr lang="it-IT" sz="900" b="0" dirty="0">
                <a:solidFill>
                  <a:srgbClr val="CE9178"/>
                </a:solidFill>
                <a:effectLst/>
                <a:latin typeface="Consolas" panose="020B0609020204030204" pitchFamily="49" charset="0"/>
              </a:rPr>
              <a:t> .meteo"</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C586C0"/>
                </a:solidFill>
                <a:effectLst/>
                <a:latin typeface="Consolas" panose="020B0609020204030204" pitchFamily="49" charset="0"/>
              </a:rPr>
              <a:t>for</a:t>
            </a:r>
            <a:r>
              <a:rPr lang="it-IT" sz="900" b="0" dirty="0">
                <a:solidFill>
                  <a:srgbClr val="D4D4D4"/>
                </a:solidFill>
                <a:effectLst/>
                <a:latin typeface="Consolas" panose="020B0609020204030204" pitchFamily="49" charset="0"/>
              </a:rPr>
              <a:t>(</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X</a:t>
            </a:r>
            <a:r>
              <a:rPr lang="it-IT" sz="900" b="0" dirty="0">
                <a:solidFill>
                  <a:srgbClr val="D4D4D4"/>
                </a:solidFill>
                <a:effectLst/>
                <a:latin typeface="Consolas" panose="020B0609020204030204" pitchFamily="49" charset="0"/>
              </a:rPr>
              <a:t> </a:t>
            </a:r>
            <a:r>
              <a:rPr lang="it-IT" sz="900" b="0" dirty="0">
                <a:solidFill>
                  <a:srgbClr val="569CD6"/>
                </a:solidFill>
                <a:effectLst/>
                <a:latin typeface="Consolas" panose="020B0609020204030204" pitchFamily="49" charset="0"/>
              </a:rPr>
              <a:t>of</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Y</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C586C0"/>
                </a:solidFill>
                <a:effectLst/>
                <a:latin typeface="Consolas" panose="020B0609020204030204" pitchFamily="49" charset="0"/>
              </a:rPr>
              <a:t>if</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location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name</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indexOf</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X</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querySelector</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"h1"</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textContent</a:t>
            </a:r>
            <a:r>
              <a:rPr lang="it-IT" sz="900" b="0" dirty="0">
                <a:solidFill>
                  <a:srgbClr val="D4D4D4"/>
                </a:solidFill>
                <a:effectLst/>
                <a:latin typeface="Consolas" panose="020B0609020204030204" pitchFamily="49" charset="0"/>
              </a:rPr>
              <a:t>) &gt;-</a:t>
            </a:r>
            <a:r>
              <a:rPr lang="it-IT" sz="900" b="0" dirty="0">
                <a:solidFill>
                  <a:srgbClr val="B5CEA8"/>
                </a:solidFill>
                <a:effectLst/>
                <a:latin typeface="Consolas" panose="020B0609020204030204" pitchFamily="49" charset="0"/>
              </a:rPr>
              <a:t>1</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imgM</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img</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imgM</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src</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current</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weather_icons</a:t>
            </a:r>
            <a:r>
              <a:rPr lang="it-IT" sz="900" b="0" dirty="0">
                <a:solidFill>
                  <a:srgbClr val="D4D4D4"/>
                </a:solidFill>
                <a:effectLst/>
                <a:latin typeface="Consolas" panose="020B0609020204030204" pitchFamily="49" charset="0"/>
              </a:rPr>
              <a:t>[</a:t>
            </a:r>
            <a:r>
              <a:rPr lang="it-IT" sz="900" b="0" dirty="0">
                <a:solidFill>
                  <a:srgbClr val="B5CEA8"/>
                </a:solidFill>
                <a:effectLst/>
                <a:latin typeface="Consolas" panose="020B0609020204030204" pitchFamily="49" charset="0"/>
              </a:rPr>
              <a:t>0</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X</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imgM</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a:t>
            </a:r>
          </a:p>
          <a:p>
            <a:br>
              <a:rPr lang="it-IT" sz="900" b="0" dirty="0">
                <a:solidFill>
                  <a:srgbClr val="D4D4D4"/>
                </a:solidFill>
                <a:effectLst/>
                <a:latin typeface="Consolas" panose="020B0609020204030204" pitchFamily="49" charset="0"/>
              </a:rPr>
            </a:br>
            <a:r>
              <a:rPr lang="it-IT" sz="900" b="0" dirty="0" err="1">
                <a:solidFill>
                  <a:srgbClr val="569CD6"/>
                </a:solidFill>
                <a:effectLst/>
                <a:latin typeface="Consolas" panose="020B0609020204030204" pitchFamily="49" charset="0"/>
              </a:rPr>
              <a:t>function</a:t>
            </a:r>
            <a:r>
              <a:rPr lang="it-IT" sz="900" b="0" dirty="0">
                <a:solidFill>
                  <a:srgbClr val="D4D4D4"/>
                </a:solidFill>
                <a:effectLst/>
                <a:latin typeface="Consolas" panose="020B0609020204030204" pitchFamily="49" charset="0"/>
              </a:rPr>
              <a:t> </a:t>
            </a:r>
            <a:r>
              <a:rPr lang="it-IT" sz="900" b="0" dirty="0">
                <a:solidFill>
                  <a:srgbClr val="DCDCAA"/>
                </a:solidFill>
                <a:effectLst/>
                <a:latin typeface="Consolas" panose="020B0609020204030204" pitchFamily="49" charset="0"/>
              </a:rPr>
              <a:t>main2</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Lista</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"div"</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Lista</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setAttribute</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"class"</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ListaAPI</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Met</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"div"</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Met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setAttribute</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class"</a:t>
            </a:r>
            <a:r>
              <a:rPr lang="it-IT" sz="900" b="0" dirty="0" err="1">
                <a:solidFill>
                  <a:srgbClr val="D4D4D4"/>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"meteo</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C</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"h1"</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Ci</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createTextNode</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term</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C</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Ci</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Met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C</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Lista</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Met</a:t>
            </a:r>
            <a:r>
              <a:rPr lang="it-IT" sz="900" b="0" dirty="0">
                <a:solidFill>
                  <a:srgbClr val="D4D4D4"/>
                </a:solidFill>
                <a:effectLst/>
                <a:latin typeface="Consolas" panose="020B0609020204030204" pitchFamily="49" charset="0"/>
              </a:rPr>
              <a:t>);</a:t>
            </a:r>
          </a:p>
          <a:p>
            <a:br>
              <a:rPr lang="it-IT" sz="900" b="0" dirty="0">
                <a:solidFill>
                  <a:srgbClr val="D4D4D4"/>
                </a:solidFill>
                <a:effectLst/>
                <a:latin typeface="Consolas" panose="020B0609020204030204" pitchFamily="49" charset="0"/>
              </a:rPr>
            </a:br>
            <a:r>
              <a:rPr lang="it-IT" sz="900" b="0" dirty="0">
                <a:solidFill>
                  <a:srgbClr val="D4D4D4"/>
                </a:solidFill>
                <a:effectLst/>
                <a:latin typeface="Consolas" panose="020B0609020204030204" pitchFamily="49" charset="0"/>
              </a:rPr>
              <a:t>    </a:t>
            </a:r>
            <a:r>
              <a:rPr lang="it-IT" sz="900" b="0" dirty="0">
                <a:solidFill>
                  <a:srgbClr val="C586C0"/>
                </a:solidFill>
                <a:effectLst/>
                <a:latin typeface="Consolas" panose="020B0609020204030204" pitchFamily="49" charset="0"/>
              </a:rPr>
              <a:t>for</a:t>
            </a:r>
            <a:r>
              <a:rPr lang="it-IT" sz="900" b="0" dirty="0">
                <a:solidFill>
                  <a:srgbClr val="D4D4D4"/>
                </a:solidFill>
                <a:effectLst/>
                <a:latin typeface="Consolas" panose="020B0609020204030204" pitchFamily="49" charset="0"/>
              </a:rPr>
              <a:t>(</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c</a:t>
            </a:r>
            <a:r>
              <a:rPr lang="it-IT" sz="900" b="0" dirty="0">
                <a:solidFill>
                  <a:srgbClr val="D4D4D4"/>
                </a:solidFill>
                <a:effectLst/>
                <a:latin typeface="Consolas" panose="020B0609020204030204" pitchFamily="49" charset="0"/>
              </a:rPr>
              <a:t> </a:t>
            </a:r>
            <a:r>
              <a:rPr lang="it-IT" sz="900" b="0" dirty="0">
                <a:solidFill>
                  <a:srgbClr val="569CD6"/>
                </a:solidFill>
                <a:effectLst/>
                <a:latin typeface="Consolas" panose="020B0609020204030204" pitchFamily="49" charset="0"/>
              </a:rPr>
              <a:t>of</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suggestions</a:t>
            </a:r>
            <a:r>
              <a:rPr lang="it-IT" sz="900" b="0" dirty="0">
                <a:solidFill>
                  <a:srgbClr val="D4D4D4"/>
                </a:solidFill>
                <a:effectLst/>
                <a:latin typeface="Consolas" panose="020B0609020204030204" pitchFamily="49" charset="0"/>
              </a:rPr>
              <a:t>[</a:t>
            </a:r>
            <a:r>
              <a:rPr lang="it-IT" sz="900" b="0" dirty="0">
                <a:solidFill>
                  <a:srgbClr val="B5CEA8"/>
                </a:solidFill>
                <a:effectLst/>
                <a:latin typeface="Consolas" panose="020B0609020204030204" pitchFamily="49" charset="0"/>
              </a:rPr>
              <a:t>1</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entities</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cont</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"div"</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cont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setAttribute</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class"</a:t>
            </a:r>
            <a:r>
              <a:rPr lang="it-IT" sz="900" b="0" dirty="0" err="1">
                <a:solidFill>
                  <a:srgbClr val="D4D4D4"/>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"L</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Nome</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"h2"</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Nome</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textContent</a:t>
            </a:r>
            <a:r>
              <a:rPr lang="it-IT" sz="900" b="0" dirty="0">
                <a:solidFill>
                  <a:srgbClr val="D4D4D4"/>
                </a:solidFill>
                <a:effectLst/>
                <a:latin typeface="Consolas" panose="020B0609020204030204" pitchFamily="49" charset="0"/>
              </a:rPr>
              <a:t> = </a:t>
            </a:r>
            <a:r>
              <a:rPr lang="it-IT" sz="900" b="0" dirty="0">
                <a:solidFill>
                  <a:srgbClr val="9CDCFE"/>
                </a:solidFill>
                <a:effectLst/>
                <a:latin typeface="Consolas" panose="020B0609020204030204" pitchFamily="49" charset="0"/>
              </a:rPr>
              <a:t>c</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name</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cont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Nome</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Lista</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cont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r>
              <a:rPr lang="it-IT" sz="900" b="0" dirty="0" err="1">
                <a:solidFill>
                  <a:srgbClr val="4FC1FF"/>
                </a:solidFill>
                <a:effectLst/>
                <a:latin typeface="Consolas" panose="020B0609020204030204" pitchFamily="49" charset="0"/>
              </a:rPr>
              <a:t>cout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Lista</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569CD6"/>
                </a:solidFill>
                <a:effectLst/>
                <a:latin typeface="Consolas" panose="020B0609020204030204" pitchFamily="49" charset="0"/>
              </a:rPr>
              <a:t>let</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Linea</a:t>
            </a:r>
            <a:r>
              <a:rPr lang="it-IT" sz="900" b="0" dirty="0">
                <a:solidFill>
                  <a:srgbClr val="D4D4D4"/>
                </a:solidFill>
                <a:effectLst/>
                <a:latin typeface="Consolas" panose="020B0609020204030204" pitchFamily="49" charset="0"/>
              </a:rPr>
              <a:t> = </a:t>
            </a:r>
            <a:r>
              <a:rPr lang="it-IT" sz="900" b="0" dirty="0" err="1">
                <a:solidFill>
                  <a:srgbClr val="9CDCFE"/>
                </a:solidFill>
                <a:effectLst/>
                <a:latin typeface="Consolas" panose="020B0609020204030204" pitchFamily="49" charset="0"/>
              </a:rPr>
              <a:t>document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createElement</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"div"</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9CDCFE"/>
                </a:solidFill>
                <a:effectLst/>
                <a:latin typeface="Consolas" panose="020B0609020204030204" pitchFamily="49" charset="0"/>
              </a:rPr>
              <a:t>Linea</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setAttribute</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class"</a:t>
            </a:r>
            <a:r>
              <a:rPr lang="it-IT" sz="900" b="0" dirty="0" err="1">
                <a:solidFill>
                  <a:srgbClr val="D4D4D4"/>
                </a:solidFill>
                <a:effectLst/>
                <a:latin typeface="Consolas" panose="020B0609020204030204" pitchFamily="49" charset="0"/>
              </a:rPr>
              <a:t>,</a:t>
            </a:r>
            <a:r>
              <a:rPr lang="it-IT" sz="900" b="0" dirty="0" err="1">
                <a:solidFill>
                  <a:srgbClr val="CE9178"/>
                </a:solidFill>
                <a:effectLst/>
                <a:latin typeface="Consolas" panose="020B0609020204030204" pitchFamily="49" charset="0"/>
              </a:rPr>
              <a:t>"linea</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err="1">
                <a:solidFill>
                  <a:srgbClr val="4FC1FF"/>
                </a:solidFill>
                <a:effectLst/>
                <a:latin typeface="Consolas" panose="020B0609020204030204" pitchFamily="49" charset="0"/>
              </a:rPr>
              <a:t>cout</a:t>
            </a:r>
            <a:r>
              <a:rPr lang="it-IT" sz="900" b="0" dirty="0" err="1">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appendChild</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Linea</a:t>
            </a:r>
            <a:r>
              <a:rPr lang="it-IT" sz="900" b="0" dirty="0">
                <a:solidFill>
                  <a:srgbClr val="D4D4D4"/>
                </a:solidFill>
                <a:effectLst/>
                <a:latin typeface="Consolas" panose="020B0609020204030204" pitchFamily="49" charset="0"/>
              </a:rPr>
              <a:t>);</a:t>
            </a:r>
          </a:p>
          <a:p>
            <a:br>
              <a:rPr lang="it-IT" sz="900" b="0" dirty="0">
                <a:solidFill>
                  <a:srgbClr val="D4D4D4"/>
                </a:solidFill>
                <a:effectLst/>
                <a:latin typeface="Consolas" panose="020B0609020204030204" pitchFamily="49" charset="0"/>
              </a:rPr>
            </a:br>
            <a:r>
              <a:rPr lang="it-IT" sz="900" b="0" dirty="0">
                <a:solidFill>
                  <a:srgbClr val="D4D4D4"/>
                </a:solidFill>
                <a:effectLst/>
                <a:latin typeface="Consolas" panose="020B0609020204030204" pitchFamily="49" charset="0"/>
              </a:rPr>
              <a:t>    </a:t>
            </a:r>
            <a:r>
              <a:rPr lang="it-IT" sz="900" b="0" dirty="0">
                <a:solidFill>
                  <a:srgbClr val="DCDCAA"/>
                </a:solidFill>
                <a:effectLst/>
                <a:latin typeface="Consolas" panose="020B0609020204030204" pitchFamily="49" charset="0"/>
              </a:rPr>
              <a:t>fetch</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"http://api.weatherstack.com/</a:t>
            </a:r>
            <a:r>
              <a:rPr lang="it-IT" sz="900" b="0" dirty="0" err="1">
                <a:solidFill>
                  <a:srgbClr val="CE9178"/>
                </a:solidFill>
                <a:effectLst/>
                <a:latin typeface="Consolas" panose="020B0609020204030204" pitchFamily="49" charset="0"/>
              </a:rPr>
              <a:t>current?access_key</a:t>
            </a:r>
            <a:r>
              <a:rPr lang="it-IT" sz="900" b="0" dirty="0">
                <a:solidFill>
                  <a:srgbClr val="CE9178"/>
                </a:solidFill>
                <a:effectLst/>
                <a:latin typeface="Consolas" panose="020B0609020204030204" pitchFamily="49" charset="0"/>
              </a:rPr>
              <a:t>="</a:t>
            </a:r>
            <a:r>
              <a:rPr lang="it-IT" sz="900" b="0" dirty="0">
                <a:solidFill>
                  <a:srgbClr val="D4D4D4"/>
                </a:solidFill>
                <a:effectLst/>
                <a:latin typeface="Consolas" panose="020B0609020204030204" pitchFamily="49" charset="0"/>
              </a:rPr>
              <a:t>+</a:t>
            </a:r>
            <a:r>
              <a:rPr lang="it-IT" sz="900" b="0" dirty="0">
                <a:solidFill>
                  <a:srgbClr val="4FC1FF"/>
                </a:solidFill>
                <a:effectLst/>
                <a:latin typeface="Consolas" panose="020B0609020204030204" pitchFamily="49" charset="0"/>
              </a:rPr>
              <a:t>M</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"&amp;query="</a:t>
            </a:r>
            <a:r>
              <a:rPr lang="it-IT" sz="900" b="0" dirty="0">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json</a:t>
            </a:r>
            <a:r>
              <a:rPr lang="it-IT" sz="900" b="0" dirty="0" err="1">
                <a:solidFill>
                  <a:srgbClr val="D4D4D4"/>
                </a:solidFill>
                <a:effectLst/>
                <a:latin typeface="Consolas" panose="020B0609020204030204" pitchFamily="49" charset="0"/>
              </a:rPr>
              <a:t>.</a:t>
            </a:r>
            <a:r>
              <a:rPr lang="it-IT" sz="900" b="0" dirty="0" err="1">
                <a:solidFill>
                  <a:srgbClr val="9CDCFE"/>
                </a:solidFill>
                <a:effectLst/>
                <a:latin typeface="Consolas" panose="020B0609020204030204" pitchFamily="49" charset="0"/>
              </a:rPr>
              <a:t>term</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then</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onSuccess</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then</a:t>
            </a:r>
            <a:r>
              <a:rPr lang="it-IT" sz="900" b="0" dirty="0">
                <a:solidFill>
                  <a:srgbClr val="D4D4D4"/>
                </a:solidFill>
                <a:effectLst/>
                <a:latin typeface="Consolas" panose="020B0609020204030204" pitchFamily="49" charset="0"/>
              </a:rPr>
              <a:t>(</a:t>
            </a:r>
            <a:r>
              <a:rPr lang="it-IT" sz="900" b="0" dirty="0">
                <a:solidFill>
                  <a:srgbClr val="DCDCAA"/>
                </a:solidFill>
                <a:effectLst/>
                <a:latin typeface="Consolas" panose="020B0609020204030204" pitchFamily="49" charset="0"/>
              </a:rPr>
              <a:t>onJson2</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then</a:t>
            </a:r>
            <a:r>
              <a:rPr lang="it-IT" sz="900" b="0" dirty="0">
                <a:solidFill>
                  <a:srgbClr val="D4D4D4"/>
                </a:solidFill>
                <a:effectLst/>
                <a:latin typeface="Consolas" panose="020B0609020204030204" pitchFamily="49" charset="0"/>
              </a:rPr>
              <a:t>(</a:t>
            </a:r>
            <a:r>
              <a:rPr lang="it-IT" sz="900" b="0" dirty="0" err="1">
                <a:solidFill>
                  <a:srgbClr val="DCDCAA"/>
                </a:solidFill>
                <a:effectLst/>
                <a:latin typeface="Consolas" panose="020B0609020204030204" pitchFamily="49" charset="0"/>
              </a:rPr>
              <a:t>onError</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77068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5E570D-9571-4776-A50C-CD03588A7215}"/>
              </a:ext>
            </a:extLst>
          </p:cNvPr>
          <p:cNvSpPr>
            <a:spLocks noGrp="1"/>
          </p:cNvSpPr>
          <p:nvPr>
            <p:ph type="title"/>
          </p:nvPr>
        </p:nvSpPr>
        <p:spPr>
          <a:xfrm>
            <a:off x="1447331" y="0"/>
            <a:ext cx="9293577" cy="1059305"/>
          </a:xfrm>
        </p:spPr>
        <p:txBody>
          <a:bodyPr/>
          <a:lstStyle/>
          <a:p>
            <a:r>
              <a:rPr lang="it-IT" dirty="0">
                <a:latin typeface="Baskerville Old Face" panose="02020602080505020303" pitchFamily="18" charset="0"/>
              </a:rPr>
              <a:t>Spiegazione e idea dell’utilizzo delle api </a:t>
            </a:r>
            <a:endParaRPr lang="it-IT" dirty="0"/>
          </a:p>
        </p:txBody>
      </p:sp>
      <p:sp>
        <p:nvSpPr>
          <p:cNvPr id="3" name="Segnaposto contenuto 2">
            <a:extLst>
              <a:ext uri="{FF2B5EF4-FFF2-40B4-BE49-F238E27FC236}">
                <a16:creationId xmlns:a16="http://schemas.microsoft.com/office/drawing/2014/main" id="{3E4E826F-A29E-4920-8827-A13EDB09E28F}"/>
              </a:ext>
            </a:extLst>
          </p:cNvPr>
          <p:cNvSpPr>
            <a:spLocks noGrp="1"/>
          </p:cNvSpPr>
          <p:nvPr>
            <p:ph sz="half" idx="1"/>
          </p:nvPr>
        </p:nvSpPr>
        <p:spPr/>
        <p:txBody>
          <a:bodyPr>
            <a:normAutofit/>
          </a:bodyPr>
          <a:lstStyle/>
          <a:p>
            <a:r>
              <a:rPr lang="it-IT" dirty="0">
                <a:latin typeface="Baskerville Old Face" panose="02020602080505020303" pitchFamily="18" charset="0"/>
              </a:rPr>
              <a:t>IDEA </a:t>
            </a:r>
          </a:p>
          <a:p>
            <a:pPr marL="0" indent="0">
              <a:buNone/>
            </a:pPr>
            <a:r>
              <a:rPr lang="it-IT" sz="1050" dirty="0">
                <a:latin typeface="Baskerville Old Face" panose="02020602080505020303" pitchFamily="18" charset="0"/>
              </a:rPr>
              <a:t>L’idea è quella di andare ad attingere  in un elenco di hotel aggiuntivi esterno al mio database, cosi da poter ampliare l’elenco degli hotel che costituiscono il mio sito(utilizzando delle API che posseggono un elenco di hotel).</a:t>
            </a:r>
          </a:p>
          <a:p>
            <a:pPr marL="0" indent="0">
              <a:buNone/>
            </a:pPr>
            <a:r>
              <a:rPr lang="it-IT" sz="1050" dirty="0">
                <a:latin typeface="Baskerville Old Face" panose="02020602080505020303" pitchFamily="18" charset="0"/>
              </a:rPr>
              <a:t>Dopo aver ottenuto i nomi dei miei hotel divisi per città, con un seconda API(che contiene le informazione riguardanti il meteo), vado a far visualizzare il meteo in tempo reale nelle città da me selezionate.</a:t>
            </a:r>
          </a:p>
        </p:txBody>
      </p:sp>
      <p:sp>
        <p:nvSpPr>
          <p:cNvPr id="4" name="Segnaposto contenuto 3">
            <a:extLst>
              <a:ext uri="{FF2B5EF4-FFF2-40B4-BE49-F238E27FC236}">
                <a16:creationId xmlns:a16="http://schemas.microsoft.com/office/drawing/2014/main" id="{29D48DD4-6D4B-4518-A907-A4CF511C0726}"/>
              </a:ext>
            </a:extLst>
          </p:cNvPr>
          <p:cNvSpPr>
            <a:spLocks noGrp="1"/>
          </p:cNvSpPr>
          <p:nvPr>
            <p:ph sz="half" idx="2"/>
          </p:nvPr>
        </p:nvSpPr>
        <p:spPr/>
        <p:txBody>
          <a:bodyPr/>
          <a:lstStyle/>
          <a:p>
            <a:r>
              <a:rPr lang="it-IT" dirty="0">
                <a:latin typeface="Baskerville Old Face" panose="02020602080505020303" pitchFamily="18" charset="0"/>
              </a:rPr>
              <a:t>SPIEGAZIONE</a:t>
            </a:r>
          </a:p>
          <a:p>
            <a:pPr marL="0" indent="0">
              <a:buNone/>
            </a:pPr>
            <a:r>
              <a:rPr lang="it-IT" sz="1050" dirty="0">
                <a:latin typeface="Baskerville Old Face" panose="02020602080505020303" pitchFamily="18" charset="0"/>
              </a:rPr>
              <a:t>Prima di tutto vado a crearmi un vettore contenete i nomi delle città di cui mi interessa ottenere informazioni, dopo di che vado creo tre costanti che saranno l’access key che mi servirà per la fetch che faro per ottenere il meteo, la </a:t>
            </a:r>
            <a:r>
              <a:rPr lang="it-IT" sz="1050" dirty="0" err="1">
                <a:latin typeface="Baskerville Old Face" panose="02020602080505020303" pitchFamily="18" charset="0"/>
              </a:rPr>
              <a:t>rapidapi</a:t>
            </a:r>
            <a:r>
              <a:rPr lang="it-IT" sz="1050" dirty="0">
                <a:latin typeface="Baskerville Old Face" panose="02020602080505020303" pitchFamily="18" charset="0"/>
              </a:rPr>
              <a:t> key e la </a:t>
            </a:r>
            <a:r>
              <a:rPr lang="it-IT" sz="1050" dirty="0" err="1">
                <a:latin typeface="Baskerville Old Face" panose="02020602080505020303" pitchFamily="18" charset="0"/>
              </a:rPr>
              <a:t>rapidapi</a:t>
            </a:r>
            <a:r>
              <a:rPr lang="it-IT" sz="1050" dirty="0">
                <a:latin typeface="Baskerville Old Face" panose="02020602080505020303" pitchFamily="18" charset="0"/>
              </a:rPr>
              <a:t> </a:t>
            </a:r>
            <a:r>
              <a:rPr lang="it-IT" sz="1050" dirty="0" err="1">
                <a:latin typeface="Baskerville Old Face" panose="02020602080505020303" pitchFamily="18" charset="0"/>
              </a:rPr>
              <a:t>host</a:t>
            </a:r>
            <a:r>
              <a:rPr lang="it-IT" sz="1050" dirty="0">
                <a:latin typeface="Baskerville Old Face" panose="02020602080505020303" pitchFamily="18" charset="0"/>
              </a:rPr>
              <a:t>  che mi serviranno per fare la fetch per ottenere i nomi dei miei hotel.</a:t>
            </a:r>
          </a:p>
          <a:p>
            <a:pPr marL="0" indent="0">
              <a:buNone/>
            </a:pPr>
            <a:r>
              <a:rPr lang="it-IT" sz="1050" dirty="0">
                <a:latin typeface="Baskerville Old Face" panose="02020602080505020303" pitchFamily="18" charset="0"/>
              </a:rPr>
              <a:t>Per far si che il tutto venga svolto in modo simultaneo vado a crearmi a un for dove vado ad inserire la prima fetch ovvero quella che mi serve per ottenere gli hotel, dopo di che all’interno della mia funzione (main2) che viene richiamata nella funzione </a:t>
            </a:r>
            <a:r>
              <a:rPr lang="it-IT" sz="1050" dirty="0" err="1">
                <a:latin typeface="Baskerville Old Face" panose="02020602080505020303" pitchFamily="18" charset="0"/>
              </a:rPr>
              <a:t>onJson</a:t>
            </a:r>
            <a:r>
              <a:rPr lang="it-IT" sz="1050" dirty="0">
                <a:latin typeface="Baskerville Old Face" panose="02020602080505020303" pitchFamily="18" charset="0"/>
              </a:rPr>
              <a:t>,  utilizzo un altro ciclo for per creare in modo dinamico la  sezione che conterrà la lista degli hotel richiesti. Contemporaneamente nella stessa funzione viene richiamata la fetch che mi permetterà di ottenere il meteo in tempo reale, nella funzione onJson2 vado ad utilizzare un terzo ciclo for che mi permetterà di ottenere </a:t>
            </a:r>
            <a:r>
              <a:rPr lang="it-IT" sz="1050">
                <a:latin typeface="Baskerville Old Face" panose="02020602080505020303" pitchFamily="18" charset="0"/>
              </a:rPr>
              <a:t>il meteo per ogni città.</a:t>
            </a:r>
            <a:endParaRPr lang="it-IT" sz="1050" dirty="0">
              <a:latin typeface="Baskerville Old Face" panose="02020602080505020303" pitchFamily="18" charset="0"/>
            </a:endParaRPr>
          </a:p>
        </p:txBody>
      </p:sp>
    </p:spTree>
    <p:extLst>
      <p:ext uri="{BB962C8B-B14F-4D97-AF65-F5344CB8AC3E}">
        <p14:creationId xmlns:p14="http://schemas.microsoft.com/office/powerpoint/2010/main" val="133153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627099-DF85-4265-80F6-A4DDBDFDED26}"/>
              </a:ext>
            </a:extLst>
          </p:cNvPr>
          <p:cNvSpPr>
            <a:spLocks noGrp="1"/>
          </p:cNvSpPr>
          <p:nvPr>
            <p:ph type="title"/>
          </p:nvPr>
        </p:nvSpPr>
        <p:spPr>
          <a:xfrm>
            <a:off x="1450392" y="0"/>
            <a:ext cx="9291215" cy="1049235"/>
          </a:xfrm>
        </p:spPr>
        <p:txBody>
          <a:bodyPr/>
          <a:lstStyle/>
          <a:p>
            <a:r>
              <a:rPr lang="it-IT" dirty="0">
                <a:latin typeface="Baskerville Old Face" panose="02020602080505020303" pitchFamily="18" charset="0"/>
              </a:rPr>
              <a:t>Risposta </a:t>
            </a:r>
            <a:r>
              <a:rPr lang="it-IT" dirty="0" err="1">
                <a:latin typeface="Baskerville Old Face" panose="02020602080505020303" pitchFamily="18" charset="0"/>
              </a:rPr>
              <a:t>json</a:t>
            </a:r>
            <a:r>
              <a:rPr lang="it-IT" dirty="0">
                <a:latin typeface="Baskerville Old Face" panose="02020602080505020303" pitchFamily="18" charset="0"/>
              </a:rPr>
              <a:t>  api meteo</a:t>
            </a:r>
          </a:p>
        </p:txBody>
      </p:sp>
      <p:sp>
        <p:nvSpPr>
          <p:cNvPr id="3" name="Segnaposto contenuto 2">
            <a:extLst>
              <a:ext uri="{FF2B5EF4-FFF2-40B4-BE49-F238E27FC236}">
                <a16:creationId xmlns:a16="http://schemas.microsoft.com/office/drawing/2014/main" id="{77C9C188-D8A6-4675-9CA1-6383FEFA5854}"/>
              </a:ext>
            </a:extLst>
          </p:cNvPr>
          <p:cNvSpPr>
            <a:spLocks noGrp="1"/>
          </p:cNvSpPr>
          <p:nvPr>
            <p:ph idx="1"/>
          </p:nvPr>
        </p:nvSpPr>
        <p:spPr>
          <a:xfrm>
            <a:off x="531222" y="1980905"/>
            <a:ext cx="11451771" cy="4916136"/>
          </a:xfrm>
        </p:spPr>
        <p:txBody>
          <a:bodyPr>
            <a:normAutofit/>
          </a:bodyPr>
          <a:lstStyle/>
          <a:p>
            <a:pPr marL="0" indent="0" algn="l">
              <a:buNone/>
            </a:pPr>
            <a:r>
              <a:rPr lang="it-IT" sz="1600" i="1" dirty="0">
                <a:latin typeface="Baskerville Old Face" panose="02020602080505020303" pitchFamily="18" charset="0"/>
              </a:rPr>
              <a:t>         </a:t>
            </a:r>
            <a:r>
              <a:rPr lang="it-IT" sz="1600" b="0" i="1" dirty="0">
                <a:effectLst/>
                <a:latin typeface="Baskerville Old Face" panose="02020602080505020303" pitchFamily="18" charset="0"/>
              </a:rPr>
              <a:t>{</a:t>
            </a:r>
            <a:r>
              <a:rPr lang="it-IT" sz="1600" b="0" i="1" dirty="0" err="1">
                <a:effectLst/>
                <a:latin typeface="Baskerville Old Face" panose="02020602080505020303" pitchFamily="18" charset="0"/>
              </a:rPr>
              <a:t>request</a:t>
            </a:r>
            <a:r>
              <a:rPr lang="it-IT" sz="1600" b="0" i="1" dirty="0">
                <a:effectLst/>
                <a:latin typeface="Baskerville Old Face" panose="02020602080505020303" pitchFamily="18" charset="0"/>
              </a:rPr>
              <a:t>: {…}, location: {…}, </a:t>
            </a:r>
            <a:r>
              <a:rPr lang="it-IT" sz="1600" b="0" i="1" dirty="0" err="1">
                <a:effectLst/>
                <a:latin typeface="Baskerville Old Face" panose="02020602080505020303" pitchFamily="18" charset="0"/>
              </a:rPr>
              <a:t>current</a:t>
            </a:r>
            <a:r>
              <a:rPr lang="it-IT" sz="1600" b="0" i="1" dirty="0">
                <a:effectLst/>
                <a:latin typeface="Baskerville Old Face" panose="02020602080505020303" pitchFamily="18" charset="0"/>
              </a:rPr>
              <a:t>: {…}}</a:t>
            </a:r>
            <a:endParaRPr lang="it-IT" sz="1600" b="0" i="0" dirty="0">
              <a:effectLst/>
              <a:latin typeface="Baskerville Old Face" panose="02020602080505020303" pitchFamily="18" charset="0"/>
            </a:endParaRPr>
          </a:p>
          <a:p>
            <a:pPr marL="457200" lvl="1" indent="0" algn="l">
              <a:buNone/>
            </a:pPr>
            <a:r>
              <a:rPr lang="it-IT" sz="1600" b="0" i="0" dirty="0" err="1">
                <a:effectLst/>
                <a:latin typeface="Baskerville Old Face" panose="02020602080505020303" pitchFamily="18" charset="0"/>
              </a:rPr>
              <a:t>current</a:t>
            </a:r>
            <a:r>
              <a:rPr lang="it-IT" sz="1600" b="0" i="0" dirty="0">
                <a:effectLst/>
                <a:latin typeface="Baskerville Old Face" panose="02020602080505020303" pitchFamily="18" charset="0"/>
              </a:rPr>
              <a:t>: {</a:t>
            </a:r>
            <a:r>
              <a:rPr lang="it-IT" sz="1600" b="0" i="0" dirty="0" err="1">
                <a:effectLst/>
                <a:latin typeface="Baskerville Old Face" panose="02020602080505020303" pitchFamily="18" charset="0"/>
              </a:rPr>
              <a:t>observation_time</a:t>
            </a:r>
            <a:r>
              <a:rPr lang="it-IT" sz="1600" b="0" i="0" dirty="0">
                <a:effectLst/>
                <a:latin typeface="Baskerville Old Face" panose="02020602080505020303" pitchFamily="18" charset="0"/>
              </a:rPr>
              <a:t>: "07:01 PM", temperature: 17, </a:t>
            </a:r>
            <a:r>
              <a:rPr lang="it-IT" sz="1600" b="0" i="0" dirty="0" err="1">
                <a:effectLst/>
                <a:latin typeface="Baskerville Old Face" panose="02020602080505020303" pitchFamily="18" charset="0"/>
              </a:rPr>
              <a:t>weather_code</a:t>
            </a:r>
            <a:r>
              <a:rPr lang="it-IT" sz="1600" b="0" i="0" dirty="0">
                <a:effectLst/>
                <a:latin typeface="Baskerville Old Face" panose="02020602080505020303" pitchFamily="18" charset="0"/>
              </a:rPr>
              <a:t>: 116, </a:t>
            </a:r>
            <a:r>
              <a:rPr lang="it-IT" sz="1600" b="0" i="0" dirty="0" err="1">
                <a:effectLst/>
                <a:latin typeface="Baskerville Old Face" panose="02020602080505020303" pitchFamily="18" charset="0"/>
              </a:rPr>
              <a:t>weather_icons</a:t>
            </a:r>
            <a:r>
              <a:rPr lang="it-IT" sz="1600" b="0" i="0" dirty="0">
                <a:effectLst/>
                <a:latin typeface="Baskerville Old Face" panose="02020602080505020303" pitchFamily="18" charset="0"/>
              </a:rPr>
              <a:t>: Array(1), </a:t>
            </a:r>
            <a:r>
              <a:rPr lang="it-IT" sz="1600" b="0" i="0" dirty="0" err="1">
                <a:effectLst/>
                <a:latin typeface="Baskerville Old Face" panose="02020602080505020303" pitchFamily="18" charset="0"/>
              </a:rPr>
              <a:t>weather_descriptions</a:t>
            </a:r>
            <a:r>
              <a:rPr lang="it-IT" sz="1600" b="0" i="0" dirty="0">
                <a:effectLst/>
                <a:latin typeface="Baskerville Old Face" panose="02020602080505020303" pitchFamily="18" charset="0"/>
              </a:rPr>
              <a:t>: Array(1), …}</a:t>
            </a:r>
          </a:p>
          <a:p>
            <a:pPr marL="457200" lvl="1" indent="0" algn="l">
              <a:buNone/>
            </a:pPr>
            <a:r>
              <a:rPr lang="it-IT" sz="1600" b="0" i="0" dirty="0">
                <a:effectLst/>
                <a:latin typeface="Baskerville Old Face" panose="02020602080505020303" pitchFamily="18" charset="0"/>
              </a:rPr>
              <a:t>location: {name: "Catania", country: "</a:t>
            </a:r>
            <a:r>
              <a:rPr lang="it-IT" sz="1600" b="0" i="0" dirty="0" err="1">
                <a:effectLst/>
                <a:latin typeface="Baskerville Old Face" panose="02020602080505020303" pitchFamily="18" charset="0"/>
              </a:rPr>
              <a:t>Italy</a:t>
            </a:r>
            <a:r>
              <a:rPr lang="it-IT" sz="1600" b="0" i="0" dirty="0">
                <a:effectLst/>
                <a:latin typeface="Baskerville Old Face" panose="02020602080505020303" pitchFamily="18" charset="0"/>
              </a:rPr>
              <a:t>", </a:t>
            </a:r>
            <a:r>
              <a:rPr lang="it-IT" sz="1600" b="0" i="0" dirty="0" err="1">
                <a:effectLst/>
                <a:latin typeface="Baskerville Old Face" panose="02020602080505020303" pitchFamily="18" charset="0"/>
              </a:rPr>
              <a:t>region</a:t>
            </a:r>
            <a:r>
              <a:rPr lang="it-IT" sz="1600" b="0" i="0" dirty="0">
                <a:effectLst/>
                <a:latin typeface="Baskerville Old Face" panose="02020602080505020303" pitchFamily="18" charset="0"/>
              </a:rPr>
              <a:t>: "Sicilia", </a:t>
            </a:r>
            <a:r>
              <a:rPr lang="it-IT" sz="1600" b="0" i="0" dirty="0" err="1">
                <a:effectLst/>
                <a:latin typeface="Baskerville Old Face" panose="02020602080505020303" pitchFamily="18" charset="0"/>
              </a:rPr>
              <a:t>lat</a:t>
            </a:r>
            <a:r>
              <a:rPr lang="it-IT" sz="1600" b="0" i="0" dirty="0">
                <a:effectLst/>
                <a:latin typeface="Baskerville Old Face" panose="02020602080505020303" pitchFamily="18" charset="0"/>
              </a:rPr>
              <a:t>: "37.500", </a:t>
            </a:r>
            <a:r>
              <a:rPr lang="it-IT" sz="1600" b="0" i="0" dirty="0" err="1">
                <a:effectLst/>
                <a:latin typeface="Baskerville Old Face" panose="02020602080505020303" pitchFamily="18" charset="0"/>
              </a:rPr>
              <a:t>lon</a:t>
            </a:r>
            <a:r>
              <a:rPr lang="it-IT" sz="1600" b="0" i="0" dirty="0">
                <a:effectLst/>
                <a:latin typeface="Baskerville Old Face" panose="02020602080505020303" pitchFamily="18" charset="0"/>
              </a:rPr>
              <a:t>: "15.100", …}</a:t>
            </a:r>
          </a:p>
          <a:p>
            <a:pPr marL="457200" lvl="1" indent="0" algn="l">
              <a:buNone/>
            </a:pPr>
            <a:r>
              <a:rPr lang="it-IT" sz="1600" b="0" i="0" dirty="0" err="1">
                <a:effectLst/>
                <a:latin typeface="Baskerville Old Face" panose="02020602080505020303" pitchFamily="18" charset="0"/>
              </a:rPr>
              <a:t>request</a:t>
            </a:r>
            <a:r>
              <a:rPr lang="it-IT" sz="1600" b="0" i="0" dirty="0">
                <a:effectLst/>
                <a:latin typeface="Baskerville Old Face" panose="02020602080505020303" pitchFamily="18" charset="0"/>
              </a:rPr>
              <a:t>: {</a:t>
            </a:r>
            <a:r>
              <a:rPr lang="it-IT" sz="1600" b="0" i="0" dirty="0" err="1">
                <a:effectLst/>
                <a:latin typeface="Baskerville Old Face" panose="02020602080505020303" pitchFamily="18" charset="0"/>
              </a:rPr>
              <a:t>type</a:t>
            </a:r>
            <a:r>
              <a:rPr lang="it-IT" sz="1600" b="0" i="0" dirty="0">
                <a:effectLst/>
                <a:latin typeface="Baskerville Old Face" panose="02020602080505020303" pitchFamily="18" charset="0"/>
              </a:rPr>
              <a:t>: "City", query: "Catania, </a:t>
            </a:r>
            <a:r>
              <a:rPr lang="it-IT" sz="1600" b="0" i="0" dirty="0" err="1">
                <a:effectLst/>
                <a:latin typeface="Baskerville Old Face" panose="02020602080505020303" pitchFamily="18" charset="0"/>
              </a:rPr>
              <a:t>Italy</a:t>
            </a:r>
            <a:r>
              <a:rPr lang="it-IT" sz="1600" b="0" i="0" dirty="0">
                <a:effectLst/>
                <a:latin typeface="Baskerville Old Face" panose="02020602080505020303" pitchFamily="18" charset="0"/>
              </a:rPr>
              <a:t>", </a:t>
            </a:r>
            <a:r>
              <a:rPr lang="it-IT" sz="1600" b="0" i="0" dirty="0" err="1">
                <a:effectLst/>
                <a:latin typeface="Baskerville Old Face" panose="02020602080505020303" pitchFamily="18" charset="0"/>
              </a:rPr>
              <a:t>language</a:t>
            </a:r>
            <a:r>
              <a:rPr lang="it-IT" sz="1600" b="0" i="0" dirty="0">
                <a:effectLst/>
                <a:latin typeface="Baskerville Old Face" panose="02020602080505020303" pitchFamily="18" charset="0"/>
              </a:rPr>
              <a:t>: "en", </a:t>
            </a:r>
            <a:r>
              <a:rPr lang="it-IT" sz="1600" b="0" i="0" dirty="0" err="1">
                <a:effectLst/>
                <a:latin typeface="Baskerville Old Face" panose="02020602080505020303" pitchFamily="18" charset="0"/>
              </a:rPr>
              <a:t>unit</a:t>
            </a:r>
            <a:r>
              <a:rPr lang="it-IT" sz="1600" b="0" i="0" dirty="0">
                <a:effectLst/>
                <a:latin typeface="Baskerville Old Face" panose="02020602080505020303" pitchFamily="18" charset="0"/>
              </a:rPr>
              <a:t>: "m"}</a:t>
            </a:r>
          </a:p>
          <a:p>
            <a:pPr marL="457200" lvl="1" indent="0" algn="l">
              <a:buNone/>
            </a:pPr>
            <a:r>
              <a:rPr lang="it-IT" sz="1600" b="0" i="0" dirty="0">
                <a:effectLst/>
                <a:latin typeface="Baskerville Old Face" panose="02020602080505020303" pitchFamily="18" charset="0"/>
              </a:rPr>
              <a:t>__proto__: Object</a:t>
            </a:r>
          </a:p>
          <a:p>
            <a:pPr marL="0" indent="0">
              <a:buNone/>
            </a:pPr>
            <a:endParaRPr lang="it-IT" dirty="0"/>
          </a:p>
        </p:txBody>
      </p:sp>
    </p:spTree>
    <p:extLst>
      <p:ext uri="{BB962C8B-B14F-4D97-AF65-F5344CB8AC3E}">
        <p14:creationId xmlns:p14="http://schemas.microsoft.com/office/powerpoint/2010/main" val="405404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627099-DF85-4265-80F6-A4DDBDFDED26}"/>
              </a:ext>
            </a:extLst>
          </p:cNvPr>
          <p:cNvSpPr>
            <a:spLocks noGrp="1"/>
          </p:cNvSpPr>
          <p:nvPr>
            <p:ph type="title"/>
          </p:nvPr>
        </p:nvSpPr>
        <p:spPr>
          <a:xfrm>
            <a:off x="1450392" y="0"/>
            <a:ext cx="9291215" cy="1049235"/>
          </a:xfrm>
        </p:spPr>
        <p:txBody>
          <a:bodyPr/>
          <a:lstStyle/>
          <a:p>
            <a:r>
              <a:rPr lang="it-IT" dirty="0">
                <a:latin typeface="Baskerville Old Face" panose="02020602080505020303" pitchFamily="18" charset="0"/>
              </a:rPr>
              <a:t>Risposta </a:t>
            </a:r>
            <a:r>
              <a:rPr lang="it-IT" dirty="0" err="1">
                <a:latin typeface="Baskerville Old Face" panose="02020602080505020303" pitchFamily="18" charset="0"/>
              </a:rPr>
              <a:t>json</a:t>
            </a:r>
            <a:r>
              <a:rPr lang="it-IT" dirty="0">
                <a:latin typeface="Baskerville Old Face" panose="02020602080505020303" pitchFamily="18" charset="0"/>
              </a:rPr>
              <a:t> api lista hotel</a:t>
            </a:r>
          </a:p>
        </p:txBody>
      </p:sp>
      <p:sp>
        <p:nvSpPr>
          <p:cNvPr id="3" name="Segnaposto contenuto 2">
            <a:extLst>
              <a:ext uri="{FF2B5EF4-FFF2-40B4-BE49-F238E27FC236}">
                <a16:creationId xmlns:a16="http://schemas.microsoft.com/office/drawing/2014/main" id="{77C9C188-D8A6-4675-9CA1-6383FEFA5854}"/>
              </a:ext>
            </a:extLst>
          </p:cNvPr>
          <p:cNvSpPr>
            <a:spLocks noGrp="1"/>
          </p:cNvSpPr>
          <p:nvPr>
            <p:ph idx="1"/>
          </p:nvPr>
        </p:nvSpPr>
        <p:spPr>
          <a:xfrm>
            <a:off x="370113" y="901042"/>
            <a:ext cx="11451771" cy="4916136"/>
          </a:xfrm>
        </p:spPr>
        <p:txBody>
          <a:bodyPr>
            <a:normAutofit fontScale="25000" lnSpcReduction="20000"/>
          </a:bodyPr>
          <a:lstStyle/>
          <a:p>
            <a:pPr marL="0" indent="0" algn="l">
              <a:buNone/>
            </a:pPr>
            <a:r>
              <a:rPr lang="it-IT" b="0" i="0" dirty="0">
                <a:effectLst/>
                <a:latin typeface="consolas" panose="020B0609020204030204" pitchFamily="49" charset="0"/>
              </a:rPr>
              <a:t>Object</a:t>
            </a:r>
          </a:p>
          <a:p>
            <a:pPr marL="457200" lvl="1" indent="0" algn="l">
              <a:buNone/>
            </a:pPr>
            <a:r>
              <a:rPr lang="it-IT" sz="2800" b="0" i="0" dirty="0" err="1">
                <a:effectLst/>
                <a:latin typeface="consolas" panose="020B0609020204030204" pitchFamily="49" charset="0"/>
              </a:rPr>
              <a:t>autoSuggestInstance</a:t>
            </a:r>
            <a:r>
              <a:rPr lang="it-IT" sz="2800" b="0" i="0" dirty="0">
                <a:effectLst/>
                <a:latin typeface="consolas" panose="020B0609020204030204" pitchFamily="49" charset="0"/>
              </a:rPr>
              <a:t>: </a:t>
            </a:r>
            <a:r>
              <a:rPr lang="it-IT" sz="2800" b="0" i="0" dirty="0" err="1">
                <a:effectLst/>
                <a:latin typeface="consolas" panose="020B0609020204030204" pitchFamily="49" charset="0"/>
              </a:rPr>
              <a:t>null</a:t>
            </a:r>
            <a:endParaRPr lang="it-IT" sz="2800" b="0" i="0" dirty="0">
              <a:effectLst/>
              <a:latin typeface="consolas" panose="020B0609020204030204" pitchFamily="49" charset="0"/>
            </a:endParaRPr>
          </a:p>
          <a:p>
            <a:pPr marL="457200" lvl="1" indent="0" algn="l">
              <a:buNone/>
            </a:pPr>
            <a:r>
              <a:rPr lang="it-IT" sz="2800" b="0" i="0" dirty="0" err="1">
                <a:effectLst/>
                <a:latin typeface="consolas" panose="020B0609020204030204" pitchFamily="49" charset="0"/>
              </a:rPr>
              <a:t>geocodeFallback</a:t>
            </a:r>
            <a:r>
              <a:rPr lang="it-IT" sz="2800" b="0" i="0" dirty="0">
                <a:effectLst/>
                <a:latin typeface="consolas" panose="020B0609020204030204" pitchFamily="49" charset="0"/>
              </a:rPr>
              <a:t>: false</a:t>
            </a:r>
          </a:p>
          <a:p>
            <a:pPr marL="457200" lvl="1" indent="0" algn="l">
              <a:buNone/>
            </a:pPr>
            <a:r>
              <a:rPr lang="it-IT" sz="2800" b="0" i="0" dirty="0" err="1">
                <a:effectLst/>
                <a:latin typeface="consolas" panose="020B0609020204030204" pitchFamily="49" charset="0"/>
              </a:rPr>
              <a:t>misspellingfallback</a:t>
            </a:r>
            <a:r>
              <a:rPr lang="it-IT" sz="2800" b="0" i="0" dirty="0">
                <a:effectLst/>
                <a:latin typeface="consolas" panose="020B0609020204030204" pitchFamily="49" charset="0"/>
              </a:rPr>
              <a:t>: false</a:t>
            </a:r>
          </a:p>
          <a:p>
            <a:pPr marL="457200" lvl="1" indent="0" algn="l">
              <a:buNone/>
            </a:pPr>
            <a:r>
              <a:rPr lang="it-IT" sz="2800" b="0" i="0" dirty="0" err="1">
                <a:effectLst/>
                <a:latin typeface="consolas" panose="020B0609020204030204" pitchFamily="49" charset="0"/>
              </a:rPr>
              <a:t>moresuggestions</a:t>
            </a:r>
            <a:r>
              <a:rPr lang="it-IT" sz="2800" b="0" i="0" dirty="0">
                <a:effectLst/>
                <a:latin typeface="consolas" panose="020B0609020204030204" pitchFamily="49" charset="0"/>
              </a:rPr>
              <a:t>: 25</a:t>
            </a:r>
          </a:p>
          <a:p>
            <a:pPr marL="457200" lvl="1" indent="0" algn="l">
              <a:buNone/>
            </a:pPr>
            <a:r>
              <a:rPr lang="it-IT" sz="2800" b="0" i="0" dirty="0" err="1">
                <a:effectLst/>
                <a:latin typeface="consolas" panose="020B0609020204030204" pitchFamily="49" charset="0"/>
              </a:rPr>
              <a:t>suggestions</a:t>
            </a:r>
            <a:r>
              <a:rPr lang="it-IT" sz="2800" b="0" i="0" dirty="0">
                <a:effectLst/>
                <a:latin typeface="consolas" panose="020B0609020204030204" pitchFamily="49" charset="0"/>
              </a:rPr>
              <a:t>: Array(4)</a:t>
            </a:r>
          </a:p>
          <a:p>
            <a:pPr marL="914400" lvl="2" indent="0" algn="l">
              <a:buNone/>
            </a:pPr>
            <a:r>
              <a:rPr lang="it-IT" sz="2800" b="0" i="0" dirty="0">
                <a:effectLst/>
                <a:latin typeface="consolas" panose="020B0609020204030204" pitchFamily="49" charset="0"/>
              </a:rPr>
              <a:t>0: {group: "CITY_GROUP", </a:t>
            </a:r>
            <a:r>
              <a:rPr lang="it-IT" sz="2800" b="0" i="0" dirty="0" err="1">
                <a:effectLst/>
                <a:latin typeface="consolas" panose="020B0609020204030204" pitchFamily="49" charset="0"/>
              </a:rPr>
              <a:t>entities</a:t>
            </a:r>
            <a:r>
              <a:rPr lang="it-IT" sz="2800" b="0" i="0" dirty="0">
                <a:effectLst/>
                <a:latin typeface="consolas" panose="020B0609020204030204" pitchFamily="49" charset="0"/>
              </a:rPr>
              <a:t>: Array(5)}</a:t>
            </a:r>
          </a:p>
          <a:p>
            <a:pPr marL="914400" lvl="2" indent="0" algn="l">
              <a:buNone/>
            </a:pPr>
            <a:r>
              <a:rPr lang="it-IT" sz="2800" b="0" i="0" dirty="0">
                <a:effectLst/>
                <a:latin typeface="consolas" panose="020B0609020204030204" pitchFamily="49" charset="0"/>
              </a:rPr>
              <a:t>1:</a:t>
            </a:r>
          </a:p>
          <a:p>
            <a:pPr marL="1371600" lvl="3" indent="0" algn="l">
              <a:buNone/>
            </a:pPr>
            <a:r>
              <a:rPr lang="it-IT" sz="2800" b="0" i="0" dirty="0" err="1">
                <a:effectLst/>
                <a:latin typeface="consolas" panose="020B0609020204030204" pitchFamily="49" charset="0"/>
              </a:rPr>
              <a:t>entities</a:t>
            </a:r>
            <a:r>
              <a:rPr lang="it-IT" sz="2800" b="0" i="0" dirty="0">
                <a:effectLst/>
                <a:latin typeface="consolas" panose="020B0609020204030204" pitchFamily="49" charset="0"/>
              </a:rPr>
              <a:t>: (5) [{…}, {…}, {…}, {…}, {…}]</a:t>
            </a:r>
          </a:p>
          <a:p>
            <a:pPr marL="1371600" lvl="3" indent="0" algn="l">
              <a:buNone/>
            </a:pPr>
            <a:r>
              <a:rPr lang="it-IT" sz="2800" b="0" i="0" dirty="0">
                <a:effectLst/>
                <a:latin typeface="consolas" panose="020B0609020204030204" pitchFamily="49" charset="0"/>
              </a:rPr>
              <a:t>group: "HOTEL_GROUP"</a:t>
            </a:r>
          </a:p>
          <a:p>
            <a:pPr marL="1371600" lvl="3" indent="0" algn="l">
              <a:buNone/>
            </a:pPr>
            <a:r>
              <a:rPr lang="it-IT" sz="2800" b="0" i="0" dirty="0">
                <a:effectLst/>
                <a:latin typeface="consolas" panose="020B0609020204030204" pitchFamily="49" charset="0"/>
              </a:rPr>
              <a:t>__proto__:</a:t>
            </a:r>
          </a:p>
          <a:p>
            <a:pPr marL="1828800" lvl="4" indent="0" algn="l">
              <a:buNone/>
            </a:pPr>
            <a:r>
              <a:rPr lang="it-IT" sz="2800" b="0" i="0" dirty="0" err="1">
                <a:effectLst/>
                <a:latin typeface="consolas" panose="020B0609020204030204" pitchFamily="49" charset="0"/>
              </a:rPr>
              <a:t>constructor</a:t>
            </a:r>
            <a:r>
              <a:rPr lang="it-IT" sz="2800" b="0" i="0" dirty="0">
                <a:effectLst/>
                <a:latin typeface="consolas" panose="020B0609020204030204" pitchFamily="49" charset="0"/>
              </a:rPr>
              <a:t>: </a:t>
            </a:r>
            <a:r>
              <a:rPr lang="it-IT" sz="2800" b="0" i="1" dirty="0">
                <a:effectLst/>
                <a:latin typeface="consolas" panose="020B0609020204030204" pitchFamily="49" charset="0"/>
              </a:rPr>
              <a:t>ƒ Object()</a:t>
            </a:r>
            <a:endParaRPr lang="it-IT" sz="2800" b="0" i="0" dirty="0">
              <a:effectLst/>
              <a:latin typeface="consolas" panose="020B0609020204030204" pitchFamily="49" charset="0"/>
            </a:endParaRPr>
          </a:p>
          <a:p>
            <a:pPr marL="1828800" lvl="4" indent="0" algn="l">
              <a:buNone/>
            </a:pPr>
            <a:r>
              <a:rPr lang="it-IT" sz="2800" b="0" i="0" dirty="0" err="1">
                <a:effectLst/>
                <a:latin typeface="consolas" panose="020B0609020204030204" pitchFamily="49" charset="0"/>
              </a:rPr>
              <a:t>hasOwnProperty</a:t>
            </a:r>
            <a:r>
              <a:rPr lang="it-IT" sz="2800" b="0" i="0" dirty="0">
                <a:effectLst/>
                <a:latin typeface="consolas" panose="020B0609020204030204" pitchFamily="49" charset="0"/>
              </a:rPr>
              <a:t>: </a:t>
            </a:r>
            <a:r>
              <a:rPr lang="it-IT" sz="2800" b="0" i="1" dirty="0">
                <a:effectLst/>
                <a:latin typeface="consolas" panose="020B0609020204030204" pitchFamily="49" charset="0"/>
              </a:rPr>
              <a:t>ƒ </a:t>
            </a:r>
            <a:r>
              <a:rPr lang="it-IT" sz="2800" b="0" i="1" dirty="0" err="1">
                <a:effectLst/>
                <a:latin typeface="consolas" panose="020B0609020204030204" pitchFamily="49" charset="0"/>
              </a:rPr>
              <a:t>hasOwnProperty</a:t>
            </a:r>
            <a:r>
              <a:rPr lang="it-IT" sz="2800" b="0" i="1" dirty="0">
                <a:effectLst/>
                <a:latin typeface="consolas" panose="020B0609020204030204" pitchFamily="49" charset="0"/>
              </a:rPr>
              <a:t>()</a:t>
            </a:r>
            <a:endParaRPr lang="it-IT" sz="2800" b="0" i="0" dirty="0">
              <a:effectLst/>
              <a:latin typeface="consolas" panose="020B0609020204030204" pitchFamily="49" charset="0"/>
            </a:endParaRPr>
          </a:p>
          <a:p>
            <a:pPr marL="1828800" lvl="4" indent="0" algn="l">
              <a:buNone/>
            </a:pPr>
            <a:r>
              <a:rPr lang="it-IT" sz="2800" b="0" i="0" dirty="0" err="1">
                <a:effectLst/>
                <a:latin typeface="consolas" panose="020B0609020204030204" pitchFamily="49" charset="0"/>
              </a:rPr>
              <a:t>isPrototypeOf</a:t>
            </a:r>
            <a:r>
              <a:rPr lang="it-IT" sz="2800" b="0" i="0" dirty="0">
                <a:effectLst/>
                <a:latin typeface="consolas" panose="020B0609020204030204" pitchFamily="49" charset="0"/>
              </a:rPr>
              <a:t>: </a:t>
            </a:r>
            <a:r>
              <a:rPr lang="it-IT" sz="2800" b="0" i="1" dirty="0">
                <a:effectLst/>
                <a:latin typeface="consolas" panose="020B0609020204030204" pitchFamily="49" charset="0"/>
              </a:rPr>
              <a:t>ƒ </a:t>
            </a:r>
            <a:r>
              <a:rPr lang="it-IT" sz="2800" b="0" i="1" dirty="0" err="1">
                <a:effectLst/>
                <a:latin typeface="consolas" panose="020B0609020204030204" pitchFamily="49" charset="0"/>
              </a:rPr>
              <a:t>isPrototypeOf</a:t>
            </a:r>
            <a:r>
              <a:rPr lang="it-IT" sz="2800" b="0" i="1" dirty="0">
                <a:effectLst/>
                <a:latin typeface="consolas" panose="020B0609020204030204" pitchFamily="49" charset="0"/>
              </a:rPr>
              <a:t>()</a:t>
            </a:r>
            <a:endParaRPr lang="it-IT" sz="2800" b="0" i="0" dirty="0">
              <a:effectLst/>
              <a:latin typeface="consolas" panose="020B0609020204030204" pitchFamily="49" charset="0"/>
            </a:endParaRPr>
          </a:p>
          <a:p>
            <a:pPr marL="1828800" lvl="4" indent="0" algn="l">
              <a:buNone/>
            </a:pPr>
            <a:r>
              <a:rPr lang="it-IT" sz="2800" b="0" i="0" dirty="0" err="1">
                <a:effectLst/>
                <a:latin typeface="consolas" panose="020B0609020204030204" pitchFamily="49" charset="0"/>
              </a:rPr>
              <a:t>propertyIsEnumerable</a:t>
            </a:r>
            <a:r>
              <a:rPr lang="it-IT" sz="2800" b="0" i="0" dirty="0">
                <a:effectLst/>
                <a:latin typeface="consolas" panose="020B0609020204030204" pitchFamily="49" charset="0"/>
              </a:rPr>
              <a:t>: </a:t>
            </a:r>
            <a:r>
              <a:rPr lang="it-IT" sz="2800" b="0" i="1" dirty="0">
                <a:effectLst/>
                <a:latin typeface="consolas" panose="020B0609020204030204" pitchFamily="49" charset="0"/>
              </a:rPr>
              <a:t>ƒ </a:t>
            </a:r>
            <a:r>
              <a:rPr lang="it-IT" sz="2800" b="0" i="1" dirty="0" err="1">
                <a:effectLst/>
                <a:latin typeface="consolas" panose="020B0609020204030204" pitchFamily="49" charset="0"/>
              </a:rPr>
              <a:t>propertyIsEnumerable</a:t>
            </a:r>
            <a:r>
              <a:rPr lang="it-IT" sz="2800" b="0" i="1" dirty="0">
                <a:effectLst/>
                <a:latin typeface="consolas" panose="020B0609020204030204" pitchFamily="49" charset="0"/>
              </a:rPr>
              <a:t>()</a:t>
            </a:r>
            <a:endParaRPr lang="it-IT" sz="2800" b="0" i="0" dirty="0">
              <a:effectLst/>
              <a:latin typeface="consolas" panose="020B0609020204030204" pitchFamily="49" charset="0"/>
            </a:endParaRPr>
          </a:p>
          <a:p>
            <a:pPr marL="1828800" lvl="4" indent="0" algn="l">
              <a:buNone/>
            </a:pPr>
            <a:r>
              <a:rPr lang="it-IT" sz="2800" b="0" i="0" dirty="0" err="1">
                <a:effectLst/>
                <a:latin typeface="consolas" panose="020B0609020204030204" pitchFamily="49" charset="0"/>
              </a:rPr>
              <a:t>toLocaleString</a:t>
            </a:r>
            <a:r>
              <a:rPr lang="it-IT" sz="2800" b="0" i="0" dirty="0">
                <a:effectLst/>
                <a:latin typeface="consolas" panose="020B0609020204030204" pitchFamily="49" charset="0"/>
              </a:rPr>
              <a:t>: </a:t>
            </a:r>
            <a:r>
              <a:rPr lang="it-IT" sz="2800" b="0" i="1" dirty="0">
                <a:effectLst/>
                <a:latin typeface="consolas" panose="020B0609020204030204" pitchFamily="49" charset="0"/>
              </a:rPr>
              <a:t>ƒ </a:t>
            </a:r>
            <a:r>
              <a:rPr lang="it-IT" sz="2800" b="0" i="1" dirty="0" err="1">
                <a:effectLst/>
                <a:latin typeface="consolas" panose="020B0609020204030204" pitchFamily="49" charset="0"/>
              </a:rPr>
              <a:t>toLocaleString</a:t>
            </a:r>
            <a:r>
              <a:rPr lang="it-IT" sz="2800" b="0" i="1" dirty="0">
                <a:effectLst/>
                <a:latin typeface="consolas" panose="020B0609020204030204" pitchFamily="49" charset="0"/>
              </a:rPr>
              <a:t>()</a:t>
            </a:r>
            <a:endParaRPr lang="it-IT" sz="2800" b="0" i="0" dirty="0">
              <a:effectLst/>
              <a:latin typeface="consolas" panose="020B0609020204030204" pitchFamily="49" charset="0"/>
            </a:endParaRPr>
          </a:p>
          <a:p>
            <a:pPr marL="1828800" lvl="4" indent="0" algn="l">
              <a:buNone/>
            </a:pPr>
            <a:r>
              <a:rPr lang="it-IT" sz="2800" b="0" i="0" dirty="0" err="1">
                <a:effectLst/>
                <a:latin typeface="consolas" panose="020B0609020204030204" pitchFamily="49" charset="0"/>
              </a:rPr>
              <a:t>toString</a:t>
            </a:r>
            <a:r>
              <a:rPr lang="it-IT" sz="2800" b="0" i="0" dirty="0">
                <a:effectLst/>
                <a:latin typeface="consolas" panose="020B0609020204030204" pitchFamily="49" charset="0"/>
              </a:rPr>
              <a:t>: </a:t>
            </a:r>
            <a:r>
              <a:rPr lang="it-IT" sz="2800" b="0" i="1" dirty="0">
                <a:effectLst/>
                <a:latin typeface="consolas" panose="020B0609020204030204" pitchFamily="49" charset="0"/>
              </a:rPr>
              <a:t>ƒ </a:t>
            </a:r>
            <a:r>
              <a:rPr lang="it-IT" sz="2800" b="0" i="1" dirty="0" err="1">
                <a:effectLst/>
                <a:latin typeface="consolas" panose="020B0609020204030204" pitchFamily="49" charset="0"/>
              </a:rPr>
              <a:t>toString</a:t>
            </a:r>
            <a:r>
              <a:rPr lang="it-IT" sz="2800" b="0" i="1" dirty="0">
                <a:effectLst/>
                <a:latin typeface="consolas" panose="020B0609020204030204" pitchFamily="49" charset="0"/>
              </a:rPr>
              <a:t>()</a:t>
            </a:r>
            <a:endParaRPr lang="it-IT" sz="2800" b="0" i="0" dirty="0">
              <a:effectLst/>
              <a:latin typeface="consolas" panose="020B0609020204030204" pitchFamily="49" charset="0"/>
            </a:endParaRPr>
          </a:p>
          <a:p>
            <a:pPr marL="1828800" lvl="4" indent="0" algn="l">
              <a:buNone/>
            </a:pPr>
            <a:r>
              <a:rPr lang="it-IT" sz="2800" b="0" i="0" dirty="0" err="1">
                <a:effectLst/>
                <a:latin typeface="consolas" panose="020B0609020204030204" pitchFamily="49" charset="0"/>
              </a:rPr>
              <a:t>valueOf</a:t>
            </a:r>
            <a:r>
              <a:rPr lang="it-IT" sz="2800" b="0" i="0" dirty="0">
                <a:effectLst/>
                <a:latin typeface="consolas" panose="020B0609020204030204" pitchFamily="49" charset="0"/>
              </a:rPr>
              <a:t>: </a:t>
            </a:r>
            <a:r>
              <a:rPr lang="it-IT" sz="2800" b="0" i="1" dirty="0">
                <a:effectLst/>
                <a:latin typeface="consolas" panose="020B0609020204030204" pitchFamily="49" charset="0"/>
              </a:rPr>
              <a:t>ƒ </a:t>
            </a:r>
            <a:r>
              <a:rPr lang="it-IT" sz="2800" b="0" i="1" dirty="0" err="1">
                <a:effectLst/>
                <a:latin typeface="consolas" panose="020B0609020204030204" pitchFamily="49" charset="0"/>
              </a:rPr>
              <a:t>valueOf</a:t>
            </a:r>
            <a:r>
              <a:rPr lang="it-IT" sz="2800" b="0" i="1" dirty="0">
                <a:effectLst/>
                <a:latin typeface="consolas" panose="020B0609020204030204" pitchFamily="49" charset="0"/>
              </a:rPr>
              <a:t>()</a:t>
            </a:r>
            <a:endParaRPr lang="it-IT" sz="2800" b="0" i="0" dirty="0">
              <a:effectLst/>
              <a:latin typeface="consolas" panose="020B0609020204030204" pitchFamily="49" charset="0"/>
            </a:endParaRPr>
          </a:p>
          <a:p>
            <a:pPr marL="1828800" lvl="4" indent="0" algn="l">
              <a:buNone/>
            </a:pPr>
            <a:r>
              <a:rPr lang="it-IT" sz="2800" b="0" i="0" dirty="0">
                <a:effectLst/>
                <a:latin typeface="consolas" panose="020B0609020204030204" pitchFamily="49" charset="0"/>
              </a:rPr>
              <a:t>__</a:t>
            </a:r>
            <a:r>
              <a:rPr lang="it-IT" sz="2800" b="0" i="0" dirty="0" err="1">
                <a:effectLst/>
                <a:latin typeface="consolas" panose="020B0609020204030204" pitchFamily="49" charset="0"/>
              </a:rPr>
              <a:t>defineGetter</a:t>
            </a:r>
            <a:r>
              <a:rPr lang="it-IT" sz="2800" b="0" i="0" dirty="0">
                <a:effectLst/>
                <a:latin typeface="consolas" panose="020B0609020204030204" pitchFamily="49" charset="0"/>
              </a:rPr>
              <a:t>__: </a:t>
            </a:r>
            <a:r>
              <a:rPr lang="it-IT" sz="2800" b="0" i="1" dirty="0">
                <a:effectLst/>
                <a:latin typeface="consolas" panose="020B0609020204030204" pitchFamily="49" charset="0"/>
              </a:rPr>
              <a:t>ƒ __</a:t>
            </a:r>
            <a:r>
              <a:rPr lang="it-IT" sz="2800" b="0" i="1" dirty="0" err="1">
                <a:effectLst/>
                <a:latin typeface="consolas" panose="020B0609020204030204" pitchFamily="49" charset="0"/>
              </a:rPr>
              <a:t>defineGetter</a:t>
            </a:r>
            <a:r>
              <a:rPr lang="it-IT" sz="2800" b="0" i="1" dirty="0">
                <a:effectLst/>
                <a:latin typeface="consolas" panose="020B0609020204030204" pitchFamily="49" charset="0"/>
              </a:rPr>
              <a:t>__()</a:t>
            </a:r>
            <a:endParaRPr lang="it-IT" sz="2800" b="0" i="0" dirty="0">
              <a:effectLst/>
              <a:latin typeface="consolas" panose="020B0609020204030204" pitchFamily="49" charset="0"/>
            </a:endParaRPr>
          </a:p>
          <a:p>
            <a:pPr marL="1828800" lvl="4" indent="0" algn="l">
              <a:buNone/>
            </a:pPr>
            <a:r>
              <a:rPr lang="it-IT" sz="2800" b="0" i="0" dirty="0">
                <a:effectLst/>
                <a:latin typeface="consolas" panose="020B0609020204030204" pitchFamily="49" charset="0"/>
              </a:rPr>
              <a:t>__</a:t>
            </a:r>
            <a:r>
              <a:rPr lang="it-IT" sz="2800" b="0" i="0" dirty="0" err="1">
                <a:effectLst/>
                <a:latin typeface="consolas" panose="020B0609020204030204" pitchFamily="49" charset="0"/>
              </a:rPr>
              <a:t>defineSetter</a:t>
            </a:r>
            <a:r>
              <a:rPr lang="it-IT" sz="2800" b="0" i="0" dirty="0">
                <a:effectLst/>
                <a:latin typeface="consolas" panose="020B0609020204030204" pitchFamily="49" charset="0"/>
              </a:rPr>
              <a:t>__: </a:t>
            </a:r>
            <a:r>
              <a:rPr lang="it-IT" sz="2800" b="0" i="1" dirty="0">
                <a:effectLst/>
                <a:latin typeface="consolas" panose="020B0609020204030204" pitchFamily="49" charset="0"/>
              </a:rPr>
              <a:t>ƒ __</a:t>
            </a:r>
            <a:r>
              <a:rPr lang="it-IT" sz="2800" b="0" i="1" dirty="0" err="1">
                <a:effectLst/>
                <a:latin typeface="consolas" panose="020B0609020204030204" pitchFamily="49" charset="0"/>
              </a:rPr>
              <a:t>defineSetter</a:t>
            </a:r>
            <a:r>
              <a:rPr lang="it-IT" sz="2800" b="0" i="1" dirty="0">
                <a:effectLst/>
                <a:latin typeface="consolas" panose="020B0609020204030204" pitchFamily="49" charset="0"/>
              </a:rPr>
              <a:t>__()</a:t>
            </a:r>
            <a:endParaRPr lang="it-IT" sz="2800" b="0" i="0" dirty="0">
              <a:effectLst/>
              <a:latin typeface="consolas" panose="020B0609020204030204" pitchFamily="49" charset="0"/>
            </a:endParaRPr>
          </a:p>
          <a:p>
            <a:pPr marL="1828800" lvl="4" indent="0" algn="l">
              <a:buNone/>
            </a:pPr>
            <a:r>
              <a:rPr lang="it-IT" sz="2800" b="0" i="0" dirty="0">
                <a:effectLst/>
                <a:latin typeface="consolas" panose="020B0609020204030204" pitchFamily="49" charset="0"/>
              </a:rPr>
              <a:t>__</a:t>
            </a:r>
            <a:r>
              <a:rPr lang="it-IT" sz="2800" b="0" i="0" dirty="0" err="1">
                <a:effectLst/>
                <a:latin typeface="consolas" panose="020B0609020204030204" pitchFamily="49" charset="0"/>
              </a:rPr>
              <a:t>lookupGetter</a:t>
            </a:r>
            <a:r>
              <a:rPr lang="it-IT" sz="2800" b="0" i="0" dirty="0">
                <a:effectLst/>
                <a:latin typeface="consolas" panose="020B0609020204030204" pitchFamily="49" charset="0"/>
              </a:rPr>
              <a:t>__: </a:t>
            </a:r>
            <a:r>
              <a:rPr lang="it-IT" sz="2800" b="0" i="1" dirty="0">
                <a:effectLst/>
                <a:latin typeface="consolas" panose="020B0609020204030204" pitchFamily="49" charset="0"/>
              </a:rPr>
              <a:t>ƒ __</a:t>
            </a:r>
            <a:r>
              <a:rPr lang="it-IT" sz="2800" b="0" i="1" dirty="0" err="1">
                <a:effectLst/>
                <a:latin typeface="consolas" panose="020B0609020204030204" pitchFamily="49" charset="0"/>
              </a:rPr>
              <a:t>lookupGetter</a:t>
            </a:r>
            <a:r>
              <a:rPr lang="it-IT" sz="2800" b="0" i="1" dirty="0">
                <a:effectLst/>
                <a:latin typeface="consolas" panose="020B0609020204030204" pitchFamily="49" charset="0"/>
              </a:rPr>
              <a:t>__()</a:t>
            </a:r>
            <a:endParaRPr lang="it-IT" sz="2800" b="0" i="0" dirty="0">
              <a:effectLst/>
              <a:latin typeface="consolas" panose="020B0609020204030204" pitchFamily="49" charset="0"/>
            </a:endParaRPr>
          </a:p>
          <a:p>
            <a:pPr marL="1828800" lvl="4" indent="0" algn="l">
              <a:buNone/>
            </a:pPr>
            <a:r>
              <a:rPr lang="it-IT" sz="2800" b="0" i="0" dirty="0">
                <a:effectLst/>
                <a:latin typeface="consolas" panose="020B0609020204030204" pitchFamily="49" charset="0"/>
              </a:rPr>
              <a:t>__</a:t>
            </a:r>
            <a:r>
              <a:rPr lang="it-IT" sz="2800" b="0" i="0" dirty="0" err="1">
                <a:effectLst/>
                <a:latin typeface="consolas" panose="020B0609020204030204" pitchFamily="49" charset="0"/>
              </a:rPr>
              <a:t>lookupSetter</a:t>
            </a:r>
            <a:r>
              <a:rPr lang="it-IT" sz="2800" b="0" i="0" dirty="0">
                <a:effectLst/>
                <a:latin typeface="consolas" panose="020B0609020204030204" pitchFamily="49" charset="0"/>
              </a:rPr>
              <a:t>__: </a:t>
            </a:r>
            <a:r>
              <a:rPr lang="it-IT" sz="2800" b="0" i="1" dirty="0">
                <a:effectLst/>
                <a:latin typeface="consolas" panose="020B0609020204030204" pitchFamily="49" charset="0"/>
              </a:rPr>
              <a:t>ƒ __</a:t>
            </a:r>
            <a:r>
              <a:rPr lang="it-IT" sz="2800" b="0" i="1" dirty="0" err="1">
                <a:effectLst/>
                <a:latin typeface="consolas" panose="020B0609020204030204" pitchFamily="49" charset="0"/>
              </a:rPr>
              <a:t>lookupSetter</a:t>
            </a:r>
            <a:r>
              <a:rPr lang="it-IT" sz="2800" b="0" i="1" dirty="0">
                <a:effectLst/>
                <a:latin typeface="consolas" panose="020B0609020204030204" pitchFamily="49" charset="0"/>
              </a:rPr>
              <a:t>__()</a:t>
            </a:r>
            <a:endParaRPr lang="it-IT" sz="2800" b="0" i="0" dirty="0">
              <a:effectLst/>
              <a:latin typeface="consolas" panose="020B0609020204030204" pitchFamily="49" charset="0"/>
            </a:endParaRPr>
          </a:p>
          <a:p>
            <a:pPr marL="1828800" lvl="4" indent="0" algn="l">
              <a:buNone/>
            </a:pPr>
            <a:r>
              <a:rPr lang="it-IT" sz="2800" b="0" i="0" dirty="0" err="1">
                <a:effectLst/>
                <a:latin typeface="consolas" panose="020B0609020204030204" pitchFamily="49" charset="0"/>
              </a:rPr>
              <a:t>get</a:t>
            </a:r>
            <a:r>
              <a:rPr lang="it-IT" sz="2800" b="0" i="0" dirty="0">
                <a:effectLst/>
                <a:latin typeface="consolas" panose="020B0609020204030204" pitchFamily="49" charset="0"/>
              </a:rPr>
              <a:t> __proto__: </a:t>
            </a:r>
            <a:r>
              <a:rPr lang="it-IT" sz="2800" b="0" i="1" dirty="0">
                <a:effectLst/>
                <a:latin typeface="consolas" panose="020B0609020204030204" pitchFamily="49" charset="0"/>
              </a:rPr>
              <a:t>ƒ __proto__()</a:t>
            </a:r>
            <a:endParaRPr lang="it-IT" sz="2800" b="0" i="0" dirty="0">
              <a:effectLst/>
              <a:latin typeface="consolas" panose="020B0609020204030204" pitchFamily="49" charset="0"/>
            </a:endParaRPr>
          </a:p>
          <a:p>
            <a:pPr marL="1828800" lvl="4" indent="0" algn="l">
              <a:buNone/>
            </a:pPr>
            <a:r>
              <a:rPr lang="it-IT" sz="2800" b="0" i="0" dirty="0">
                <a:effectLst/>
                <a:latin typeface="consolas" panose="020B0609020204030204" pitchFamily="49" charset="0"/>
              </a:rPr>
              <a:t>set __proto__: </a:t>
            </a:r>
            <a:r>
              <a:rPr lang="it-IT" sz="2800" b="0" i="1" dirty="0">
                <a:effectLst/>
                <a:latin typeface="consolas" panose="020B0609020204030204" pitchFamily="49" charset="0"/>
              </a:rPr>
              <a:t>ƒ __proto__()</a:t>
            </a:r>
            <a:endParaRPr lang="it-IT" sz="2800" b="0" i="0" dirty="0">
              <a:effectLst/>
              <a:latin typeface="consolas" panose="020B0609020204030204" pitchFamily="49" charset="0"/>
            </a:endParaRPr>
          </a:p>
          <a:p>
            <a:pPr marL="914400" lvl="2" indent="0" algn="l">
              <a:buNone/>
            </a:pPr>
            <a:r>
              <a:rPr lang="it-IT" sz="2800" b="0" i="0" dirty="0">
                <a:effectLst/>
                <a:latin typeface="consolas" panose="020B0609020204030204" pitchFamily="49" charset="0"/>
              </a:rPr>
              <a:t>2: {group: "LANDMARK_GROUP", </a:t>
            </a:r>
            <a:r>
              <a:rPr lang="it-IT" sz="2800" b="0" i="0" dirty="0" err="1">
                <a:effectLst/>
                <a:latin typeface="consolas" panose="020B0609020204030204" pitchFamily="49" charset="0"/>
              </a:rPr>
              <a:t>entities</a:t>
            </a:r>
            <a:r>
              <a:rPr lang="it-IT" sz="2800" b="0" i="0" dirty="0">
                <a:effectLst/>
                <a:latin typeface="consolas" panose="020B0609020204030204" pitchFamily="49" charset="0"/>
              </a:rPr>
              <a:t>: Array(3)}</a:t>
            </a:r>
          </a:p>
          <a:p>
            <a:pPr marL="914400" lvl="2" indent="0" algn="l">
              <a:buNone/>
            </a:pPr>
            <a:r>
              <a:rPr lang="it-IT" sz="2800" b="0" i="0" dirty="0">
                <a:effectLst/>
                <a:latin typeface="consolas" panose="020B0609020204030204" pitchFamily="49" charset="0"/>
              </a:rPr>
              <a:t>3: {group: "TRANSPORT_GROUP", </a:t>
            </a:r>
            <a:r>
              <a:rPr lang="it-IT" sz="2800" b="0" i="0" dirty="0" err="1">
                <a:effectLst/>
                <a:latin typeface="consolas" panose="020B0609020204030204" pitchFamily="49" charset="0"/>
              </a:rPr>
              <a:t>entities</a:t>
            </a:r>
            <a:r>
              <a:rPr lang="it-IT" sz="2800" b="0" i="0" dirty="0">
                <a:effectLst/>
                <a:latin typeface="consolas" panose="020B0609020204030204" pitchFamily="49" charset="0"/>
              </a:rPr>
              <a:t>: Array(2)}</a:t>
            </a:r>
          </a:p>
          <a:p>
            <a:pPr marL="914400" lvl="2" indent="0" algn="l">
              <a:buNone/>
            </a:pPr>
            <a:r>
              <a:rPr lang="it-IT" sz="2800" b="0" i="0" dirty="0" err="1">
                <a:effectLst/>
                <a:latin typeface="consolas" panose="020B0609020204030204" pitchFamily="49" charset="0"/>
              </a:rPr>
              <a:t>length</a:t>
            </a:r>
            <a:r>
              <a:rPr lang="it-IT" sz="2800" b="0" i="0" dirty="0">
                <a:effectLst/>
                <a:latin typeface="consolas" panose="020B0609020204030204" pitchFamily="49" charset="0"/>
              </a:rPr>
              <a:t>: 4</a:t>
            </a:r>
          </a:p>
          <a:p>
            <a:pPr marL="914400" lvl="2" indent="0" algn="l">
              <a:buNone/>
            </a:pPr>
            <a:r>
              <a:rPr lang="it-IT" sz="2800" b="0" i="0" dirty="0">
                <a:effectLst/>
                <a:latin typeface="consolas" panose="020B0609020204030204" pitchFamily="49" charset="0"/>
              </a:rPr>
              <a:t>__proto__: Array(0)</a:t>
            </a:r>
          </a:p>
          <a:p>
            <a:pPr marL="457200" lvl="1" indent="0" algn="l">
              <a:buNone/>
            </a:pPr>
            <a:r>
              <a:rPr lang="it-IT" sz="2800" b="0" i="0" dirty="0" err="1">
                <a:effectLst/>
                <a:latin typeface="consolas" panose="020B0609020204030204" pitchFamily="49" charset="0"/>
              </a:rPr>
              <a:t>term</a:t>
            </a:r>
            <a:r>
              <a:rPr lang="it-IT" sz="2800" b="0" i="0" dirty="0">
                <a:effectLst/>
                <a:latin typeface="consolas" panose="020B0609020204030204" pitchFamily="49" charset="0"/>
              </a:rPr>
              <a:t>: "Catania"</a:t>
            </a:r>
          </a:p>
          <a:p>
            <a:pPr marL="457200" lvl="1" indent="0" algn="l">
              <a:buNone/>
            </a:pPr>
            <a:r>
              <a:rPr lang="it-IT" sz="2800" b="0" i="0" dirty="0" err="1">
                <a:effectLst/>
                <a:latin typeface="consolas" panose="020B0609020204030204" pitchFamily="49" charset="0"/>
              </a:rPr>
              <a:t>trackingID</a:t>
            </a:r>
            <a:r>
              <a:rPr lang="it-IT" sz="2800" b="0" i="0" dirty="0">
                <a:effectLst/>
                <a:latin typeface="consolas" panose="020B0609020204030204" pitchFamily="49" charset="0"/>
              </a:rPr>
              <a:t>: "60870dedc0ccf2deba8a6c536817d9cf"</a:t>
            </a:r>
          </a:p>
          <a:p>
            <a:pPr marL="457200" lvl="1" indent="0" algn="l">
              <a:buNone/>
            </a:pPr>
            <a:r>
              <a:rPr lang="it-IT" sz="2800" b="0" i="0" dirty="0">
                <a:effectLst/>
                <a:latin typeface="consolas" panose="020B0609020204030204" pitchFamily="49" charset="0"/>
              </a:rPr>
              <a:t>__proto__: Object</a:t>
            </a:r>
          </a:p>
          <a:p>
            <a:pPr marL="0" indent="0">
              <a:buNone/>
            </a:pPr>
            <a:endParaRPr lang="it-IT" dirty="0"/>
          </a:p>
        </p:txBody>
      </p:sp>
    </p:spTree>
    <p:extLst>
      <p:ext uri="{BB962C8B-B14F-4D97-AF65-F5344CB8AC3E}">
        <p14:creationId xmlns:p14="http://schemas.microsoft.com/office/powerpoint/2010/main" val="2230977096"/>
      </p:ext>
    </p:extLst>
  </p:cSld>
  <p:clrMapOvr>
    <a:masterClrMapping/>
  </p:clrMapOvr>
</p:sld>
</file>

<file path=ppt/theme/theme1.xml><?xml version="1.0" encoding="utf-8"?>
<a:theme xmlns:a="http://schemas.openxmlformats.org/drawingml/2006/main" name="Raccolt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TM10001114[[fn=Raccolta]]</Template>
  <TotalTime>226</TotalTime>
  <Words>1233</Words>
  <Application>Microsoft Office PowerPoint</Application>
  <PresentationFormat>Widescreen</PresentationFormat>
  <Paragraphs>108</Paragraphs>
  <Slides>6</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6</vt:i4>
      </vt:variant>
    </vt:vector>
  </HeadingPairs>
  <TitlesOfParts>
    <vt:vector size="13" baseType="lpstr">
      <vt:lpstr>Arial</vt:lpstr>
      <vt:lpstr>Baskerville Old Face</vt:lpstr>
      <vt:lpstr>Bookman Old Style</vt:lpstr>
      <vt:lpstr>consolas</vt:lpstr>
      <vt:lpstr>consolas</vt:lpstr>
      <vt:lpstr>Rockwell</vt:lpstr>
      <vt:lpstr>Raccolta</vt:lpstr>
      <vt:lpstr>MHW3</vt:lpstr>
      <vt:lpstr>Visuale del sito da pc e mobile</vt:lpstr>
      <vt:lpstr>Codice delle api</vt:lpstr>
      <vt:lpstr>Spiegazione e idea dell’utilizzo delle api </vt:lpstr>
      <vt:lpstr>Risposta json  api meteo</vt:lpstr>
      <vt:lpstr>Risposta json api lista hotel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MHW1</dc:title>
  <dc:creator>Yuri Randazzo</dc:creator>
  <cp:lastModifiedBy>Yuri Randazzo</cp:lastModifiedBy>
  <cp:revision>34</cp:revision>
  <dcterms:created xsi:type="dcterms:W3CDTF">2021-03-26T10:44:11Z</dcterms:created>
  <dcterms:modified xsi:type="dcterms:W3CDTF">2021-04-26T19:12:11Z</dcterms:modified>
</cp:coreProperties>
</file>