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20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5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75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32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8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39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4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2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7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7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92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21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53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54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24B709-7FD2-4DA6-A2E4-2B85E53A92E5}" type="datetimeFigureOut">
              <a:rPr lang="pt-BR" smtClean="0"/>
              <a:t>02/12/2014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77741-116C-48F5-99A5-8F54DEC986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6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Projeto</a:t>
            </a:r>
            <a:r>
              <a:rPr lang="en-US" sz="4800" dirty="0" smtClean="0"/>
              <a:t> </a:t>
            </a:r>
            <a:r>
              <a:rPr lang="en-US" sz="4800" dirty="0" smtClean="0"/>
              <a:t>Final de </a:t>
            </a:r>
            <a:r>
              <a:rPr lang="en-US" sz="4800" dirty="0" smtClean="0"/>
              <a:t>MLPIII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Grupo</a:t>
            </a:r>
            <a:r>
              <a:rPr lang="en-US" sz="4000" dirty="0" smtClean="0"/>
              <a:t>:</a:t>
            </a:r>
            <a:endParaRPr lang="en-US" sz="4000" dirty="0" smtClean="0"/>
          </a:p>
          <a:p>
            <a:r>
              <a:rPr lang="en-US" sz="4000" dirty="0" smtClean="0"/>
              <a:t>Victor </a:t>
            </a:r>
            <a:r>
              <a:rPr lang="en-US" sz="4000" dirty="0" err="1" smtClean="0"/>
              <a:t>Fernandes</a:t>
            </a:r>
            <a:r>
              <a:rPr lang="en-US" sz="4000" dirty="0" smtClean="0"/>
              <a:t> </a:t>
            </a:r>
            <a:r>
              <a:rPr lang="en-US" sz="4000" dirty="0" err="1" smtClean="0"/>
              <a:t>Bessa</a:t>
            </a:r>
            <a:endParaRPr lang="en-US" sz="4000" dirty="0" smtClean="0"/>
          </a:p>
          <a:p>
            <a:r>
              <a:rPr lang="en-US" sz="4000" dirty="0" smtClean="0"/>
              <a:t>Yuri Barbosa Santos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121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Projeto</a:t>
            </a:r>
            <a:r>
              <a:rPr lang="en-US" sz="4400" dirty="0"/>
              <a:t> Final de MLPIII</a:t>
            </a:r>
            <a:r>
              <a:rPr lang="pt-BR" dirty="0" smtClean="0"/>
              <a:t>		</a:t>
            </a:r>
            <a:endParaRPr lang="pt-BR" dirty="0"/>
          </a:p>
        </p:txBody>
      </p:sp>
      <p:pic>
        <p:nvPicPr>
          <p:cNvPr id="1026" name="Picture 2" descr="Victor Fernand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61253"/>
            <a:ext cx="2994081" cy="29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uri Barbo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87" y="1861252"/>
            <a:ext cx="2800039" cy="299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do livro: Use a Cabeça e </a:t>
            </a:r>
            <a:r>
              <a:rPr lang="pt-BR" dirty="0" err="1" smtClean="0"/>
              <a:t>Deitel</a:t>
            </a:r>
            <a:endParaRPr lang="pt-BR" dirty="0" smtClean="0"/>
          </a:p>
          <a:p>
            <a:r>
              <a:rPr lang="pt-BR" dirty="0" smtClean="0"/>
              <a:t>Apostilas da </a:t>
            </a:r>
            <a:r>
              <a:rPr lang="pt-BR" dirty="0" err="1" smtClean="0"/>
              <a:t>Caelum</a:t>
            </a:r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 err="1" smtClean="0"/>
              <a:t>DevMedia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2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programa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1313103"/>
            <a:ext cx="7647709" cy="5202950"/>
          </a:xfrm>
        </p:spPr>
      </p:pic>
    </p:spTree>
    <p:extLst>
      <p:ext uri="{BB962C8B-B14F-4D97-AF65-F5344CB8AC3E}">
        <p14:creationId xmlns:p14="http://schemas.microsoft.com/office/powerpoint/2010/main" val="1356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</a:t>
            </a:r>
            <a:r>
              <a:rPr lang="en-US" dirty="0" smtClean="0"/>
              <a:t> </a:t>
            </a:r>
            <a:r>
              <a:rPr lang="en-US" dirty="0" smtClean="0"/>
              <a:t>especial: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60" y="1390918"/>
            <a:ext cx="7760615" cy="5215944"/>
          </a:xfrm>
        </p:spPr>
      </p:pic>
    </p:spTree>
    <p:extLst>
      <p:ext uri="{BB962C8B-B14F-4D97-AF65-F5344CB8AC3E}">
        <p14:creationId xmlns:p14="http://schemas.microsoft.com/office/powerpoint/2010/main" val="16369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36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Projeto Final de MLPIII</vt:lpstr>
      <vt:lpstr>Projeto Final de MLPIII  </vt:lpstr>
      <vt:lpstr>Experiências</vt:lpstr>
      <vt:lpstr>O programa</vt:lpstr>
      <vt:lpstr>Requisito especial: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de Java</dc:title>
  <dc:creator>Yuri Barbosa Santos</dc:creator>
  <cp:lastModifiedBy>Yuri Barbosa Santos</cp:lastModifiedBy>
  <cp:revision>7</cp:revision>
  <dcterms:created xsi:type="dcterms:W3CDTF">2014-12-02T06:17:01Z</dcterms:created>
  <dcterms:modified xsi:type="dcterms:W3CDTF">2014-12-02T23:02:38Z</dcterms:modified>
</cp:coreProperties>
</file>