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8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6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4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05C8-5A99-45E1-A29F-54ED0EED04A2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F823-3E85-410D-A7E7-CDB460023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02421" y="1352857"/>
            <a:ext cx="928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PROJETO INTEGRADOR DO MODULO 4  </a:t>
            </a:r>
            <a:endParaRPr lang="pt-B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eelawadee UI Semilight" panose="020B0402040204020203" pitchFamily="34" charset="-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82209" y="2044519"/>
            <a:ext cx="752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Tema: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eelawadee UI Semilight" panose="020B0402040204020203" pitchFamily="34" charset="-34"/>
              </a:rPr>
              <a:t>Projetar infraestrutura de rede corporativa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eelawadee UI Semilight" panose="020B0402040204020203" pitchFamily="34" charset="-34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98507" y="2567739"/>
            <a:ext cx="428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Cenário: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02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3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Arthur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96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Computadores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58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Computadores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5630" y="988611"/>
            <a:ext cx="327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Salas de Aula 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850240" y="1380273"/>
            <a:ext cx="31292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 smtClean="0"/>
              <a:t>Think</a:t>
            </a:r>
            <a:r>
              <a:rPr lang="pt-BR" sz="2800" b="1" dirty="0" smtClean="0">
                <a:solidFill>
                  <a:srgbClr val="C00000"/>
                </a:solidFill>
              </a:rPr>
              <a:t>Power</a:t>
            </a:r>
            <a:endParaRPr lang="pt-BR" b="1" dirty="0">
              <a:solidFill>
                <a:srgbClr val="C00000"/>
              </a:solidFill>
            </a:endParaRPr>
          </a:p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5077" y="2169996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mínima</a:t>
            </a:r>
            <a:endParaRPr lang="pt-BR" sz="20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45403" y="2185849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recomendada</a:t>
            </a:r>
            <a:endParaRPr lang="pt-BR" sz="20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50240" y="2180492"/>
            <a:ext cx="358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Opção mediana</a:t>
            </a:r>
            <a:endParaRPr lang="pt-BR" sz="2000" dirty="0">
              <a:latin typeface="+mj-lt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" y="2938224"/>
            <a:ext cx="740289" cy="17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-Todos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795630" y="1547446"/>
            <a:ext cx="934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 dos Orçamentos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0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4" y="948594"/>
            <a:ext cx="4868213" cy="25194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2099256" y="4082603"/>
            <a:ext cx="75727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Projeto: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Infraestrutura de Rede corporativa </a:t>
            </a: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Cliente: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Blue Informática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0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253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Cliente</a:t>
            </a:r>
            <a:endParaRPr lang="pt-BR" sz="40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74" y="2119973"/>
            <a:ext cx="4170265" cy="13971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95630" y="1849065"/>
            <a:ext cx="5641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Blue informática </a:t>
            </a:r>
          </a:p>
          <a:p>
            <a:r>
              <a:rPr lang="pt-BR" sz="2400" dirty="0">
                <a:latin typeface="+mj-lt"/>
              </a:rPr>
              <a:t> 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A Blue Informática é </a:t>
            </a:r>
            <a:r>
              <a:rPr lang="pt-BR" sz="2400" dirty="0">
                <a:latin typeface="+mj-lt"/>
              </a:rPr>
              <a:t>uma rede de cursos profissionalizantes </a:t>
            </a:r>
            <a:r>
              <a:rPr lang="pt-BR" sz="2400" dirty="0" smtClean="0">
                <a:latin typeface="+mj-lt"/>
              </a:rPr>
              <a:t>atuante na cidade Niterói no Rio de Janeiro.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95630" y="4371697"/>
            <a:ext cx="863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j-lt"/>
              </a:rPr>
              <a:t>A empresa está recebendo diversas reclamações de alunos e funcionários referente a sua parte de TI, e convocou nós, a ABM para darmos uma solução. 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79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414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O Projeto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364566" y="2381011"/>
            <a:ext cx="8159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+mj-lt"/>
              </a:rPr>
              <a:t>Objetivos</a:t>
            </a:r>
            <a:r>
              <a:rPr lang="pt-BR" sz="2000" dirty="0" smtClean="0">
                <a:latin typeface="+mj-lt"/>
              </a:rPr>
              <a:t>:</a:t>
            </a:r>
          </a:p>
          <a:p>
            <a:endParaRPr lang="pt-BR" sz="20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Ampliar </a:t>
            </a:r>
            <a:r>
              <a:rPr lang="pt-BR" sz="2000" dirty="0">
                <a:latin typeface="+mj-lt"/>
              </a:rPr>
              <a:t>os setores colaboradores da Blue Informática.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Gerenciamento </a:t>
            </a:r>
            <a:r>
              <a:rPr lang="pt-BR" sz="2000" dirty="0">
                <a:latin typeface="+mj-lt"/>
              </a:rPr>
              <a:t>e controle de cargos internos.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Organização </a:t>
            </a:r>
            <a:r>
              <a:rPr lang="pt-BR" sz="2000" dirty="0">
                <a:latin typeface="+mj-lt"/>
              </a:rPr>
              <a:t>das funções prestadas por cada funcionário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j-lt"/>
              </a:rPr>
              <a:t>Melhorar a estrutura de rede.</a:t>
            </a: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1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Bruno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6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Bruno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</a:t>
            </a:r>
            <a:r>
              <a:rPr lang="pt-BR" sz="4000" dirty="0" err="1" smtClean="0">
                <a:latin typeface="+mj-lt"/>
              </a:rPr>
              <a:t>Maicao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Xxxxxxxxxxx-Maicao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51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04" y="0"/>
            <a:ext cx="1137871" cy="101144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95630" y="234373"/>
            <a:ext cx="561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+mj-lt"/>
              </a:rPr>
              <a:t>X </a:t>
            </a:r>
            <a:r>
              <a:rPr lang="pt-BR" sz="4000" dirty="0" err="1" smtClean="0">
                <a:latin typeface="+mj-lt"/>
              </a:rPr>
              <a:t>Xxxxxxxxxxx</a:t>
            </a:r>
            <a:r>
              <a:rPr lang="pt-BR" sz="4000" dirty="0" smtClean="0">
                <a:latin typeface="+mj-lt"/>
              </a:rPr>
              <a:t>- Arthur</a:t>
            </a:r>
            <a:endParaRPr lang="pt-BR" sz="40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4566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239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Leelawadee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Rodrigues</dc:creator>
  <cp:lastModifiedBy>Yuri Rodrigues</cp:lastModifiedBy>
  <cp:revision>17</cp:revision>
  <dcterms:created xsi:type="dcterms:W3CDTF">2020-02-16T06:22:01Z</dcterms:created>
  <dcterms:modified xsi:type="dcterms:W3CDTF">2020-02-18T04:37:43Z</dcterms:modified>
</cp:coreProperties>
</file>