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6000" dirty="0" smtClean="0"/>
              <a:t>B2Mídia digital </a:t>
            </a:r>
            <a:r>
              <a:rPr lang="pt-BR" sz="6000" dirty="0" err="1" smtClean="0"/>
              <a:t>signage</a:t>
            </a:r>
            <a:endParaRPr lang="pt-BR" sz="6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Yuri Sousa Oliveira - 201862015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524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Estudo de Caso de Uso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3799868"/>
              </p:ext>
            </p:extLst>
          </p:nvPr>
        </p:nvGraphicFramePr>
        <p:xfrm>
          <a:off x="3287730" y="1960474"/>
          <a:ext cx="5984817" cy="39760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79769"/>
                <a:gridCol w="3305048"/>
              </a:tblGrid>
              <a:tr h="334971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Nome do Caso de Uso: 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49" marR="16749" marT="167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Acesso do Usuario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49" marR="16749" marT="16749" marB="0" anchor="b"/>
                </a:tc>
              </a:tr>
              <a:tr h="334971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Ator: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49" marR="16749" marT="167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Usuario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49" marR="16749" marT="16749" marB="0" anchor="b"/>
                </a:tc>
              </a:tr>
              <a:tr h="334971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Dados Consumidos: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49" marR="16749" marT="167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Status, Logs e Problemas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49" marR="16749" marT="16749" marB="0" anchor="b"/>
                </a:tc>
              </a:tr>
              <a:tr h="334971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Dados Produzidos: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49" marR="16749" marT="167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Status dos terminais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49" marR="16749" marT="16749" marB="0" anchor="b"/>
                </a:tc>
              </a:tr>
              <a:tr h="334971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Fluxo Principal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49" marR="16749" marT="16749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34971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Ação do Ator: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49" marR="16749" marT="167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Resposta do Sistema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49" marR="16749" marT="16749" marB="0" anchor="b"/>
                </a:tc>
              </a:tr>
              <a:tr h="61300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>
                          <a:effectLst/>
                        </a:rPr>
                        <a:t>O usuario entra no sistema e escolhe qual tela monitorar e após pode incluir ou consultar problemas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49" marR="16749" marT="16749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34971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Incluir, Consultar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49" marR="16749" marT="167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Apresentar Formulario Padrão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49" marR="16749" marT="16749" marB="0" anchor="b"/>
                </a:tc>
              </a:tr>
              <a:tr h="334971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Fluxo Alternativo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49" marR="16749" marT="16749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34971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Ação do Ator: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49" marR="16749" marT="167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Resposta do Sistema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49" marR="16749" marT="16749" marB="0" anchor="b"/>
                </a:tc>
              </a:tr>
              <a:tr h="33497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*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49" marR="16749" marT="167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*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49" marR="16749" marT="16749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8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600" dirty="0" smtClean="0"/>
              <a:t>Steve Jobs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2400" dirty="0" smtClean="0"/>
              <a:t>fundador da Apple e </a:t>
            </a:r>
            <a:r>
              <a:rPr lang="pt-BR" sz="2400" dirty="0" err="1" smtClean="0"/>
              <a:t>Pixar</a:t>
            </a:r>
            <a:endParaRPr lang="pt-BR" sz="2400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>
          <a:xfrm>
            <a:off x="1143000" y="3380197"/>
            <a:ext cx="3931920" cy="1749175"/>
          </a:xfrm>
        </p:spPr>
        <p:txBody>
          <a:bodyPr>
            <a:normAutofit/>
          </a:bodyPr>
          <a:lstStyle/>
          <a:p>
            <a:r>
              <a:rPr lang="pt-BR" sz="2000" dirty="0" smtClean="0"/>
              <a:t>“ Para se ter sucesso, é necessário amar de verdade o que se faz”</a:t>
            </a:r>
            <a:endParaRPr lang="pt-BR" sz="2000" dirty="0"/>
          </a:p>
        </p:txBody>
      </p:sp>
      <p:pic>
        <p:nvPicPr>
          <p:cNvPr id="2050" name="Picture 2" descr="http://epiksolcreative.com/application/wp-content/uploads/rip_sjobs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45" b="10645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8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da Empresa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altLang="pt-BR" sz="2400" dirty="0"/>
              <a:t>A B2 Mídia é uma empresa de Digital </a:t>
            </a:r>
            <a:r>
              <a:rPr lang="pt-BR" altLang="pt-BR" sz="2400" dirty="0" err="1"/>
              <a:t>Signage</a:t>
            </a:r>
            <a:r>
              <a:rPr lang="pt-BR" altLang="pt-BR" sz="2400" dirty="0"/>
              <a:t> focada em comunicação interna por meio de telas com gestão de dados Online.</a:t>
            </a:r>
          </a:p>
          <a:p>
            <a:pPr algn="just"/>
            <a:r>
              <a:rPr lang="pt-BR" altLang="pt-BR" sz="2400" dirty="0"/>
              <a:t>Possuindo equipe própria para instalação da infraestrutura, criação de layout, gerenciamento e administração e monitoramento dos conteúdos, os clientes da B2 Mídia contam com a opção </a:t>
            </a:r>
            <a:r>
              <a:rPr lang="pt-BR" altLang="pt-BR" sz="2400" dirty="0" err="1"/>
              <a:t>Full-service</a:t>
            </a:r>
            <a:r>
              <a:rPr lang="pt-BR" altLang="pt-BR" sz="2400" dirty="0"/>
              <a:t>, ou seja, em nada precisam se preocupar na criação do projeto, a não ser com a alimentação das informações necessárias para seu start.</a:t>
            </a:r>
          </a:p>
          <a:p>
            <a:pPr algn="just"/>
            <a:r>
              <a:rPr lang="pt-BR" altLang="pt-BR" sz="2400" dirty="0"/>
              <a:t>A Empresa possui cerca de 22 Clientes com 12 Funcionários</a:t>
            </a:r>
            <a:r>
              <a:rPr lang="pt-BR" altLang="pt-BR" sz="2400" dirty="0" smtClean="0"/>
              <a:t>.</a:t>
            </a:r>
            <a:endParaRPr lang="pt-BR" altLang="pt-BR" dirty="0" smtClean="0"/>
          </a:p>
          <a:p>
            <a:pPr algn="just"/>
            <a:r>
              <a:rPr lang="pt-BR" sz="2400" dirty="0"/>
              <a:t>Através </a:t>
            </a:r>
            <a:r>
              <a:rPr lang="pt-BR" sz="2400" dirty="0" smtClean="0"/>
              <a:t>dos </a:t>
            </a:r>
            <a:r>
              <a:rPr lang="pt-BR" sz="2400" dirty="0"/>
              <a:t>clientes atualmente </a:t>
            </a:r>
            <a:r>
              <a:rPr lang="pt-BR" sz="2400" dirty="0" smtClean="0"/>
              <a:t>marcam </a:t>
            </a:r>
            <a:r>
              <a:rPr lang="pt-BR" sz="2400" dirty="0"/>
              <a:t>presença em 12 estados, 56 cidades e 02 países. </a:t>
            </a:r>
            <a:endParaRPr lang="pt-BR" altLang="pt-BR" sz="2400" dirty="0"/>
          </a:p>
        </p:txBody>
      </p:sp>
    </p:spTree>
    <p:extLst>
      <p:ext uri="{BB962C8B-B14F-4D97-AF65-F5344CB8AC3E}">
        <p14:creationId xmlns:p14="http://schemas.microsoft.com/office/powerpoint/2010/main" val="328794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Hoje o problema da B2Mídia é não possuir um histórico para visualizar os status dos terminais, com isso os terminais acabam não possuindo log.</a:t>
            </a:r>
          </a:p>
          <a:p>
            <a:pPr algn="just"/>
            <a:r>
              <a:rPr lang="pt-BR" dirty="0" smtClean="0"/>
              <a:t>Os terminais hoje nos visualizamos através do servidor que exibe cada terminal como na imagem a direita.</a:t>
            </a:r>
            <a:endParaRPr lang="pt-BR" dirty="0"/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40313" y="1212348"/>
            <a:ext cx="5568634" cy="505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64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1º Objetivo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 objetivo deste sistema é criar um programa que facilitara a leitura dos terminais através do sistema e também exibira o log de cada terminal, exibindo quando eles ficaram on-line e off-line.</a:t>
            </a:r>
          </a:p>
          <a:p>
            <a:pPr algn="just"/>
            <a:r>
              <a:rPr lang="pt-BR" dirty="0" smtClean="0"/>
              <a:t>Como na imagem a direita.</a:t>
            </a:r>
            <a:endParaRPr lang="pt-BR" dirty="0"/>
          </a:p>
        </p:txBody>
      </p:sp>
      <p:pic>
        <p:nvPicPr>
          <p:cNvPr id="9" name="Espaço Reservado para Conteúdo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49314" y="993490"/>
            <a:ext cx="5948160" cy="481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34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2º 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Criar um formulário do qual será possível “na mão” preencher os status de algum terminal caso for necessário.</a:t>
            </a:r>
          </a:p>
          <a:p>
            <a:pPr algn="just"/>
            <a:r>
              <a:rPr lang="pt-BR" dirty="0" smtClean="0"/>
              <a:t>Como na imagem a direita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18129" y="859472"/>
            <a:ext cx="5979345" cy="483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72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Telas Problemas – Aonde será preenchido um formulário para documentar um possível problema em algum terminal;</a:t>
            </a:r>
          </a:p>
          <a:p>
            <a:pPr algn="just"/>
            <a:r>
              <a:rPr lang="pt-BR" dirty="0" smtClean="0"/>
              <a:t>Número de Telas – Exibem um histórico com o numero de </a:t>
            </a:r>
            <a:r>
              <a:rPr lang="pt-BR" dirty="0"/>
              <a:t>terminais </a:t>
            </a:r>
            <a:r>
              <a:rPr lang="pt-BR" dirty="0" smtClean="0"/>
              <a:t>On-line e Off-line;</a:t>
            </a:r>
          </a:p>
          <a:p>
            <a:pPr algn="just"/>
            <a:r>
              <a:rPr lang="pt-BR" dirty="0" smtClean="0"/>
              <a:t>Telas Off-line – Exibe um histórico com o todas as </a:t>
            </a:r>
            <a:r>
              <a:rPr lang="pt-BR" dirty="0"/>
              <a:t>terminais </a:t>
            </a:r>
            <a:r>
              <a:rPr lang="pt-BR" dirty="0" smtClean="0"/>
              <a:t>que estão Off-line;</a:t>
            </a:r>
          </a:p>
          <a:p>
            <a:pPr algn="just"/>
            <a:r>
              <a:rPr lang="pt-BR" dirty="0" smtClean="0"/>
              <a:t>Telas Off-line Hoje – Exibe os terminais que ficaram Off-line Hoje</a:t>
            </a:r>
            <a:r>
              <a:rPr lang="pt-BR" dirty="0"/>
              <a:t>;</a:t>
            </a:r>
            <a:endParaRPr lang="pt-BR" dirty="0" smtClean="0"/>
          </a:p>
          <a:p>
            <a:pPr algn="just"/>
            <a:r>
              <a:rPr lang="pt-BR" dirty="0" smtClean="0"/>
              <a:t>Telas Off-line Ontem – Exibe os terminais que ficaram Off-line Ontem;</a:t>
            </a:r>
          </a:p>
          <a:p>
            <a:pPr algn="just"/>
            <a:r>
              <a:rPr lang="pt-BR" dirty="0" smtClean="0"/>
              <a:t>Telas Off-line 2 Dias – Exibe os terminais que ficaram Off-line a mais de dois dias;</a:t>
            </a:r>
          </a:p>
          <a:p>
            <a:pPr algn="just"/>
            <a:r>
              <a:rPr lang="pt-BR" dirty="0" smtClean="0"/>
              <a:t>Instruções de Uso – Exibe as instruções de como utilizar o sistema;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732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Layout da Home</a:t>
            </a:r>
            <a:endParaRPr lang="pt-BR" dirty="0"/>
          </a:p>
        </p:txBody>
      </p:sp>
      <p:pic>
        <p:nvPicPr>
          <p:cNvPr id="4" name="Espaço Reservado para Conteúdo 3" descr="C:\Users\Casa\AppData\Local\Microsoft\Windows\INetCache\Content.Word\TelaHome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451" y="1664413"/>
            <a:ext cx="8738329" cy="47089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046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Classe</a:t>
            </a:r>
            <a:endParaRPr lang="pt-BR" dirty="0"/>
          </a:p>
        </p:txBody>
      </p:sp>
      <p:pic>
        <p:nvPicPr>
          <p:cNvPr id="4" name="Espaço Reservado para Conteúdo 3" descr="C:\Users\Casa\AppData\Local\Microsoft\Windows\INetCache\Content.Word\Diagrama de Classe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227" y="1739091"/>
            <a:ext cx="5915052" cy="42864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22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Caso Uso</a:t>
            </a:r>
            <a:endParaRPr lang="pt-BR" dirty="0"/>
          </a:p>
        </p:txBody>
      </p:sp>
      <p:pic>
        <p:nvPicPr>
          <p:cNvPr id="4" name="Espaço Reservado para Conteúdo 3" descr="C:\Users\Casa\AppData\Local\Microsoft\Windows\INetCache\Content.Word\Diagrama de Caso de Uso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19311"/>
            <a:ext cx="9919537" cy="38932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Conector reto 5"/>
          <p:cNvCxnSpPr/>
          <p:nvPr/>
        </p:nvCxnSpPr>
        <p:spPr>
          <a:xfrm>
            <a:off x="9616966" y="3962400"/>
            <a:ext cx="641131" cy="840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9438289" y="4929352"/>
            <a:ext cx="1996965" cy="8303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d</a:t>
            </a:r>
            <a:r>
              <a:rPr lang="pt-BR" dirty="0" err="1" smtClean="0">
                <a:solidFill>
                  <a:schemeClr val="tx1"/>
                </a:solidFill>
              </a:rPr>
              <a:t>Armazenar</a:t>
            </a:r>
            <a:r>
              <a:rPr lang="pt-BR" dirty="0" smtClean="0">
                <a:solidFill>
                  <a:schemeClr val="tx1"/>
                </a:solidFill>
              </a:rPr>
              <a:t> Problema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77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e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73</TotalTime>
  <Words>440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Corbel</vt:lpstr>
      <vt:lpstr>Base</vt:lpstr>
      <vt:lpstr>B2Mídia digital signage</vt:lpstr>
      <vt:lpstr>Apresentação da Empresa</vt:lpstr>
      <vt:lpstr>Problema</vt:lpstr>
      <vt:lpstr>1º Objetivo</vt:lpstr>
      <vt:lpstr>2º Objetivo</vt:lpstr>
      <vt:lpstr>Escopo</vt:lpstr>
      <vt:lpstr>Layout da Home</vt:lpstr>
      <vt:lpstr>Diagrama de Classe</vt:lpstr>
      <vt:lpstr>Diagrama de Caso Uso</vt:lpstr>
      <vt:lpstr>Estudo de Caso de Uso</vt:lpstr>
      <vt:lpstr>Steve Jobs fundador da Apple e Pixar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B2Mídia digital signage</dc:title>
  <dc:creator>Casa</dc:creator>
  <cp:lastModifiedBy>Casa</cp:lastModifiedBy>
  <cp:revision>7</cp:revision>
  <dcterms:created xsi:type="dcterms:W3CDTF">2016-04-05T22:16:02Z</dcterms:created>
  <dcterms:modified xsi:type="dcterms:W3CDTF">2016-04-05T23:29:58Z</dcterms:modified>
</cp:coreProperties>
</file>