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9" r:id="rId4"/>
    <p:sldId id="260" r:id="rId5"/>
    <p:sldId id="258" r:id="rId6"/>
    <p:sldId id="280" r:id="rId7"/>
    <p:sldId id="274" r:id="rId8"/>
    <p:sldId id="275" r:id="rId9"/>
    <p:sldId id="276" r:id="rId10"/>
    <p:sldId id="277" r:id="rId11"/>
    <p:sldId id="278" r:id="rId12"/>
    <p:sldId id="271" r:id="rId13"/>
    <p:sldId id="281" r:id="rId14"/>
    <p:sldId id="272" r:id="rId15"/>
    <p:sldId id="273" r:id="rId16"/>
    <p:sldId id="279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2028" y="-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11C4-BFCB-474B-896C-E662258E7669}" type="datetimeFigureOut">
              <a:rPr lang="pt-BR" smtClean="0"/>
              <a:pPr/>
              <a:t>23/11/2014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0E58-7A56-47B3-9F12-6BA2DFD5077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11C4-BFCB-474B-896C-E662258E7669}" type="datetimeFigureOut">
              <a:rPr lang="pt-BR" smtClean="0"/>
              <a:pPr/>
              <a:t>23/11/2014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0E58-7A56-47B3-9F12-6BA2DFD5077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11C4-BFCB-474B-896C-E662258E7669}" type="datetimeFigureOut">
              <a:rPr lang="pt-BR" smtClean="0"/>
              <a:pPr/>
              <a:t>23/11/2014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0E58-7A56-47B3-9F12-6BA2DFD5077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11C4-BFCB-474B-896C-E662258E7669}" type="datetimeFigureOut">
              <a:rPr lang="pt-BR" smtClean="0"/>
              <a:pPr/>
              <a:t>23/11/2014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0E58-7A56-47B3-9F12-6BA2DFD5077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11C4-BFCB-474B-896C-E662258E7669}" type="datetimeFigureOut">
              <a:rPr lang="pt-BR" smtClean="0"/>
              <a:pPr/>
              <a:t>23/11/2014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0E58-7A56-47B3-9F12-6BA2DFD5077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11C4-BFCB-474B-896C-E662258E7669}" type="datetimeFigureOut">
              <a:rPr lang="pt-BR" smtClean="0"/>
              <a:pPr/>
              <a:t>23/11/2014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0E58-7A56-47B3-9F12-6BA2DFD5077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11C4-BFCB-474B-896C-E662258E7669}" type="datetimeFigureOut">
              <a:rPr lang="pt-BR" smtClean="0"/>
              <a:pPr/>
              <a:t>23/11/2014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0E58-7A56-47B3-9F12-6BA2DFD5077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11C4-BFCB-474B-896C-E662258E7669}" type="datetimeFigureOut">
              <a:rPr lang="pt-BR" smtClean="0"/>
              <a:pPr/>
              <a:t>23/11/2014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0E58-7A56-47B3-9F12-6BA2DFD5077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11C4-BFCB-474B-896C-E662258E7669}" type="datetimeFigureOut">
              <a:rPr lang="pt-BR" smtClean="0"/>
              <a:pPr/>
              <a:t>23/11/2014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0E58-7A56-47B3-9F12-6BA2DFD5077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11C4-BFCB-474B-896C-E662258E7669}" type="datetimeFigureOut">
              <a:rPr lang="pt-BR" smtClean="0"/>
              <a:pPr/>
              <a:t>23/11/2014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0E58-7A56-47B3-9F12-6BA2DFD5077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11C4-BFCB-474B-896C-E662258E7669}" type="datetimeFigureOut">
              <a:rPr lang="pt-BR" smtClean="0"/>
              <a:pPr/>
              <a:t>23/11/2014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12E0E58-7A56-47B3-9F12-6BA2DFD5077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96711C4-BFCB-474B-896C-E662258E7669}" type="datetimeFigureOut">
              <a:rPr lang="pt-BR" smtClean="0"/>
              <a:pPr/>
              <a:t>23/11/2014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2E0E58-7A56-47B3-9F12-6BA2DFD50776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21429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57290" y="3143248"/>
            <a:ext cx="6400800" cy="1752600"/>
          </a:xfrm>
        </p:spPr>
        <p:txBody>
          <a:bodyPr>
            <a:normAutofit/>
          </a:bodyPr>
          <a:lstStyle/>
          <a:p>
            <a:r>
              <a:rPr lang="pt-BR" sz="1800" dirty="0" smtClean="0"/>
              <a:t>Arthur </a:t>
            </a:r>
            <a:r>
              <a:rPr lang="pt-BR" sz="1800" dirty="0" err="1" smtClean="0"/>
              <a:t>Bardejo</a:t>
            </a:r>
            <a:r>
              <a:rPr lang="pt-BR" sz="1800" dirty="0" smtClean="0"/>
              <a:t> Francisco - Documentação</a:t>
            </a:r>
          </a:p>
          <a:p>
            <a:r>
              <a:rPr lang="pt-BR" sz="1800" dirty="0" smtClean="0"/>
              <a:t>Gabriel Pereira </a:t>
            </a:r>
            <a:r>
              <a:rPr lang="pt-BR" sz="1800" dirty="0" err="1" smtClean="0"/>
              <a:t>Cassani</a:t>
            </a:r>
            <a:r>
              <a:rPr lang="pt-BR" sz="1800" dirty="0" smtClean="0"/>
              <a:t> - Documentação</a:t>
            </a:r>
          </a:p>
          <a:p>
            <a:r>
              <a:rPr lang="pt-BR" sz="1800" dirty="0" smtClean="0"/>
              <a:t>Guilherme El </a:t>
            </a:r>
            <a:r>
              <a:rPr lang="pt-BR" sz="1800" dirty="0" err="1" smtClean="0"/>
              <a:t>Mouallem</a:t>
            </a:r>
            <a:r>
              <a:rPr lang="pt-BR" sz="1800" dirty="0" smtClean="0"/>
              <a:t> da Silva – Programação/Banco de dados</a:t>
            </a:r>
          </a:p>
          <a:p>
            <a:r>
              <a:rPr lang="pt-BR" sz="1800" dirty="0" smtClean="0"/>
              <a:t>Lucas Joshua </a:t>
            </a:r>
            <a:r>
              <a:rPr lang="pt-BR" sz="1800" dirty="0" err="1" smtClean="0"/>
              <a:t>Agiz</a:t>
            </a:r>
            <a:r>
              <a:rPr lang="pt-BR" sz="1800" dirty="0" smtClean="0"/>
              <a:t> Cardozo - Design</a:t>
            </a:r>
          </a:p>
          <a:p>
            <a:r>
              <a:rPr lang="pt-BR" sz="1800" dirty="0" smtClean="0"/>
              <a:t>Yuri Sousa Oliveira – Programação/Banco de dados</a:t>
            </a:r>
          </a:p>
          <a:p>
            <a:pPr algn="l"/>
            <a:endParaRPr 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</a:t>
            </a:r>
            <a:r>
              <a:rPr lang="pt-BR" smtClean="0"/>
              <a:t>Uso Sair</a:t>
            </a:r>
            <a:endParaRPr lang="pt-BR" dirty="0"/>
          </a:p>
        </p:txBody>
      </p:sp>
      <p:pic>
        <p:nvPicPr>
          <p:cNvPr id="6" name="Espaço Reservado para Conteúdo 5" descr="F:\casodeusosair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09549" y="2148405"/>
            <a:ext cx="4124901" cy="3962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 descr="F:\agentes do caso de uso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3429000"/>
            <a:ext cx="3941445" cy="110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</a:t>
            </a:r>
            <a:endParaRPr lang="pt-BR" dirty="0"/>
          </a:p>
        </p:txBody>
      </p:sp>
      <p:pic>
        <p:nvPicPr>
          <p:cNvPr id="4" name="Espaço Reservado para Conteúdo 3" descr="C:\Users\Ricardo\Downloads\diagramadeclasses (1)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rto="http://schemas.microsoft.com/office/word/2006/arto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820707" y="1935163"/>
            <a:ext cx="5502586" cy="4389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</a:t>
            </a:r>
            <a:r>
              <a:rPr lang="pt-BR" dirty="0" err="1" smtClean="0"/>
              <a:t>Sequência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 descr="F:\diagramadesequencia1.3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000240"/>
            <a:ext cx="6715172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Objeto</a:t>
            </a:r>
            <a:endParaRPr lang="pt-BR" dirty="0"/>
          </a:p>
        </p:txBody>
      </p:sp>
      <p:pic>
        <p:nvPicPr>
          <p:cNvPr id="4" name="Espaço Reservado para Conteúdo 3" descr="C:\Users\Ricardo\Downloads\Diagrama de Objetos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rto="http://schemas.microsoft.com/office/word/2006/arto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820707" y="1935163"/>
            <a:ext cx="5502586" cy="4389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Modelo Entidade de Relacionamento</a:t>
            </a:r>
            <a:endParaRPr lang="pt-BR" sz="40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500306"/>
            <a:ext cx="53911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Dicionário de Dados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28596" y="3643314"/>
          <a:ext cx="82296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03612"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Tamanho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03612"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VARCHAR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r>
                        <a:rPr lang="pt-BR" baseline="0" dirty="0" smtClean="0"/>
                        <a:t>  do Usuário</a:t>
                      </a:r>
                      <a:endParaRPr lang="pt-BR" dirty="0"/>
                    </a:p>
                  </a:txBody>
                  <a:tcPr/>
                </a:tc>
              </a:tr>
              <a:tr h="303612">
                <a:tc>
                  <a:txBody>
                    <a:bodyPr/>
                    <a:lstStyle/>
                    <a:p>
                      <a:r>
                        <a:rPr lang="pt-BR" dirty="0" smtClean="0"/>
                        <a:t>Pontos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Integer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Inteiro</a:t>
                      </a:r>
                      <a:r>
                        <a:rPr lang="pt-BR" baseline="0" dirty="0" smtClean="0"/>
                        <a:t> Longo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Ponto do Usuário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Inicial</a:t>
            </a:r>
            <a:endParaRPr lang="pt-BR" dirty="0"/>
          </a:p>
        </p:txBody>
      </p:sp>
      <p:pic>
        <p:nvPicPr>
          <p:cNvPr id="4" name="Espaço Reservado para Conteúdo 3" descr="E:\TCC\Documentação\Sem título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1976" y="1935163"/>
            <a:ext cx="8200048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de Ranking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928801"/>
            <a:ext cx="8286808" cy="4510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de Como Jogar</a:t>
            </a:r>
            <a:endParaRPr lang="pt-BR" dirty="0"/>
          </a:p>
        </p:txBody>
      </p:sp>
      <p:pic>
        <p:nvPicPr>
          <p:cNvPr id="4" name="Espaço Reservado para Conteúdo 3" descr="E:\TCC\Documentação\ajuda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7601" y="1935163"/>
            <a:ext cx="8188798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 da Empresa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O nome da empresa é </a:t>
            </a:r>
            <a:r>
              <a:rPr lang="pt-BR" sz="2000" dirty="0" err="1" smtClean="0"/>
              <a:t>Right</a:t>
            </a:r>
            <a:r>
              <a:rPr lang="pt-BR" sz="2000" dirty="0" smtClean="0"/>
              <a:t> World, pelo fato de estarmos fazendo um jogo educativo para crianças e de querermos passar a imagem de um mundo certo  para as crianças que escolherem o nosso jogo.</a:t>
            </a:r>
          </a:p>
          <a:p>
            <a:r>
              <a:rPr lang="pt-BR" sz="2000" dirty="0" smtClean="0"/>
              <a:t> A logo marca do jogo é feita de maneira para que pareçam rabiscos, com a intenção de que se pareça com que uma criança o fez.</a:t>
            </a:r>
          </a:p>
          <a:p>
            <a:endParaRPr lang="pt-BR" sz="2000" dirty="0" smtClean="0"/>
          </a:p>
          <a:p>
            <a:endParaRPr lang="pt-BR" dirty="0"/>
          </a:p>
        </p:txBody>
      </p:sp>
      <p:pic>
        <p:nvPicPr>
          <p:cNvPr id="4" name="Imagem 3" descr="F:\TCC\LogoMarcas\LogoEmpresa2(Preto).png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arto="http://schemas.microsoft.com/office/word/2006/arto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143240" y="3571876"/>
            <a:ext cx="3037399" cy="3037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Tela de Primeira Fase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928802"/>
            <a:ext cx="8429684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Tela de Transição Primeira a Segunda Fase</a:t>
            </a:r>
            <a:endParaRPr lang="pt-BR" dirty="0"/>
          </a:p>
        </p:txBody>
      </p:sp>
      <p:pic>
        <p:nvPicPr>
          <p:cNvPr id="4" name="Espaço Reservado para Conteúdo 3" descr="E:\TCC\Documentação\transição1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0682" y="1935163"/>
            <a:ext cx="8222636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de Segunda Fase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712" y="1928802"/>
            <a:ext cx="8281692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Tela de Transição Segunda a Terceira Fase</a:t>
            </a:r>
            <a:endParaRPr lang="pt-BR" dirty="0"/>
          </a:p>
        </p:txBody>
      </p:sp>
      <p:pic>
        <p:nvPicPr>
          <p:cNvPr id="4" name="Espaço Reservado para Conteúdo 3" descr="E:\TCC\Documentação\transição2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0682" y="1935163"/>
            <a:ext cx="8222636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Terceira Fase</a:t>
            </a:r>
            <a:endParaRPr lang="pt-B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78563"/>
            <a:ext cx="8258204" cy="430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Ultima Tela de Conclusão de Jogo</a:t>
            </a:r>
            <a:endParaRPr lang="pt-BR" dirty="0"/>
          </a:p>
        </p:txBody>
      </p:sp>
      <p:pic>
        <p:nvPicPr>
          <p:cNvPr id="4" name="Espaço Reservado para Conteúdo 3" descr="C:\Users\Familia\Pictures\Sem título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41542"/>
            <a:ext cx="8229600" cy="4376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de Game Over</a:t>
            </a:r>
            <a:endParaRPr lang="pt-BR" dirty="0"/>
          </a:p>
        </p:txBody>
      </p:sp>
      <p:pic>
        <p:nvPicPr>
          <p:cNvPr id="1026" name="Picture 2" descr="C:\Users\Familia\Pictures\Sem título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41924"/>
            <a:ext cx="8229600" cy="43759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Jogo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O jogo será constituído por 3 partes, na primeira parte o jogador devera selecionar e clicar o contorno do estado brasileiro a seu respectivo local, na segunda parte devera colocar as siglas correspondentes sobre os estados, e na terceira e última parte deverá arrastar as capitais de cada estado correspondente. </a:t>
            </a:r>
          </a:p>
          <a:p>
            <a:endParaRPr lang="pt-BR" dirty="0"/>
          </a:p>
        </p:txBody>
      </p:sp>
      <p:pic>
        <p:nvPicPr>
          <p:cNvPr id="5" name="Imagem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4572008"/>
            <a:ext cx="53911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Mascote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Temos como mascote o Chico, um macaco, nosso mascote é meramente ilustrativo.</a:t>
            </a:r>
          </a:p>
          <a:p>
            <a:endParaRPr lang="pt-BR" dirty="0"/>
          </a:p>
        </p:txBody>
      </p:sp>
      <p:pic>
        <p:nvPicPr>
          <p:cNvPr id="4" name="Imagem 3" descr="F:\Tcc\Todas as Imagens do Jogo\Mascote colorid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2428868"/>
            <a:ext cx="2260278" cy="383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do Jogo e Função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É um jogo destinado para todos que desejarem conhecer mais sobre a geografia e os estados brasileiros, foi feito com a intenção de aumentar o conhecimento sobre os estados de nosso país, para aqueles que jogarem o nosso jogo.</a:t>
            </a:r>
          </a:p>
          <a:p>
            <a:r>
              <a:rPr lang="pt-BR" sz="2000" dirty="0" smtClean="0"/>
              <a:t>Tem como função ensinar geografia do Brasil.O jogo será controlado todo por mouse, com cliques em botões virtuais. botões: Iniciar, ajuda, sair e ranking*. A acessibilidade do jogo será dada pelo movimento do (e somente ) mouse.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Caso de Uso</a:t>
            </a:r>
            <a:endParaRPr lang="pt-BR" dirty="0"/>
          </a:p>
        </p:txBody>
      </p:sp>
      <p:pic>
        <p:nvPicPr>
          <p:cNvPr id="4" name="Espaço Reservado para Conteúdo 3" descr="usuariocasodeuso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95313" y="2305589"/>
            <a:ext cx="3753374" cy="3648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Caso de Uso Iniciar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 descr="F:\casodeusoinicia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428868"/>
            <a:ext cx="3768090" cy="3531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Uso Jogar</a:t>
            </a:r>
            <a:endParaRPr lang="pt-BR" dirty="0"/>
          </a:p>
        </p:txBody>
      </p:sp>
      <p:pic>
        <p:nvPicPr>
          <p:cNvPr id="6" name="Espaço Reservado para Conteúdo 5" descr="F:\casodeusojogar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071678"/>
            <a:ext cx="3752873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Caso de Uso Cadastrar Pontuação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 descr="F:\casodeusocadastro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2071678"/>
            <a:ext cx="4130675" cy="417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214</TotalTime>
  <Words>370</Words>
  <Application>Microsoft Office PowerPoint</Application>
  <PresentationFormat>Apresentação na tela (4:3)</PresentationFormat>
  <Paragraphs>49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Fluxo</vt:lpstr>
      <vt:lpstr>Trabalho de Conclusão de Curso</vt:lpstr>
      <vt:lpstr>Nome da Empresa</vt:lpstr>
      <vt:lpstr>O Jogo</vt:lpstr>
      <vt:lpstr>Mascote</vt:lpstr>
      <vt:lpstr>Objetivo do Jogo e Função</vt:lpstr>
      <vt:lpstr>Diagrama de Caso de Uso</vt:lpstr>
      <vt:lpstr>Caso de Uso Iniciar</vt:lpstr>
      <vt:lpstr>Caso de Uso Jogar</vt:lpstr>
      <vt:lpstr>Caso de Uso Cadastrar Pontuação</vt:lpstr>
      <vt:lpstr>Caso de Uso Sair</vt:lpstr>
      <vt:lpstr>Casos de Uso</vt:lpstr>
      <vt:lpstr>Diagrama de Classe</vt:lpstr>
      <vt:lpstr>Diagrama Sequência</vt:lpstr>
      <vt:lpstr>Diagrama de Objeto</vt:lpstr>
      <vt:lpstr>Modelo Entidade de Relacionamento</vt:lpstr>
      <vt:lpstr>Dicionário de Dados</vt:lpstr>
      <vt:lpstr>Tela Inicial</vt:lpstr>
      <vt:lpstr>Tela de Ranking</vt:lpstr>
      <vt:lpstr>Tela de Como Jogar</vt:lpstr>
      <vt:lpstr>Tela de Primeira Fase</vt:lpstr>
      <vt:lpstr>Tela de Transição Primeira a Segunda Fase</vt:lpstr>
      <vt:lpstr>Tela de Segunda Fase</vt:lpstr>
      <vt:lpstr>Tela de Transição Segunda a Terceira Fase</vt:lpstr>
      <vt:lpstr>Terceira Fase</vt:lpstr>
      <vt:lpstr>Ultima Tela de Conclusão de Jogo</vt:lpstr>
      <vt:lpstr>Tela de Game Over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Conclusão de Curso</dc:title>
  <dc:creator>Familia</dc:creator>
  <cp:lastModifiedBy>Familia</cp:lastModifiedBy>
  <cp:revision>29</cp:revision>
  <dcterms:created xsi:type="dcterms:W3CDTF">2014-11-04T15:03:59Z</dcterms:created>
  <dcterms:modified xsi:type="dcterms:W3CDTF">2014-11-23T14:38:14Z</dcterms:modified>
</cp:coreProperties>
</file>