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11C4-BFCB-474B-896C-E662258E7669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6711C4-BFCB-474B-896C-E662258E7669}" type="datetimeFigureOut">
              <a:rPr lang="pt-BR" smtClean="0"/>
              <a:pPr/>
              <a:t>04/11/2014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2E0E58-7A56-47B3-9F12-6BA2DFD50776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3143248"/>
            <a:ext cx="6400800" cy="1752600"/>
          </a:xfrm>
        </p:spPr>
        <p:txBody>
          <a:bodyPr>
            <a:normAutofit/>
          </a:bodyPr>
          <a:lstStyle/>
          <a:p>
            <a:r>
              <a:rPr lang="pt-BR" sz="1800" dirty="0" smtClean="0"/>
              <a:t>Arthur </a:t>
            </a:r>
            <a:r>
              <a:rPr lang="pt-BR" sz="1800" dirty="0" err="1" smtClean="0"/>
              <a:t>Bardejo</a:t>
            </a:r>
            <a:r>
              <a:rPr lang="pt-BR" sz="1800" dirty="0" smtClean="0"/>
              <a:t> Francisco</a:t>
            </a:r>
          </a:p>
          <a:p>
            <a:r>
              <a:rPr lang="pt-BR" sz="1800" dirty="0" smtClean="0"/>
              <a:t>Gabriel Pereira</a:t>
            </a:r>
          </a:p>
          <a:p>
            <a:r>
              <a:rPr lang="pt-BR" sz="1800" dirty="0" smtClean="0"/>
              <a:t>Guilherme El</a:t>
            </a:r>
          </a:p>
          <a:p>
            <a:r>
              <a:rPr lang="pt-BR" sz="1800" dirty="0" smtClean="0"/>
              <a:t>Lucas Joshua</a:t>
            </a:r>
          </a:p>
          <a:p>
            <a:r>
              <a:rPr lang="pt-BR" sz="1800" dirty="0" smtClean="0"/>
              <a:t>Yuri Sousa Oliveira</a:t>
            </a:r>
          </a:p>
          <a:p>
            <a:pPr algn="l"/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Tela de Transição Primeira a Segunda Fase</a:t>
            </a:r>
            <a:endParaRPr lang="pt-BR" dirty="0"/>
          </a:p>
        </p:txBody>
      </p:sp>
      <p:pic>
        <p:nvPicPr>
          <p:cNvPr id="4" name="Espaço Reservado para Conteúdo 3" descr="E:\TCC\Documentação\transição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0682" y="1935163"/>
            <a:ext cx="822263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Segunda Fase</a:t>
            </a:r>
            <a:endParaRPr lang="pt-BR" dirty="0"/>
          </a:p>
        </p:txBody>
      </p:sp>
      <p:pic>
        <p:nvPicPr>
          <p:cNvPr id="4" name="Espaço Reservado para Conteúdo 3" descr="E:\TCC\Documentação\fas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9355"/>
            <a:ext cx="8229600" cy="438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Tela de Transição Segunda a Terceira Fase</a:t>
            </a:r>
            <a:endParaRPr lang="pt-BR" dirty="0"/>
          </a:p>
        </p:txBody>
      </p:sp>
      <p:pic>
        <p:nvPicPr>
          <p:cNvPr id="4" name="Espaço Reservado para Conteúdo 3" descr="E:\TCC\Documentação\transição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0682" y="1935163"/>
            <a:ext cx="822263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Terceira Fase</a:t>
            </a:r>
            <a:endParaRPr lang="pt-BR" dirty="0"/>
          </a:p>
        </p:txBody>
      </p:sp>
      <p:pic>
        <p:nvPicPr>
          <p:cNvPr id="4" name="Espaço Reservado para Conteúdo 3" descr="E:\TCC\Documentação\fase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5407"/>
            <a:ext cx="8229600" cy="436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Ultima Tela de Conclusão de Jogo</a:t>
            </a:r>
            <a:endParaRPr lang="pt-BR" dirty="0"/>
          </a:p>
        </p:txBody>
      </p:sp>
      <p:pic>
        <p:nvPicPr>
          <p:cNvPr id="4" name="Espaço Reservado para Conteúdo 3" descr="C:\Users\Familia\Pictures\Sem título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1542"/>
            <a:ext cx="8229600" cy="437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Game Over</a:t>
            </a:r>
            <a:endParaRPr lang="pt-BR" dirty="0"/>
          </a:p>
        </p:txBody>
      </p:sp>
      <p:pic>
        <p:nvPicPr>
          <p:cNvPr id="1026" name="Picture 2" descr="C:\Users\Familia\Pictures\Sem título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1924"/>
            <a:ext cx="8229600" cy="43759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 da Empresa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O nome da empresa é </a:t>
            </a:r>
            <a:r>
              <a:rPr lang="pt-BR" sz="2000" dirty="0" err="1" smtClean="0"/>
              <a:t>Right</a:t>
            </a:r>
            <a:r>
              <a:rPr lang="pt-BR" sz="2000" dirty="0" smtClean="0"/>
              <a:t> World, pelo fato de estarmos fazendo um jogo educativo para crianças e de querermos passar a imagem de um mundo certo  para as crianças que escolherem o nosso jogo.</a:t>
            </a:r>
          </a:p>
          <a:p>
            <a:endParaRPr lang="pt-BR" dirty="0"/>
          </a:p>
        </p:txBody>
      </p:sp>
      <p:pic>
        <p:nvPicPr>
          <p:cNvPr id="4" name="Imagem 3" descr="F:\TCC\LogoMarcas\LogoEmpresa2(Preto).pn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rto="http://schemas.microsoft.com/office/word/2006/arto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143240" y="3143248"/>
            <a:ext cx="3037399" cy="303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Jogo 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É um jogo destinado para todos que desejarem conhecer mais sobre a geografia e os estados brasileiros, foi feito com a intenção de aumentar o conhecimento sobre os estados de nosso país, para aqueles que jogarem o nosso jogo.</a:t>
            </a:r>
          </a:p>
          <a:p>
            <a:r>
              <a:rPr lang="pt-BR" sz="2000" dirty="0" smtClean="0"/>
              <a:t>Tem como função ensinar geografia do Brasil.O jogo será controlado todo por mouse, com </a:t>
            </a:r>
            <a:r>
              <a:rPr lang="pt-BR" sz="2000" dirty="0" err="1" smtClean="0"/>
              <a:t>clicks</a:t>
            </a:r>
            <a:r>
              <a:rPr lang="pt-BR" sz="2000" dirty="0" smtClean="0"/>
              <a:t> em botões virtuais. botões: Iniciar, ajuda, sair e ranking*. A acessibilidade do jogo será dada pelo movimento do (e somente ) mouse.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 A logo marca do jogo é feita de maneira para que pareçam rabiscos, com a intenção de que se pareça com que uma criança o fez.</a:t>
            </a:r>
          </a:p>
          <a:p>
            <a:r>
              <a:rPr lang="pt-BR" sz="2000" dirty="0" smtClean="0"/>
              <a:t>O jogo será constituído por 3 partes, na primeira parte o jogador devera selecionar e clicar o contorno do estado brasileiro a seu respectivo local, na segunda parte devera colocar as siglas correspondentes sobre os estados, e na terceira e última parte deverá arrastar as capitais de cada estado correspondente. </a:t>
            </a:r>
          </a:p>
          <a:p>
            <a:endParaRPr lang="pt-BR" dirty="0"/>
          </a:p>
        </p:txBody>
      </p:sp>
      <p:pic>
        <p:nvPicPr>
          <p:cNvPr id="4" name="Imagem 3" descr="F:\TCC\LogoMarcas\LOGO2.pn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rto="http://schemas.microsoft.com/office/word/2006/arto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286116" y="4714884"/>
            <a:ext cx="185293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Mascote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Temos como mascote o Chico, um macaco, nosso mascote é meramente ilustrativo.</a:t>
            </a:r>
          </a:p>
          <a:p>
            <a:endParaRPr lang="pt-BR" dirty="0"/>
          </a:p>
        </p:txBody>
      </p:sp>
      <p:pic>
        <p:nvPicPr>
          <p:cNvPr id="4" name="Imagem 3" descr="F:\Tcc\Todas as Imagens do Jogo\Mascote colorid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428868"/>
            <a:ext cx="2260278" cy="383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Inicial</a:t>
            </a:r>
            <a:endParaRPr lang="pt-BR" dirty="0"/>
          </a:p>
        </p:txBody>
      </p:sp>
      <p:pic>
        <p:nvPicPr>
          <p:cNvPr id="4" name="Espaço Reservado para Conteúdo 3" descr="E:\TCC\Documentação\Sem título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976" y="1935163"/>
            <a:ext cx="820004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Ranking</a:t>
            </a:r>
            <a:endParaRPr lang="pt-BR" dirty="0"/>
          </a:p>
        </p:txBody>
      </p:sp>
      <p:pic>
        <p:nvPicPr>
          <p:cNvPr id="4" name="Espaço Reservado para Conteúdo 3" descr="E:\TCC\Documentação\ranking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976" y="1935163"/>
            <a:ext cx="820004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Como Jogar</a:t>
            </a:r>
            <a:endParaRPr lang="pt-BR" dirty="0"/>
          </a:p>
        </p:txBody>
      </p:sp>
      <p:pic>
        <p:nvPicPr>
          <p:cNvPr id="4" name="Espaço Reservado para Conteúdo 3" descr="E:\TCC\Documentação\ajud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7601" y="1935163"/>
            <a:ext cx="818879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 de Primeira Fase</a:t>
            </a:r>
            <a:endParaRPr lang="pt-BR" dirty="0"/>
          </a:p>
        </p:txBody>
      </p:sp>
      <p:pic>
        <p:nvPicPr>
          <p:cNvPr id="4" name="Espaço Reservado para Conteúdo 3" descr="E:\TCC\Documentação\fas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976" y="1935163"/>
            <a:ext cx="820004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</TotalTime>
  <Words>294</Words>
  <Application>Microsoft Office PowerPoint</Application>
  <PresentationFormat>Apresentação na tela (4:3)</PresentationFormat>
  <Paragraphs>26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Fluxo</vt:lpstr>
      <vt:lpstr>Trabalho de Conclusão de Curso</vt:lpstr>
      <vt:lpstr>Nome da Empresa</vt:lpstr>
      <vt:lpstr>Objetivo do Jogo e Função</vt:lpstr>
      <vt:lpstr>Nome do Jogo</vt:lpstr>
      <vt:lpstr>Mascote</vt:lpstr>
      <vt:lpstr>Tela Inicial</vt:lpstr>
      <vt:lpstr>Tela de Ranking</vt:lpstr>
      <vt:lpstr>Tela de Como Jogar</vt:lpstr>
      <vt:lpstr>Tela de Primeira Fase</vt:lpstr>
      <vt:lpstr>Tela de Transição Primeira a Segunda Fase</vt:lpstr>
      <vt:lpstr>Tela de Segunda Fase</vt:lpstr>
      <vt:lpstr>Tela de Transição Segunda a Terceira Fase</vt:lpstr>
      <vt:lpstr>Terceira Fase</vt:lpstr>
      <vt:lpstr>Ultima Tela de Conclusão de Jogo</vt:lpstr>
      <vt:lpstr>Tela de Game Over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Conclusão de Curso</dc:title>
  <dc:creator>Familia</dc:creator>
  <cp:lastModifiedBy>Familia</cp:lastModifiedBy>
  <cp:revision>11</cp:revision>
  <dcterms:created xsi:type="dcterms:W3CDTF">2014-11-04T15:03:59Z</dcterms:created>
  <dcterms:modified xsi:type="dcterms:W3CDTF">2014-11-04T16:38:31Z</dcterms:modified>
</cp:coreProperties>
</file>