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7132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47" userDrawn="1">
          <p15:clr>
            <a:srgbClr val="A4A3A4"/>
          </p15:clr>
        </p15:guide>
        <p15:guide id="2" pos="2880" userDrawn="1">
          <p15:clr>
            <a:srgbClr val="A4A3A4"/>
          </p15:clr>
        </p15:guide>
        <p15:guide id="3" pos="2976"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84"/>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25" d="100"/>
          <a:sy n="125" d="100"/>
        </p:scale>
        <p:origin x="1194" y="90"/>
      </p:cViewPr>
      <p:guideLst>
        <p:guide orient="horz" pos="2247"/>
        <p:guide pos="2880"/>
        <p:guide pos="29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31900" y="685800"/>
            <a:ext cx="4394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230313" y="685800"/>
            <a:ext cx="43973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032523"/>
            <a:ext cx="8520600" cy="2846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70"/>
            </a:lvl1pPr>
            <a:lvl2pPr lvl="1" algn="ctr">
              <a:spcBef>
                <a:spcPts val="0"/>
              </a:spcBef>
              <a:spcAft>
                <a:spcPts val="0"/>
              </a:spcAft>
              <a:buSzPts val="5200"/>
              <a:buNone/>
              <a:defRPr sz="5070"/>
            </a:lvl2pPr>
            <a:lvl3pPr lvl="2" algn="ctr">
              <a:spcBef>
                <a:spcPts val="0"/>
              </a:spcBef>
              <a:spcAft>
                <a:spcPts val="0"/>
              </a:spcAft>
              <a:buSzPts val="5200"/>
              <a:buNone/>
              <a:defRPr sz="5070"/>
            </a:lvl3pPr>
            <a:lvl4pPr lvl="3" algn="ctr">
              <a:spcBef>
                <a:spcPts val="0"/>
              </a:spcBef>
              <a:spcAft>
                <a:spcPts val="0"/>
              </a:spcAft>
              <a:buSzPts val="5200"/>
              <a:buNone/>
              <a:defRPr sz="5070"/>
            </a:lvl4pPr>
            <a:lvl5pPr lvl="4" algn="ctr">
              <a:spcBef>
                <a:spcPts val="0"/>
              </a:spcBef>
              <a:spcAft>
                <a:spcPts val="0"/>
              </a:spcAft>
              <a:buSzPts val="5200"/>
              <a:buNone/>
              <a:defRPr sz="5070"/>
            </a:lvl5pPr>
            <a:lvl6pPr lvl="5" algn="ctr">
              <a:spcBef>
                <a:spcPts val="0"/>
              </a:spcBef>
              <a:spcAft>
                <a:spcPts val="0"/>
              </a:spcAft>
              <a:buSzPts val="5200"/>
              <a:buNone/>
              <a:defRPr sz="5070"/>
            </a:lvl6pPr>
            <a:lvl7pPr lvl="6" algn="ctr">
              <a:spcBef>
                <a:spcPts val="0"/>
              </a:spcBef>
              <a:spcAft>
                <a:spcPts val="0"/>
              </a:spcAft>
              <a:buSzPts val="5200"/>
              <a:buNone/>
              <a:defRPr sz="5070"/>
            </a:lvl7pPr>
            <a:lvl8pPr lvl="7" algn="ctr">
              <a:spcBef>
                <a:spcPts val="0"/>
              </a:spcBef>
              <a:spcAft>
                <a:spcPts val="0"/>
              </a:spcAft>
              <a:buSzPts val="5200"/>
              <a:buNone/>
              <a:defRPr sz="5070"/>
            </a:lvl8pPr>
            <a:lvl9pPr lvl="8" algn="ctr">
              <a:spcBef>
                <a:spcPts val="0"/>
              </a:spcBef>
              <a:spcAft>
                <a:spcPts val="0"/>
              </a:spcAft>
              <a:buSzPts val="5200"/>
              <a:buNone/>
              <a:defRPr sz="5070"/>
            </a:lvl9pPr>
          </a:lstStyle>
          <a:p>
            <a:endParaRPr/>
          </a:p>
        </p:txBody>
      </p:sp>
      <p:sp>
        <p:nvSpPr>
          <p:cNvPr id="11" name="Google Shape;11;p2"/>
          <p:cNvSpPr txBox="1">
            <a:spLocks noGrp="1"/>
          </p:cNvSpPr>
          <p:nvPr>
            <p:ph type="subTitle" idx="1"/>
          </p:nvPr>
        </p:nvSpPr>
        <p:spPr>
          <a:xfrm>
            <a:off x="311700" y="3930162"/>
            <a:ext cx="8520600" cy="1099122"/>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730"/>
            </a:lvl1pPr>
            <a:lvl2pPr lvl="1" algn="ctr">
              <a:lnSpc>
                <a:spcPct val="100000"/>
              </a:lnSpc>
              <a:spcBef>
                <a:spcPts val="0"/>
              </a:spcBef>
              <a:spcAft>
                <a:spcPts val="0"/>
              </a:spcAft>
              <a:buSzPts val="2800"/>
              <a:buNone/>
              <a:defRPr sz="2730"/>
            </a:lvl2pPr>
            <a:lvl3pPr lvl="2" algn="ctr">
              <a:lnSpc>
                <a:spcPct val="100000"/>
              </a:lnSpc>
              <a:spcBef>
                <a:spcPts val="0"/>
              </a:spcBef>
              <a:spcAft>
                <a:spcPts val="0"/>
              </a:spcAft>
              <a:buSzPts val="2800"/>
              <a:buNone/>
              <a:defRPr sz="2730"/>
            </a:lvl3pPr>
            <a:lvl4pPr lvl="3" algn="ctr">
              <a:lnSpc>
                <a:spcPct val="100000"/>
              </a:lnSpc>
              <a:spcBef>
                <a:spcPts val="0"/>
              </a:spcBef>
              <a:spcAft>
                <a:spcPts val="0"/>
              </a:spcAft>
              <a:buSzPts val="2800"/>
              <a:buNone/>
              <a:defRPr sz="2730"/>
            </a:lvl4pPr>
            <a:lvl5pPr lvl="4" algn="ctr">
              <a:lnSpc>
                <a:spcPct val="100000"/>
              </a:lnSpc>
              <a:spcBef>
                <a:spcPts val="0"/>
              </a:spcBef>
              <a:spcAft>
                <a:spcPts val="0"/>
              </a:spcAft>
              <a:buSzPts val="2800"/>
              <a:buNone/>
              <a:defRPr sz="2730"/>
            </a:lvl5pPr>
            <a:lvl6pPr lvl="5" algn="ctr">
              <a:lnSpc>
                <a:spcPct val="100000"/>
              </a:lnSpc>
              <a:spcBef>
                <a:spcPts val="0"/>
              </a:spcBef>
              <a:spcAft>
                <a:spcPts val="0"/>
              </a:spcAft>
              <a:buSzPts val="2800"/>
              <a:buNone/>
              <a:defRPr sz="2730"/>
            </a:lvl6pPr>
            <a:lvl7pPr lvl="6" algn="ctr">
              <a:lnSpc>
                <a:spcPct val="100000"/>
              </a:lnSpc>
              <a:spcBef>
                <a:spcPts val="0"/>
              </a:spcBef>
              <a:spcAft>
                <a:spcPts val="0"/>
              </a:spcAft>
              <a:buSzPts val="2800"/>
              <a:buNone/>
              <a:defRPr sz="2730"/>
            </a:lvl7pPr>
            <a:lvl8pPr lvl="7" algn="ctr">
              <a:lnSpc>
                <a:spcPct val="100000"/>
              </a:lnSpc>
              <a:spcBef>
                <a:spcPts val="0"/>
              </a:spcBef>
              <a:spcAft>
                <a:spcPts val="0"/>
              </a:spcAft>
              <a:buSzPts val="2800"/>
              <a:buNone/>
              <a:defRPr sz="2730"/>
            </a:lvl8pPr>
            <a:lvl9pPr lvl="8" algn="ctr">
              <a:lnSpc>
                <a:spcPct val="100000"/>
              </a:lnSpc>
              <a:spcBef>
                <a:spcPts val="0"/>
              </a:spcBef>
              <a:spcAft>
                <a:spcPts val="0"/>
              </a:spcAft>
              <a:buSzPts val="2800"/>
              <a:buNone/>
              <a:defRPr sz="2730"/>
            </a:lvl9pPr>
          </a:lstStyle>
          <a:p>
            <a:endParaRPr/>
          </a:p>
        </p:txBody>
      </p:sp>
      <p:sp>
        <p:nvSpPr>
          <p:cNvPr id="12" name="Google Shape;12;p2"/>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533896"/>
            <a:ext cx="8520600" cy="2722842"/>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1700"/>
            </a:lvl1pPr>
            <a:lvl2pPr lvl="1" algn="ctr">
              <a:spcBef>
                <a:spcPts val="0"/>
              </a:spcBef>
              <a:spcAft>
                <a:spcPts val="0"/>
              </a:spcAft>
              <a:buSzPts val="12000"/>
              <a:buNone/>
              <a:defRPr sz="11700"/>
            </a:lvl2pPr>
            <a:lvl3pPr lvl="2" algn="ctr">
              <a:spcBef>
                <a:spcPts val="0"/>
              </a:spcBef>
              <a:spcAft>
                <a:spcPts val="0"/>
              </a:spcAft>
              <a:buSzPts val="12000"/>
              <a:buNone/>
              <a:defRPr sz="11700"/>
            </a:lvl3pPr>
            <a:lvl4pPr lvl="3" algn="ctr">
              <a:spcBef>
                <a:spcPts val="0"/>
              </a:spcBef>
              <a:spcAft>
                <a:spcPts val="0"/>
              </a:spcAft>
              <a:buSzPts val="12000"/>
              <a:buNone/>
              <a:defRPr sz="11700"/>
            </a:lvl4pPr>
            <a:lvl5pPr lvl="4" algn="ctr">
              <a:spcBef>
                <a:spcPts val="0"/>
              </a:spcBef>
              <a:spcAft>
                <a:spcPts val="0"/>
              </a:spcAft>
              <a:buSzPts val="12000"/>
              <a:buNone/>
              <a:defRPr sz="11700"/>
            </a:lvl5pPr>
            <a:lvl6pPr lvl="5" algn="ctr">
              <a:spcBef>
                <a:spcPts val="0"/>
              </a:spcBef>
              <a:spcAft>
                <a:spcPts val="0"/>
              </a:spcAft>
              <a:buSzPts val="12000"/>
              <a:buNone/>
              <a:defRPr sz="11700"/>
            </a:lvl6pPr>
            <a:lvl7pPr lvl="6" algn="ctr">
              <a:spcBef>
                <a:spcPts val="0"/>
              </a:spcBef>
              <a:spcAft>
                <a:spcPts val="0"/>
              </a:spcAft>
              <a:buSzPts val="12000"/>
              <a:buNone/>
              <a:defRPr sz="11700"/>
            </a:lvl7pPr>
            <a:lvl8pPr lvl="7" algn="ctr">
              <a:spcBef>
                <a:spcPts val="0"/>
              </a:spcBef>
              <a:spcAft>
                <a:spcPts val="0"/>
              </a:spcAft>
              <a:buSzPts val="12000"/>
              <a:buNone/>
              <a:defRPr sz="11700"/>
            </a:lvl8pPr>
            <a:lvl9pPr lvl="8" algn="ctr">
              <a:spcBef>
                <a:spcPts val="0"/>
              </a:spcBef>
              <a:spcAft>
                <a:spcPts val="0"/>
              </a:spcAft>
              <a:buSzPts val="12000"/>
              <a:buNone/>
              <a:defRPr sz="11700"/>
            </a:lvl9pPr>
          </a:lstStyle>
          <a:p>
            <a:r>
              <a:t>xx%</a:t>
            </a:r>
          </a:p>
        </p:txBody>
      </p:sp>
      <p:sp>
        <p:nvSpPr>
          <p:cNvPr id="46" name="Google Shape;46;p11"/>
          <p:cNvSpPr txBox="1">
            <a:spLocks noGrp="1"/>
          </p:cNvSpPr>
          <p:nvPr>
            <p:ph type="body" idx="1"/>
          </p:nvPr>
        </p:nvSpPr>
        <p:spPr>
          <a:xfrm>
            <a:off x="311700" y="4371282"/>
            <a:ext cx="8520600" cy="1803856"/>
          </a:xfrm>
          <a:prstGeom prst="rect">
            <a:avLst/>
          </a:prstGeom>
        </p:spPr>
        <p:txBody>
          <a:bodyPr spcFirstLastPara="1" wrap="square" lIns="91425" tIns="91425" rIns="91425" bIns="91425" anchor="t" anchorCtr="0">
            <a:noAutofit/>
          </a:bodyPr>
          <a:lstStyle>
            <a:lvl1pPr marL="445758" lvl="0" indent="-334319" algn="ctr">
              <a:spcBef>
                <a:spcPts val="0"/>
              </a:spcBef>
              <a:spcAft>
                <a:spcPts val="0"/>
              </a:spcAft>
              <a:buSzPts val="1800"/>
              <a:buChar char="●"/>
              <a:defRPr/>
            </a:lvl1pPr>
            <a:lvl2pPr marL="891516" lvl="1" indent="-309555" algn="ctr">
              <a:spcBef>
                <a:spcPts val="1560"/>
              </a:spcBef>
              <a:spcAft>
                <a:spcPts val="0"/>
              </a:spcAft>
              <a:buSzPts val="1400"/>
              <a:buChar char="○"/>
              <a:defRPr/>
            </a:lvl2pPr>
            <a:lvl3pPr marL="1337274" lvl="2" indent="-309555" algn="ctr">
              <a:spcBef>
                <a:spcPts val="1560"/>
              </a:spcBef>
              <a:spcAft>
                <a:spcPts val="0"/>
              </a:spcAft>
              <a:buSzPts val="1400"/>
              <a:buChar char="■"/>
              <a:defRPr/>
            </a:lvl3pPr>
            <a:lvl4pPr marL="1783032" lvl="3" indent="-309555" algn="ctr">
              <a:spcBef>
                <a:spcPts val="1560"/>
              </a:spcBef>
              <a:spcAft>
                <a:spcPts val="0"/>
              </a:spcAft>
              <a:buSzPts val="1400"/>
              <a:buChar char="●"/>
              <a:defRPr/>
            </a:lvl4pPr>
            <a:lvl5pPr marL="2228788" lvl="4" indent="-309555" algn="ctr">
              <a:spcBef>
                <a:spcPts val="1560"/>
              </a:spcBef>
              <a:spcAft>
                <a:spcPts val="0"/>
              </a:spcAft>
              <a:buSzPts val="1400"/>
              <a:buChar char="○"/>
              <a:defRPr/>
            </a:lvl5pPr>
            <a:lvl6pPr marL="2674546" lvl="5" indent="-309555" algn="ctr">
              <a:spcBef>
                <a:spcPts val="1560"/>
              </a:spcBef>
              <a:spcAft>
                <a:spcPts val="0"/>
              </a:spcAft>
              <a:buSzPts val="1400"/>
              <a:buChar char="■"/>
              <a:defRPr/>
            </a:lvl6pPr>
            <a:lvl7pPr marL="3120305" lvl="6" indent="-309555" algn="ctr">
              <a:spcBef>
                <a:spcPts val="1560"/>
              </a:spcBef>
              <a:spcAft>
                <a:spcPts val="0"/>
              </a:spcAft>
              <a:buSzPts val="1400"/>
              <a:buChar char="●"/>
              <a:defRPr/>
            </a:lvl7pPr>
            <a:lvl8pPr marL="3566062" lvl="7" indent="-309555" algn="ctr">
              <a:spcBef>
                <a:spcPts val="1560"/>
              </a:spcBef>
              <a:spcAft>
                <a:spcPts val="0"/>
              </a:spcAft>
              <a:buSzPts val="1400"/>
              <a:buChar char="○"/>
              <a:defRPr/>
            </a:lvl8pPr>
            <a:lvl9pPr marL="4011820" lvl="8" indent="-309555" algn="ctr">
              <a:spcBef>
                <a:spcPts val="1560"/>
              </a:spcBef>
              <a:spcAft>
                <a:spcPts val="1560"/>
              </a:spcAft>
              <a:buSzPts val="1400"/>
              <a:buChar char="■"/>
              <a:defRPr/>
            </a:lvl9pPr>
          </a:lstStyle>
          <a:p>
            <a:endParaRPr/>
          </a:p>
        </p:txBody>
      </p:sp>
      <p:sp>
        <p:nvSpPr>
          <p:cNvPr id="47" name="Google Shape;47;p11"/>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982648"/>
            <a:ext cx="8520600" cy="1167347"/>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510"/>
            </a:lvl1pPr>
            <a:lvl2pPr lvl="1" algn="ctr">
              <a:spcBef>
                <a:spcPts val="0"/>
              </a:spcBef>
              <a:spcAft>
                <a:spcPts val="0"/>
              </a:spcAft>
              <a:buSzPts val="3600"/>
              <a:buNone/>
              <a:defRPr sz="3510"/>
            </a:lvl2pPr>
            <a:lvl3pPr lvl="2" algn="ctr">
              <a:spcBef>
                <a:spcPts val="0"/>
              </a:spcBef>
              <a:spcAft>
                <a:spcPts val="0"/>
              </a:spcAft>
              <a:buSzPts val="3600"/>
              <a:buNone/>
              <a:defRPr sz="3510"/>
            </a:lvl3pPr>
            <a:lvl4pPr lvl="3" algn="ctr">
              <a:spcBef>
                <a:spcPts val="0"/>
              </a:spcBef>
              <a:spcAft>
                <a:spcPts val="0"/>
              </a:spcAft>
              <a:buSzPts val="3600"/>
              <a:buNone/>
              <a:defRPr sz="3510"/>
            </a:lvl4pPr>
            <a:lvl5pPr lvl="4" algn="ctr">
              <a:spcBef>
                <a:spcPts val="0"/>
              </a:spcBef>
              <a:spcAft>
                <a:spcPts val="0"/>
              </a:spcAft>
              <a:buSzPts val="3600"/>
              <a:buNone/>
              <a:defRPr sz="3510"/>
            </a:lvl5pPr>
            <a:lvl6pPr lvl="5" algn="ctr">
              <a:spcBef>
                <a:spcPts val="0"/>
              </a:spcBef>
              <a:spcAft>
                <a:spcPts val="0"/>
              </a:spcAft>
              <a:buSzPts val="3600"/>
              <a:buNone/>
              <a:defRPr sz="3510"/>
            </a:lvl6pPr>
            <a:lvl7pPr lvl="6" algn="ctr">
              <a:spcBef>
                <a:spcPts val="0"/>
              </a:spcBef>
              <a:spcAft>
                <a:spcPts val="0"/>
              </a:spcAft>
              <a:buSzPts val="3600"/>
              <a:buNone/>
              <a:defRPr sz="3510"/>
            </a:lvl7pPr>
            <a:lvl8pPr lvl="7" algn="ctr">
              <a:spcBef>
                <a:spcPts val="0"/>
              </a:spcBef>
              <a:spcAft>
                <a:spcPts val="0"/>
              </a:spcAft>
              <a:buSzPts val="3600"/>
              <a:buNone/>
              <a:defRPr sz="3510"/>
            </a:lvl8pPr>
            <a:lvl9pPr lvl="8" algn="ctr">
              <a:spcBef>
                <a:spcPts val="0"/>
              </a:spcBef>
              <a:spcAft>
                <a:spcPts val="0"/>
              </a:spcAft>
              <a:buSzPts val="3600"/>
              <a:buNone/>
              <a:defRPr sz="3510"/>
            </a:lvl9pPr>
          </a:lstStyle>
          <a:p>
            <a:endParaRPr/>
          </a:p>
        </p:txBody>
      </p:sp>
      <p:sp>
        <p:nvSpPr>
          <p:cNvPr id="15" name="Google Shape;15;p3"/>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617130"/>
            <a:ext cx="8520600" cy="79417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98170"/>
            <a:ext cx="8520600" cy="4737619"/>
          </a:xfrm>
          <a:prstGeom prst="rect">
            <a:avLst/>
          </a:prstGeom>
        </p:spPr>
        <p:txBody>
          <a:bodyPr spcFirstLastPara="1" wrap="square" lIns="91425" tIns="91425" rIns="91425" bIns="91425" anchor="t" anchorCtr="0">
            <a:noAutofit/>
          </a:bodyPr>
          <a:lstStyle>
            <a:lvl1pPr marL="445758" lvl="0" indent="-334319">
              <a:spcBef>
                <a:spcPts val="0"/>
              </a:spcBef>
              <a:spcAft>
                <a:spcPts val="0"/>
              </a:spcAft>
              <a:buSzPts val="1800"/>
              <a:buChar char="●"/>
              <a:defRPr/>
            </a:lvl1pPr>
            <a:lvl2pPr marL="891516" lvl="1" indent="-309555">
              <a:spcBef>
                <a:spcPts val="1560"/>
              </a:spcBef>
              <a:spcAft>
                <a:spcPts val="0"/>
              </a:spcAft>
              <a:buSzPts val="1400"/>
              <a:buChar char="○"/>
              <a:defRPr/>
            </a:lvl2pPr>
            <a:lvl3pPr marL="1337274" lvl="2" indent="-309555">
              <a:spcBef>
                <a:spcPts val="1560"/>
              </a:spcBef>
              <a:spcAft>
                <a:spcPts val="0"/>
              </a:spcAft>
              <a:buSzPts val="1400"/>
              <a:buChar char="■"/>
              <a:defRPr/>
            </a:lvl3pPr>
            <a:lvl4pPr marL="1783032" lvl="3" indent="-309555">
              <a:spcBef>
                <a:spcPts val="1560"/>
              </a:spcBef>
              <a:spcAft>
                <a:spcPts val="0"/>
              </a:spcAft>
              <a:buSzPts val="1400"/>
              <a:buChar char="●"/>
              <a:defRPr/>
            </a:lvl4pPr>
            <a:lvl5pPr marL="2228788" lvl="4" indent="-309555">
              <a:spcBef>
                <a:spcPts val="1560"/>
              </a:spcBef>
              <a:spcAft>
                <a:spcPts val="0"/>
              </a:spcAft>
              <a:buSzPts val="1400"/>
              <a:buChar char="○"/>
              <a:defRPr/>
            </a:lvl5pPr>
            <a:lvl6pPr marL="2674546" lvl="5" indent="-309555">
              <a:spcBef>
                <a:spcPts val="1560"/>
              </a:spcBef>
              <a:spcAft>
                <a:spcPts val="0"/>
              </a:spcAft>
              <a:buSzPts val="1400"/>
              <a:buChar char="■"/>
              <a:defRPr/>
            </a:lvl6pPr>
            <a:lvl7pPr marL="3120305" lvl="6" indent="-309555">
              <a:spcBef>
                <a:spcPts val="1560"/>
              </a:spcBef>
              <a:spcAft>
                <a:spcPts val="0"/>
              </a:spcAft>
              <a:buSzPts val="1400"/>
              <a:buChar char="●"/>
              <a:defRPr/>
            </a:lvl7pPr>
            <a:lvl8pPr marL="3566062" lvl="7" indent="-309555">
              <a:spcBef>
                <a:spcPts val="1560"/>
              </a:spcBef>
              <a:spcAft>
                <a:spcPts val="0"/>
              </a:spcAft>
              <a:buSzPts val="1400"/>
              <a:buChar char="○"/>
              <a:defRPr/>
            </a:lvl8pPr>
            <a:lvl9pPr marL="4011820" lvl="8" indent="-309555">
              <a:spcBef>
                <a:spcPts val="1560"/>
              </a:spcBef>
              <a:spcAft>
                <a:spcPts val="1560"/>
              </a:spcAft>
              <a:buSzPts val="1400"/>
              <a:buChar char="■"/>
              <a:defRPr/>
            </a:lvl9pPr>
          </a:lstStyle>
          <a:p>
            <a:endParaRPr/>
          </a:p>
        </p:txBody>
      </p:sp>
      <p:sp>
        <p:nvSpPr>
          <p:cNvPr id="19" name="Google Shape;19;p4"/>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617130"/>
            <a:ext cx="8520600" cy="79417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98170"/>
            <a:ext cx="3999900" cy="4737619"/>
          </a:xfrm>
          <a:prstGeom prst="rect">
            <a:avLst/>
          </a:prstGeom>
        </p:spPr>
        <p:txBody>
          <a:bodyPr spcFirstLastPara="1" wrap="square" lIns="91425" tIns="91425" rIns="91425" bIns="91425" anchor="t" anchorCtr="0">
            <a:noAutofit/>
          </a:bodyPr>
          <a:lstStyle>
            <a:lvl1pPr marL="445758" lvl="0" indent="-309555">
              <a:spcBef>
                <a:spcPts val="0"/>
              </a:spcBef>
              <a:spcAft>
                <a:spcPts val="0"/>
              </a:spcAft>
              <a:buSzPts val="1400"/>
              <a:buChar char="●"/>
              <a:defRPr sz="1365"/>
            </a:lvl1pPr>
            <a:lvl2pPr marL="891516" lvl="1" indent="-297172">
              <a:spcBef>
                <a:spcPts val="1560"/>
              </a:spcBef>
              <a:spcAft>
                <a:spcPts val="0"/>
              </a:spcAft>
              <a:buSzPts val="1200"/>
              <a:buChar char="○"/>
              <a:defRPr sz="1170"/>
            </a:lvl2pPr>
            <a:lvl3pPr marL="1337274" lvl="2" indent="-297172">
              <a:spcBef>
                <a:spcPts val="1560"/>
              </a:spcBef>
              <a:spcAft>
                <a:spcPts val="0"/>
              </a:spcAft>
              <a:buSzPts val="1200"/>
              <a:buChar char="■"/>
              <a:defRPr sz="1170"/>
            </a:lvl3pPr>
            <a:lvl4pPr marL="1783032" lvl="3" indent="-297172">
              <a:spcBef>
                <a:spcPts val="1560"/>
              </a:spcBef>
              <a:spcAft>
                <a:spcPts val="0"/>
              </a:spcAft>
              <a:buSzPts val="1200"/>
              <a:buChar char="●"/>
              <a:defRPr sz="1170"/>
            </a:lvl4pPr>
            <a:lvl5pPr marL="2228788" lvl="4" indent="-297172">
              <a:spcBef>
                <a:spcPts val="1560"/>
              </a:spcBef>
              <a:spcAft>
                <a:spcPts val="0"/>
              </a:spcAft>
              <a:buSzPts val="1200"/>
              <a:buChar char="○"/>
              <a:defRPr sz="1170"/>
            </a:lvl5pPr>
            <a:lvl6pPr marL="2674546" lvl="5" indent="-297172">
              <a:spcBef>
                <a:spcPts val="1560"/>
              </a:spcBef>
              <a:spcAft>
                <a:spcPts val="0"/>
              </a:spcAft>
              <a:buSzPts val="1200"/>
              <a:buChar char="■"/>
              <a:defRPr sz="1170"/>
            </a:lvl6pPr>
            <a:lvl7pPr marL="3120305" lvl="6" indent="-297172">
              <a:spcBef>
                <a:spcPts val="1560"/>
              </a:spcBef>
              <a:spcAft>
                <a:spcPts val="0"/>
              </a:spcAft>
              <a:buSzPts val="1200"/>
              <a:buChar char="●"/>
              <a:defRPr sz="1170"/>
            </a:lvl7pPr>
            <a:lvl8pPr marL="3566062" lvl="7" indent="-297172">
              <a:spcBef>
                <a:spcPts val="1560"/>
              </a:spcBef>
              <a:spcAft>
                <a:spcPts val="0"/>
              </a:spcAft>
              <a:buSzPts val="1200"/>
              <a:buChar char="○"/>
              <a:defRPr sz="1170"/>
            </a:lvl8pPr>
            <a:lvl9pPr marL="4011820" lvl="8" indent="-297172">
              <a:spcBef>
                <a:spcPts val="1560"/>
              </a:spcBef>
              <a:spcAft>
                <a:spcPts val="1560"/>
              </a:spcAft>
              <a:buSzPts val="1200"/>
              <a:buChar char="■"/>
              <a:defRPr sz="1170"/>
            </a:lvl9pPr>
          </a:lstStyle>
          <a:p>
            <a:endParaRPr/>
          </a:p>
        </p:txBody>
      </p:sp>
      <p:sp>
        <p:nvSpPr>
          <p:cNvPr id="23" name="Google Shape;23;p5"/>
          <p:cNvSpPr txBox="1">
            <a:spLocks noGrp="1"/>
          </p:cNvSpPr>
          <p:nvPr>
            <p:ph type="body" idx="2"/>
          </p:nvPr>
        </p:nvSpPr>
        <p:spPr>
          <a:xfrm>
            <a:off x="4832400" y="1598170"/>
            <a:ext cx="3999900" cy="4737619"/>
          </a:xfrm>
          <a:prstGeom prst="rect">
            <a:avLst/>
          </a:prstGeom>
        </p:spPr>
        <p:txBody>
          <a:bodyPr spcFirstLastPara="1" wrap="square" lIns="91425" tIns="91425" rIns="91425" bIns="91425" anchor="t" anchorCtr="0">
            <a:noAutofit/>
          </a:bodyPr>
          <a:lstStyle>
            <a:lvl1pPr marL="445758" lvl="0" indent="-309555">
              <a:spcBef>
                <a:spcPts val="0"/>
              </a:spcBef>
              <a:spcAft>
                <a:spcPts val="0"/>
              </a:spcAft>
              <a:buSzPts val="1400"/>
              <a:buChar char="●"/>
              <a:defRPr sz="1365"/>
            </a:lvl1pPr>
            <a:lvl2pPr marL="891516" lvl="1" indent="-297172">
              <a:spcBef>
                <a:spcPts val="1560"/>
              </a:spcBef>
              <a:spcAft>
                <a:spcPts val="0"/>
              </a:spcAft>
              <a:buSzPts val="1200"/>
              <a:buChar char="○"/>
              <a:defRPr sz="1170"/>
            </a:lvl2pPr>
            <a:lvl3pPr marL="1337274" lvl="2" indent="-297172">
              <a:spcBef>
                <a:spcPts val="1560"/>
              </a:spcBef>
              <a:spcAft>
                <a:spcPts val="0"/>
              </a:spcAft>
              <a:buSzPts val="1200"/>
              <a:buChar char="■"/>
              <a:defRPr sz="1170"/>
            </a:lvl3pPr>
            <a:lvl4pPr marL="1783032" lvl="3" indent="-297172">
              <a:spcBef>
                <a:spcPts val="1560"/>
              </a:spcBef>
              <a:spcAft>
                <a:spcPts val="0"/>
              </a:spcAft>
              <a:buSzPts val="1200"/>
              <a:buChar char="●"/>
              <a:defRPr sz="1170"/>
            </a:lvl4pPr>
            <a:lvl5pPr marL="2228788" lvl="4" indent="-297172">
              <a:spcBef>
                <a:spcPts val="1560"/>
              </a:spcBef>
              <a:spcAft>
                <a:spcPts val="0"/>
              </a:spcAft>
              <a:buSzPts val="1200"/>
              <a:buChar char="○"/>
              <a:defRPr sz="1170"/>
            </a:lvl5pPr>
            <a:lvl6pPr marL="2674546" lvl="5" indent="-297172">
              <a:spcBef>
                <a:spcPts val="1560"/>
              </a:spcBef>
              <a:spcAft>
                <a:spcPts val="0"/>
              </a:spcAft>
              <a:buSzPts val="1200"/>
              <a:buChar char="■"/>
              <a:defRPr sz="1170"/>
            </a:lvl6pPr>
            <a:lvl7pPr marL="3120305" lvl="6" indent="-297172">
              <a:spcBef>
                <a:spcPts val="1560"/>
              </a:spcBef>
              <a:spcAft>
                <a:spcPts val="0"/>
              </a:spcAft>
              <a:buSzPts val="1200"/>
              <a:buChar char="●"/>
              <a:defRPr sz="1170"/>
            </a:lvl7pPr>
            <a:lvl8pPr marL="3566062" lvl="7" indent="-297172">
              <a:spcBef>
                <a:spcPts val="1560"/>
              </a:spcBef>
              <a:spcAft>
                <a:spcPts val="0"/>
              </a:spcAft>
              <a:buSzPts val="1200"/>
              <a:buChar char="○"/>
              <a:defRPr sz="1170"/>
            </a:lvl8pPr>
            <a:lvl9pPr marL="4011820" lvl="8" indent="-297172">
              <a:spcBef>
                <a:spcPts val="1560"/>
              </a:spcBef>
              <a:spcAft>
                <a:spcPts val="1560"/>
              </a:spcAft>
              <a:buSzPts val="1200"/>
              <a:buChar char="■"/>
              <a:defRPr sz="1170"/>
            </a:lvl9pPr>
          </a:lstStyle>
          <a:p>
            <a:endParaRPr/>
          </a:p>
        </p:txBody>
      </p:sp>
      <p:sp>
        <p:nvSpPr>
          <p:cNvPr id="24" name="Google Shape;24;p5"/>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17130"/>
            <a:ext cx="8520600" cy="794179"/>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70468"/>
            <a:ext cx="2808000" cy="104795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340"/>
            </a:lvl1pPr>
            <a:lvl2pPr lvl="1">
              <a:spcBef>
                <a:spcPts val="0"/>
              </a:spcBef>
              <a:spcAft>
                <a:spcPts val="0"/>
              </a:spcAft>
              <a:buSzPts val="2400"/>
              <a:buNone/>
              <a:defRPr sz="2340"/>
            </a:lvl2pPr>
            <a:lvl3pPr lvl="2">
              <a:spcBef>
                <a:spcPts val="0"/>
              </a:spcBef>
              <a:spcAft>
                <a:spcPts val="0"/>
              </a:spcAft>
              <a:buSzPts val="2400"/>
              <a:buNone/>
              <a:defRPr sz="2340"/>
            </a:lvl3pPr>
            <a:lvl4pPr lvl="3">
              <a:spcBef>
                <a:spcPts val="0"/>
              </a:spcBef>
              <a:spcAft>
                <a:spcPts val="0"/>
              </a:spcAft>
              <a:buSzPts val="2400"/>
              <a:buNone/>
              <a:defRPr sz="2340"/>
            </a:lvl4pPr>
            <a:lvl5pPr lvl="4">
              <a:spcBef>
                <a:spcPts val="0"/>
              </a:spcBef>
              <a:spcAft>
                <a:spcPts val="0"/>
              </a:spcAft>
              <a:buSzPts val="2400"/>
              <a:buNone/>
              <a:defRPr sz="2340"/>
            </a:lvl5pPr>
            <a:lvl6pPr lvl="5">
              <a:spcBef>
                <a:spcPts val="0"/>
              </a:spcBef>
              <a:spcAft>
                <a:spcPts val="0"/>
              </a:spcAft>
              <a:buSzPts val="2400"/>
              <a:buNone/>
              <a:defRPr sz="2340"/>
            </a:lvl6pPr>
            <a:lvl7pPr lvl="6">
              <a:spcBef>
                <a:spcPts val="0"/>
              </a:spcBef>
              <a:spcAft>
                <a:spcPts val="0"/>
              </a:spcAft>
              <a:buSzPts val="2400"/>
              <a:buNone/>
              <a:defRPr sz="2340"/>
            </a:lvl7pPr>
            <a:lvl8pPr lvl="7">
              <a:spcBef>
                <a:spcPts val="0"/>
              </a:spcBef>
              <a:spcAft>
                <a:spcPts val="0"/>
              </a:spcAft>
              <a:buSzPts val="2400"/>
              <a:buNone/>
              <a:defRPr sz="2340"/>
            </a:lvl8pPr>
            <a:lvl9pPr lvl="8">
              <a:spcBef>
                <a:spcPts val="0"/>
              </a:spcBef>
              <a:spcAft>
                <a:spcPts val="0"/>
              </a:spcAft>
              <a:buSzPts val="2400"/>
              <a:buNone/>
              <a:defRPr sz="2340"/>
            </a:lvl9pPr>
          </a:lstStyle>
          <a:p>
            <a:endParaRPr/>
          </a:p>
        </p:txBody>
      </p:sp>
      <p:sp>
        <p:nvSpPr>
          <p:cNvPr id="30" name="Google Shape;30;p7"/>
          <p:cNvSpPr txBox="1">
            <a:spLocks noGrp="1"/>
          </p:cNvSpPr>
          <p:nvPr>
            <p:ph type="body" idx="1"/>
          </p:nvPr>
        </p:nvSpPr>
        <p:spPr>
          <a:xfrm>
            <a:off x="311700" y="1927001"/>
            <a:ext cx="2808000" cy="4408965"/>
          </a:xfrm>
          <a:prstGeom prst="rect">
            <a:avLst/>
          </a:prstGeom>
        </p:spPr>
        <p:txBody>
          <a:bodyPr spcFirstLastPara="1" wrap="square" lIns="91425" tIns="91425" rIns="91425" bIns="91425" anchor="t" anchorCtr="0">
            <a:noAutofit/>
          </a:bodyPr>
          <a:lstStyle>
            <a:lvl1pPr marL="445758" lvl="0" indent="-297172">
              <a:spcBef>
                <a:spcPts val="0"/>
              </a:spcBef>
              <a:spcAft>
                <a:spcPts val="0"/>
              </a:spcAft>
              <a:buSzPts val="1200"/>
              <a:buChar char="●"/>
              <a:defRPr sz="1170"/>
            </a:lvl1pPr>
            <a:lvl2pPr marL="891516" lvl="1" indent="-297172">
              <a:spcBef>
                <a:spcPts val="1560"/>
              </a:spcBef>
              <a:spcAft>
                <a:spcPts val="0"/>
              </a:spcAft>
              <a:buSzPts val="1200"/>
              <a:buChar char="○"/>
              <a:defRPr sz="1170"/>
            </a:lvl2pPr>
            <a:lvl3pPr marL="1337274" lvl="2" indent="-297172">
              <a:spcBef>
                <a:spcPts val="1560"/>
              </a:spcBef>
              <a:spcAft>
                <a:spcPts val="0"/>
              </a:spcAft>
              <a:buSzPts val="1200"/>
              <a:buChar char="■"/>
              <a:defRPr sz="1170"/>
            </a:lvl3pPr>
            <a:lvl4pPr marL="1783032" lvl="3" indent="-297172">
              <a:spcBef>
                <a:spcPts val="1560"/>
              </a:spcBef>
              <a:spcAft>
                <a:spcPts val="0"/>
              </a:spcAft>
              <a:buSzPts val="1200"/>
              <a:buChar char="●"/>
              <a:defRPr sz="1170"/>
            </a:lvl4pPr>
            <a:lvl5pPr marL="2228788" lvl="4" indent="-297172">
              <a:spcBef>
                <a:spcPts val="1560"/>
              </a:spcBef>
              <a:spcAft>
                <a:spcPts val="0"/>
              </a:spcAft>
              <a:buSzPts val="1200"/>
              <a:buChar char="○"/>
              <a:defRPr sz="1170"/>
            </a:lvl5pPr>
            <a:lvl6pPr marL="2674546" lvl="5" indent="-297172">
              <a:spcBef>
                <a:spcPts val="1560"/>
              </a:spcBef>
              <a:spcAft>
                <a:spcPts val="0"/>
              </a:spcAft>
              <a:buSzPts val="1200"/>
              <a:buChar char="■"/>
              <a:defRPr sz="1170"/>
            </a:lvl6pPr>
            <a:lvl7pPr marL="3120305" lvl="6" indent="-297172">
              <a:spcBef>
                <a:spcPts val="1560"/>
              </a:spcBef>
              <a:spcAft>
                <a:spcPts val="0"/>
              </a:spcAft>
              <a:buSzPts val="1200"/>
              <a:buChar char="●"/>
              <a:defRPr sz="1170"/>
            </a:lvl7pPr>
            <a:lvl8pPr marL="3566062" lvl="7" indent="-297172">
              <a:spcBef>
                <a:spcPts val="1560"/>
              </a:spcBef>
              <a:spcAft>
                <a:spcPts val="0"/>
              </a:spcAft>
              <a:buSzPts val="1200"/>
              <a:buChar char="○"/>
              <a:defRPr sz="1170"/>
            </a:lvl8pPr>
            <a:lvl9pPr marL="4011820" lvl="8" indent="-297172">
              <a:spcBef>
                <a:spcPts val="1560"/>
              </a:spcBef>
              <a:spcAft>
                <a:spcPts val="1560"/>
              </a:spcAft>
              <a:buSzPts val="1200"/>
              <a:buChar char="■"/>
              <a:defRPr sz="1170"/>
            </a:lvl9pPr>
          </a:lstStyle>
          <a:p>
            <a:endParaRPr/>
          </a:p>
        </p:txBody>
      </p:sp>
      <p:sp>
        <p:nvSpPr>
          <p:cNvPr id="31" name="Google Shape;31;p7"/>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24239"/>
            <a:ext cx="6367800" cy="5672829"/>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680"/>
            </a:lvl1pPr>
            <a:lvl2pPr lvl="1">
              <a:spcBef>
                <a:spcPts val="0"/>
              </a:spcBef>
              <a:spcAft>
                <a:spcPts val="0"/>
              </a:spcAft>
              <a:buSzPts val="4800"/>
              <a:buNone/>
              <a:defRPr sz="4680"/>
            </a:lvl2pPr>
            <a:lvl3pPr lvl="2">
              <a:spcBef>
                <a:spcPts val="0"/>
              </a:spcBef>
              <a:spcAft>
                <a:spcPts val="0"/>
              </a:spcAft>
              <a:buSzPts val="4800"/>
              <a:buNone/>
              <a:defRPr sz="4680"/>
            </a:lvl3pPr>
            <a:lvl4pPr lvl="3">
              <a:spcBef>
                <a:spcPts val="0"/>
              </a:spcBef>
              <a:spcAft>
                <a:spcPts val="0"/>
              </a:spcAft>
              <a:buSzPts val="4800"/>
              <a:buNone/>
              <a:defRPr sz="4680"/>
            </a:lvl4pPr>
            <a:lvl5pPr lvl="4">
              <a:spcBef>
                <a:spcPts val="0"/>
              </a:spcBef>
              <a:spcAft>
                <a:spcPts val="0"/>
              </a:spcAft>
              <a:buSzPts val="4800"/>
              <a:buNone/>
              <a:defRPr sz="4680"/>
            </a:lvl5pPr>
            <a:lvl6pPr lvl="5">
              <a:spcBef>
                <a:spcPts val="0"/>
              </a:spcBef>
              <a:spcAft>
                <a:spcPts val="0"/>
              </a:spcAft>
              <a:buSzPts val="4800"/>
              <a:buNone/>
              <a:defRPr sz="4680"/>
            </a:lvl6pPr>
            <a:lvl7pPr lvl="6">
              <a:spcBef>
                <a:spcPts val="0"/>
              </a:spcBef>
              <a:spcAft>
                <a:spcPts val="0"/>
              </a:spcAft>
              <a:buSzPts val="4800"/>
              <a:buNone/>
              <a:defRPr sz="4680"/>
            </a:lvl7pPr>
            <a:lvl8pPr lvl="7">
              <a:spcBef>
                <a:spcPts val="0"/>
              </a:spcBef>
              <a:spcAft>
                <a:spcPts val="0"/>
              </a:spcAft>
              <a:buSzPts val="4800"/>
              <a:buNone/>
              <a:defRPr sz="4680"/>
            </a:lvl8pPr>
            <a:lvl9pPr lvl="8">
              <a:spcBef>
                <a:spcPts val="0"/>
              </a:spcBef>
              <a:spcAft>
                <a:spcPts val="0"/>
              </a:spcAft>
              <a:buSzPts val="4800"/>
              <a:buNone/>
              <a:defRPr sz="4680"/>
            </a:lvl9pPr>
          </a:lstStyle>
          <a:p>
            <a:endParaRPr/>
          </a:p>
        </p:txBody>
      </p:sp>
      <p:sp>
        <p:nvSpPr>
          <p:cNvPr id="34" name="Google Shape;34;p8"/>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74"/>
            <a:ext cx="4572000" cy="7132638"/>
          </a:xfrm>
          <a:prstGeom prst="rect">
            <a:avLst/>
          </a:prstGeom>
          <a:solidFill>
            <a:schemeClr val="lt2"/>
          </a:solidFill>
          <a:ln>
            <a:noFill/>
          </a:ln>
        </p:spPr>
        <p:txBody>
          <a:bodyPr spcFirstLastPara="1" wrap="square" lIns="89143" tIns="89143" rIns="89143" bIns="89143" anchor="ctr" anchorCtr="0">
            <a:noAutofit/>
          </a:bodyPr>
          <a:lstStyle/>
          <a:p>
            <a:pPr marL="0" lvl="0" indent="0" algn="l" rtl="0">
              <a:spcBef>
                <a:spcPts val="0"/>
              </a:spcBef>
              <a:spcAft>
                <a:spcPts val="0"/>
              </a:spcAft>
              <a:buNone/>
            </a:pPr>
            <a:endParaRPr sz="1365"/>
          </a:p>
        </p:txBody>
      </p:sp>
      <p:sp>
        <p:nvSpPr>
          <p:cNvPr id="37" name="Google Shape;37;p9"/>
          <p:cNvSpPr txBox="1">
            <a:spLocks noGrp="1"/>
          </p:cNvSpPr>
          <p:nvPr>
            <p:ph type="title"/>
          </p:nvPr>
        </p:nvSpPr>
        <p:spPr>
          <a:xfrm>
            <a:off x="265500" y="1710079"/>
            <a:ext cx="4045200" cy="2055548"/>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095"/>
            </a:lvl1pPr>
            <a:lvl2pPr lvl="1" algn="ctr">
              <a:spcBef>
                <a:spcPts val="0"/>
              </a:spcBef>
              <a:spcAft>
                <a:spcPts val="0"/>
              </a:spcAft>
              <a:buSzPts val="4200"/>
              <a:buNone/>
              <a:defRPr sz="4095"/>
            </a:lvl2pPr>
            <a:lvl3pPr lvl="2" algn="ctr">
              <a:spcBef>
                <a:spcPts val="0"/>
              </a:spcBef>
              <a:spcAft>
                <a:spcPts val="0"/>
              </a:spcAft>
              <a:buSzPts val="4200"/>
              <a:buNone/>
              <a:defRPr sz="4095"/>
            </a:lvl3pPr>
            <a:lvl4pPr lvl="3" algn="ctr">
              <a:spcBef>
                <a:spcPts val="0"/>
              </a:spcBef>
              <a:spcAft>
                <a:spcPts val="0"/>
              </a:spcAft>
              <a:buSzPts val="4200"/>
              <a:buNone/>
              <a:defRPr sz="4095"/>
            </a:lvl4pPr>
            <a:lvl5pPr lvl="4" algn="ctr">
              <a:spcBef>
                <a:spcPts val="0"/>
              </a:spcBef>
              <a:spcAft>
                <a:spcPts val="0"/>
              </a:spcAft>
              <a:buSzPts val="4200"/>
              <a:buNone/>
              <a:defRPr sz="4095"/>
            </a:lvl5pPr>
            <a:lvl6pPr lvl="5" algn="ctr">
              <a:spcBef>
                <a:spcPts val="0"/>
              </a:spcBef>
              <a:spcAft>
                <a:spcPts val="0"/>
              </a:spcAft>
              <a:buSzPts val="4200"/>
              <a:buNone/>
              <a:defRPr sz="4095"/>
            </a:lvl6pPr>
            <a:lvl7pPr lvl="6" algn="ctr">
              <a:spcBef>
                <a:spcPts val="0"/>
              </a:spcBef>
              <a:spcAft>
                <a:spcPts val="0"/>
              </a:spcAft>
              <a:buSzPts val="4200"/>
              <a:buNone/>
              <a:defRPr sz="4095"/>
            </a:lvl7pPr>
            <a:lvl8pPr lvl="7" algn="ctr">
              <a:spcBef>
                <a:spcPts val="0"/>
              </a:spcBef>
              <a:spcAft>
                <a:spcPts val="0"/>
              </a:spcAft>
              <a:buSzPts val="4200"/>
              <a:buNone/>
              <a:defRPr sz="4095"/>
            </a:lvl8pPr>
            <a:lvl9pPr lvl="8" algn="ctr">
              <a:spcBef>
                <a:spcPts val="0"/>
              </a:spcBef>
              <a:spcAft>
                <a:spcPts val="0"/>
              </a:spcAft>
              <a:buSzPts val="4200"/>
              <a:buNone/>
              <a:defRPr sz="4095"/>
            </a:lvl9pPr>
          </a:lstStyle>
          <a:p>
            <a:endParaRPr/>
          </a:p>
        </p:txBody>
      </p:sp>
      <p:sp>
        <p:nvSpPr>
          <p:cNvPr id="38" name="Google Shape;38;p9"/>
          <p:cNvSpPr txBox="1">
            <a:spLocks noGrp="1"/>
          </p:cNvSpPr>
          <p:nvPr>
            <p:ph type="subTitle" idx="1"/>
          </p:nvPr>
        </p:nvSpPr>
        <p:spPr>
          <a:xfrm>
            <a:off x="265500" y="3887104"/>
            <a:ext cx="4045200" cy="1712748"/>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048"/>
            </a:lvl1pPr>
            <a:lvl2pPr lvl="1" algn="ctr">
              <a:lnSpc>
                <a:spcPct val="100000"/>
              </a:lnSpc>
              <a:spcBef>
                <a:spcPts val="0"/>
              </a:spcBef>
              <a:spcAft>
                <a:spcPts val="0"/>
              </a:spcAft>
              <a:buSzPts val="2100"/>
              <a:buNone/>
              <a:defRPr sz="2048"/>
            </a:lvl2pPr>
            <a:lvl3pPr lvl="2" algn="ctr">
              <a:lnSpc>
                <a:spcPct val="100000"/>
              </a:lnSpc>
              <a:spcBef>
                <a:spcPts val="0"/>
              </a:spcBef>
              <a:spcAft>
                <a:spcPts val="0"/>
              </a:spcAft>
              <a:buSzPts val="2100"/>
              <a:buNone/>
              <a:defRPr sz="2048"/>
            </a:lvl3pPr>
            <a:lvl4pPr lvl="3" algn="ctr">
              <a:lnSpc>
                <a:spcPct val="100000"/>
              </a:lnSpc>
              <a:spcBef>
                <a:spcPts val="0"/>
              </a:spcBef>
              <a:spcAft>
                <a:spcPts val="0"/>
              </a:spcAft>
              <a:buSzPts val="2100"/>
              <a:buNone/>
              <a:defRPr sz="2048"/>
            </a:lvl4pPr>
            <a:lvl5pPr lvl="4" algn="ctr">
              <a:lnSpc>
                <a:spcPct val="100000"/>
              </a:lnSpc>
              <a:spcBef>
                <a:spcPts val="0"/>
              </a:spcBef>
              <a:spcAft>
                <a:spcPts val="0"/>
              </a:spcAft>
              <a:buSzPts val="2100"/>
              <a:buNone/>
              <a:defRPr sz="2048"/>
            </a:lvl5pPr>
            <a:lvl6pPr lvl="5" algn="ctr">
              <a:lnSpc>
                <a:spcPct val="100000"/>
              </a:lnSpc>
              <a:spcBef>
                <a:spcPts val="0"/>
              </a:spcBef>
              <a:spcAft>
                <a:spcPts val="0"/>
              </a:spcAft>
              <a:buSzPts val="2100"/>
              <a:buNone/>
              <a:defRPr sz="2048"/>
            </a:lvl6pPr>
            <a:lvl7pPr lvl="6" algn="ctr">
              <a:lnSpc>
                <a:spcPct val="100000"/>
              </a:lnSpc>
              <a:spcBef>
                <a:spcPts val="0"/>
              </a:spcBef>
              <a:spcAft>
                <a:spcPts val="0"/>
              </a:spcAft>
              <a:buSzPts val="2100"/>
              <a:buNone/>
              <a:defRPr sz="2048"/>
            </a:lvl7pPr>
            <a:lvl8pPr lvl="7" algn="ctr">
              <a:lnSpc>
                <a:spcPct val="100000"/>
              </a:lnSpc>
              <a:spcBef>
                <a:spcPts val="0"/>
              </a:spcBef>
              <a:spcAft>
                <a:spcPts val="0"/>
              </a:spcAft>
              <a:buSzPts val="2100"/>
              <a:buNone/>
              <a:defRPr sz="2048"/>
            </a:lvl8pPr>
            <a:lvl9pPr lvl="8" algn="ctr">
              <a:lnSpc>
                <a:spcPct val="100000"/>
              </a:lnSpc>
              <a:spcBef>
                <a:spcPts val="0"/>
              </a:spcBef>
              <a:spcAft>
                <a:spcPts val="0"/>
              </a:spcAft>
              <a:buSzPts val="2100"/>
              <a:buNone/>
              <a:defRPr sz="2048"/>
            </a:lvl9pPr>
          </a:lstStyle>
          <a:p>
            <a:endParaRPr/>
          </a:p>
        </p:txBody>
      </p:sp>
      <p:sp>
        <p:nvSpPr>
          <p:cNvPr id="39" name="Google Shape;39;p9"/>
          <p:cNvSpPr txBox="1">
            <a:spLocks noGrp="1"/>
          </p:cNvSpPr>
          <p:nvPr>
            <p:ph type="body" idx="2"/>
          </p:nvPr>
        </p:nvSpPr>
        <p:spPr>
          <a:xfrm>
            <a:off x="4939500" y="1004097"/>
            <a:ext cx="3837000" cy="5124101"/>
          </a:xfrm>
          <a:prstGeom prst="rect">
            <a:avLst/>
          </a:prstGeom>
        </p:spPr>
        <p:txBody>
          <a:bodyPr spcFirstLastPara="1" wrap="square" lIns="91425" tIns="91425" rIns="91425" bIns="91425" anchor="ctr" anchorCtr="0">
            <a:noAutofit/>
          </a:bodyPr>
          <a:lstStyle>
            <a:lvl1pPr marL="445758" lvl="0" indent="-334319">
              <a:spcBef>
                <a:spcPts val="0"/>
              </a:spcBef>
              <a:spcAft>
                <a:spcPts val="0"/>
              </a:spcAft>
              <a:buSzPts val="1800"/>
              <a:buChar char="●"/>
              <a:defRPr/>
            </a:lvl1pPr>
            <a:lvl2pPr marL="891516" lvl="1" indent="-309555">
              <a:spcBef>
                <a:spcPts val="1560"/>
              </a:spcBef>
              <a:spcAft>
                <a:spcPts val="0"/>
              </a:spcAft>
              <a:buSzPts val="1400"/>
              <a:buChar char="○"/>
              <a:defRPr/>
            </a:lvl2pPr>
            <a:lvl3pPr marL="1337274" lvl="2" indent="-309555">
              <a:spcBef>
                <a:spcPts val="1560"/>
              </a:spcBef>
              <a:spcAft>
                <a:spcPts val="0"/>
              </a:spcAft>
              <a:buSzPts val="1400"/>
              <a:buChar char="■"/>
              <a:defRPr/>
            </a:lvl3pPr>
            <a:lvl4pPr marL="1783032" lvl="3" indent="-309555">
              <a:spcBef>
                <a:spcPts val="1560"/>
              </a:spcBef>
              <a:spcAft>
                <a:spcPts val="0"/>
              </a:spcAft>
              <a:buSzPts val="1400"/>
              <a:buChar char="●"/>
              <a:defRPr/>
            </a:lvl4pPr>
            <a:lvl5pPr marL="2228788" lvl="4" indent="-309555">
              <a:spcBef>
                <a:spcPts val="1560"/>
              </a:spcBef>
              <a:spcAft>
                <a:spcPts val="0"/>
              </a:spcAft>
              <a:buSzPts val="1400"/>
              <a:buChar char="○"/>
              <a:defRPr/>
            </a:lvl5pPr>
            <a:lvl6pPr marL="2674546" lvl="5" indent="-309555">
              <a:spcBef>
                <a:spcPts val="1560"/>
              </a:spcBef>
              <a:spcAft>
                <a:spcPts val="0"/>
              </a:spcAft>
              <a:buSzPts val="1400"/>
              <a:buChar char="■"/>
              <a:defRPr/>
            </a:lvl6pPr>
            <a:lvl7pPr marL="3120305" lvl="6" indent="-309555">
              <a:spcBef>
                <a:spcPts val="1560"/>
              </a:spcBef>
              <a:spcAft>
                <a:spcPts val="0"/>
              </a:spcAft>
              <a:buSzPts val="1400"/>
              <a:buChar char="●"/>
              <a:defRPr/>
            </a:lvl7pPr>
            <a:lvl8pPr marL="3566062" lvl="7" indent="-309555">
              <a:spcBef>
                <a:spcPts val="1560"/>
              </a:spcBef>
              <a:spcAft>
                <a:spcPts val="0"/>
              </a:spcAft>
              <a:buSzPts val="1400"/>
              <a:buChar char="○"/>
              <a:defRPr/>
            </a:lvl8pPr>
            <a:lvl9pPr marL="4011820" lvl="8" indent="-309555">
              <a:spcBef>
                <a:spcPts val="1560"/>
              </a:spcBef>
              <a:spcAft>
                <a:spcPts val="1560"/>
              </a:spcAft>
              <a:buSzPts val="1400"/>
              <a:buChar char="■"/>
              <a:defRPr/>
            </a:lvl9pPr>
          </a:lstStyle>
          <a:p>
            <a:endParaRPr/>
          </a:p>
        </p:txBody>
      </p:sp>
      <p:sp>
        <p:nvSpPr>
          <p:cNvPr id="40" name="Google Shape;40;p9"/>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866662"/>
            <a:ext cx="5998800" cy="839109"/>
          </a:xfrm>
          <a:prstGeom prst="rect">
            <a:avLst/>
          </a:prstGeom>
        </p:spPr>
        <p:txBody>
          <a:bodyPr spcFirstLastPara="1" wrap="square" lIns="91425" tIns="91425" rIns="91425" bIns="91425" anchor="ctr" anchorCtr="0">
            <a:noAutofit/>
          </a:bodyPr>
          <a:lstStyle>
            <a:lvl1pPr marL="445758" lvl="0" indent="-222879">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466618"/>
            <a:ext cx="548700" cy="545816"/>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17130"/>
            <a:ext cx="8520600" cy="794179"/>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98170"/>
            <a:ext cx="8520600" cy="4737619"/>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466618"/>
            <a:ext cx="548700" cy="545816"/>
          </a:xfrm>
          <a:prstGeom prst="rect">
            <a:avLst/>
          </a:prstGeom>
          <a:noFill/>
          <a:ln>
            <a:noFill/>
          </a:ln>
        </p:spPr>
        <p:txBody>
          <a:bodyPr spcFirstLastPara="1" wrap="square" lIns="91425" tIns="91425" rIns="91425" bIns="91425" anchor="ctr" anchorCtr="0">
            <a:noAutofit/>
          </a:bodyPr>
          <a:lstStyle>
            <a:lvl1pPr lvl="0" algn="r">
              <a:buNone/>
              <a:defRPr sz="975">
                <a:solidFill>
                  <a:schemeClr val="dk2"/>
                </a:solidFill>
              </a:defRPr>
            </a:lvl1pPr>
            <a:lvl2pPr lvl="1" algn="r">
              <a:buNone/>
              <a:defRPr sz="975">
                <a:solidFill>
                  <a:schemeClr val="dk2"/>
                </a:solidFill>
              </a:defRPr>
            </a:lvl2pPr>
            <a:lvl3pPr lvl="2" algn="r">
              <a:buNone/>
              <a:defRPr sz="975">
                <a:solidFill>
                  <a:schemeClr val="dk2"/>
                </a:solidFill>
              </a:defRPr>
            </a:lvl3pPr>
            <a:lvl4pPr lvl="3" algn="r">
              <a:buNone/>
              <a:defRPr sz="975">
                <a:solidFill>
                  <a:schemeClr val="dk2"/>
                </a:solidFill>
              </a:defRPr>
            </a:lvl4pPr>
            <a:lvl5pPr lvl="4" algn="r">
              <a:buNone/>
              <a:defRPr sz="975">
                <a:solidFill>
                  <a:schemeClr val="dk2"/>
                </a:solidFill>
              </a:defRPr>
            </a:lvl5pPr>
            <a:lvl6pPr lvl="5" algn="r">
              <a:buNone/>
              <a:defRPr sz="975">
                <a:solidFill>
                  <a:schemeClr val="dk2"/>
                </a:solidFill>
              </a:defRPr>
            </a:lvl6pPr>
            <a:lvl7pPr lvl="6" algn="r">
              <a:buNone/>
              <a:defRPr sz="975">
                <a:solidFill>
                  <a:schemeClr val="dk2"/>
                </a:solidFill>
              </a:defRPr>
            </a:lvl7pPr>
            <a:lvl8pPr lvl="7" algn="r">
              <a:buNone/>
              <a:defRPr sz="975">
                <a:solidFill>
                  <a:schemeClr val="dk2"/>
                </a:solidFill>
              </a:defRPr>
            </a:lvl8pPr>
            <a:lvl9pPr lvl="8" algn="r">
              <a:buNone/>
              <a:defRPr sz="975">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6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143129" y="79893"/>
            <a:ext cx="8870529" cy="877784"/>
          </a:xfrm>
          <a:prstGeom prst="rect">
            <a:avLst/>
          </a:prstGeom>
          <a:noFill/>
          <a:ln w="28575" cap="flat" cmpd="sng">
            <a:solidFill>
              <a:srgbClr val="0B5394"/>
            </a:solidFill>
            <a:prstDash val="solid"/>
            <a:round/>
            <a:headEnd type="none" w="sm" len="sm"/>
            <a:tailEnd type="none" w="sm" len="sm"/>
          </a:ln>
        </p:spPr>
        <p:txBody>
          <a:bodyPr spcFirstLastPara="1" wrap="square" lIns="89143" tIns="89143" rIns="89143" bIns="89143" anchor="t" anchorCtr="0">
            <a:noAutofit/>
          </a:bodyPr>
          <a:lstStyle/>
          <a:p>
            <a:endParaRPr sz="1365"/>
          </a:p>
        </p:txBody>
      </p:sp>
      <p:sp>
        <p:nvSpPr>
          <p:cNvPr id="56" name="Google Shape;56;p13"/>
          <p:cNvSpPr txBox="1"/>
          <p:nvPr/>
        </p:nvSpPr>
        <p:spPr>
          <a:xfrm>
            <a:off x="859222" y="994"/>
            <a:ext cx="8154441" cy="931604"/>
          </a:xfrm>
          <a:prstGeom prst="rect">
            <a:avLst/>
          </a:prstGeom>
          <a:noFill/>
          <a:ln>
            <a:noFill/>
          </a:ln>
        </p:spPr>
        <p:txBody>
          <a:bodyPr spcFirstLastPara="1" wrap="square" lIns="89143" tIns="89143" rIns="89143" bIns="89143" anchor="t" anchorCtr="0">
            <a:noAutofit/>
          </a:bodyPr>
          <a:lstStyle/>
          <a:p>
            <a:pPr algn="ctr">
              <a:lnSpc>
                <a:spcPct val="115000"/>
              </a:lnSpc>
            </a:pPr>
            <a:r>
              <a:rPr lang="en" sz="1170" b="1" dirty="0">
                <a:solidFill>
                  <a:srgbClr val="002F84"/>
                </a:solidFill>
                <a:latin typeface="Times New Roman"/>
                <a:ea typeface="Times New Roman"/>
                <a:cs typeface="Times New Roman"/>
                <a:sym typeface="Times New Roman"/>
              </a:rPr>
              <a:t>2022-2023 M.Sc. in Data Science and Analytics</a:t>
            </a:r>
            <a:endParaRPr sz="1170" b="1" dirty="0">
              <a:solidFill>
                <a:srgbClr val="002F84"/>
              </a:solidFill>
              <a:latin typeface="Times New Roman"/>
              <a:ea typeface="Times New Roman"/>
              <a:cs typeface="Times New Roman"/>
              <a:sym typeface="Times New Roman"/>
            </a:endParaRPr>
          </a:p>
          <a:p>
            <a:pPr algn="ctr">
              <a:lnSpc>
                <a:spcPct val="115000"/>
              </a:lnSpc>
            </a:pPr>
            <a:r>
              <a:rPr lang="en-CA" sz="1170" b="1" dirty="0">
                <a:solidFill>
                  <a:srgbClr val="002F84"/>
                </a:solidFill>
                <a:latin typeface="Times New Roman"/>
                <a:ea typeface="Times New Roman"/>
                <a:cs typeface="Times New Roman"/>
                <a:sym typeface="Times New Roman"/>
              </a:rPr>
              <a:t>EXPLORING DEEP LEARNING AND MACHIINE LEARNING TECHNIQUES TO PREVENT </a:t>
            </a:r>
          </a:p>
          <a:p>
            <a:pPr algn="ctr">
              <a:lnSpc>
                <a:spcPct val="115000"/>
              </a:lnSpc>
            </a:pPr>
            <a:r>
              <a:rPr lang="en-CA" sz="1170" b="1" dirty="0">
                <a:solidFill>
                  <a:srgbClr val="002F84"/>
                </a:solidFill>
                <a:latin typeface="Times New Roman"/>
                <a:ea typeface="Times New Roman"/>
                <a:cs typeface="Times New Roman"/>
                <a:sym typeface="Times New Roman"/>
              </a:rPr>
              <a:t>PAYMENT FRAUDS WITH THE HELP OF ENSEMBLE LEARNING</a:t>
            </a:r>
            <a:endParaRPr sz="1170" b="1" dirty="0">
              <a:solidFill>
                <a:srgbClr val="002F84"/>
              </a:solidFill>
              <a:latin typeface="Times New Roman"/>
              <a:ea typeface="Times New Roman"/>
              <a:cs typeface="Times New Roman"/>
              <a:sym typeface="Times New Roman"/>
            </a:endParaRPr>
          </a:p>
          <a:p>
            <a:pPr lvl="0" algn="ctr">
              <a:lnSpc>
                <a:spcPct val="115000"/>
              </a:lnSpc>
              <a:buClr>
                <a:schemeClr val="dk1"/>
              </a:buClr>
              <a:buSzPts val="1100"/>
            </a:pPr>
            <a:r>
              <a:rPr lang="en" sz="1170" b="1" dirty="0">
                <a:solidFill>
                  <a:srgbClr val="002F84"/>
                </a:solidFill>
                <a:latin typeface="Times New Roman"/>
                <a:ea typeface="Times New Roman"/>
                <a:cs typeface="Times New Roman"/>
                <a:sym typeface="Times New Roman"/>
              </a:rPr>
              <a:t>                Yurii Zmytrakov				     Supervisor: Dr. Fahid Shirazi	</a:t>
            </a:r>
            <a:endParaRPr sz="1170" b="1" dirty="0">
              <a:solidFill>
                <a:srgbClr val="002F84"/>
              </a:solidFill>
              <a:latin typeface="Times New Roman"/>
              <a:ea typeface="Times New Roman"/>
              <a:cs typeface="Times New Roman"/>
              <a:sym typeface="Times New Roman"/>
            </a:endParaRPr>
          </a:p>
        </p:txBody>
      </p:sp>
      <p:sp>
        <p:nvSpPr>
          <p:cNvPr id="57" name="Google Shape;57;p13"/>
          <p:cNvSpPr txBox="1"/>
          <p:nvPr/>
        </p:nvSpPr>
        <p:spPr>
          <a:xfrm>
            <a:off x="143129" y="1011497"/>
            <a:ext cx="8870531" cy="715176"/>
          </a:xfrm>
          <a:prstGeom prst="rect">
            <a:avLst/>
          </a:prstGeom>
          <a:noFill/>
          <a:ln w="28575" cap="flat" cmpd="sng">
            <a:solidFill>
              <a:srgbClr val="0B5394"/>
            </a:solidFill>
            <a:prstDash val="solid"/>
            <a:round/>
            <a:headEnd type="none" w="sm" len="sm"/>
            <a:tailEnd type="none" w="sm" len="sm"/>
          </a:ln>
        </p:spPr>
        <p:txBody>
          <a:bodyPr spcFirstLastPara="1" wrap="square" lIns="89143" tIns="89143" rIns="89143" bIns="89143" anchor="t" anchorCtr="0">
            <a:noAutofit/>
          </a:bodyPr>
          <a:lstStyle/>
          <a:p>
            <a:r>
              <a:rPr lang="en" sz="1170" b="1" dirty="0">
                <a:solidFill>
                  <a:srgbClr val="002F84"/>
                </a:solidFill>
                <a:latin typeface="Times New Roman"/>
                <a:ea typeface="Times New Roman"/>
                <a:cs typeface="Times New Roman"/>
                <a:sym typeface="Times New Roman"/>
              </a:rPr>
              <a:t>Objective: </a:t>
            </a:r>
          </a:p>
          <a:p>
            <a:r>
              <a:rPr lang="en-CA" sz="780" dirty="0">
                <a:solidFill>
                  <a:srgbClr val="002F84"/>
                </a:solidFill>
                <a:latin typeface="Times New Roman"/>
                <a:ea typeface="Times New Roman"/>
                <a:cs typeface="Times New Roman"/>
                <a:sym typeface="Times New Roman"/>
              </a:rPr>
              <a:t>Develop Machine Learning and Deep Learning models using Ensemble Voting to prevent fraudulent online transactions through binary classification. </a:t>
            </a:r>
            <a:r>
              <a:rPr lang="en-CA" sz="780" b="1" dirty="0">
                <a:solidFill>
                  <a:srgbClr val="002F84"/>
                </a:solidFill>
                <a:latin typeface="Times New Roman"/>
                <a:ea typeface="Times New Roman"/>
                <a:cs typeface="Times New Roman"/>
                <a:sym typeface="Times New Roman"/>
              </a:rPr>
              <a:t>Determine the most versatile and effective approach for integration into online and e-commerce payment platforms, aiming to reduce financial losses caused by fraud</a:t>
            </a:r>
            <a:r>
              <a:rPr lang="en-CA" sz="780" dirty="0">
                <a:solidFill>
                  <a:srgbClr val="002F84"/>
                </a:solidFill>
                <a:latin typeface="Times New Roman"/>
                <a:ea typeface="Times New Roman"/>
                <a:cs typeface="Times New Roman"/>
                <a:sym typeface="Times New Roman"/>
              </a:rPr>
              <a:t>. Identify accuracy-influencing factors, optimize algorithms to minimize false positives and negatives, construct and select features based on domain knowledge and best practices in Machine and Deep Learning for robust fraud detection and enhanced e-commerce and online banking security.</a:t>
            </a:r>
            <a:endParaRPr sz="975" dirty="0">
              <a:latin typeface="Times New Roman"/>
              <a:ea typeface="Times New Roman"/>
              <a:cs typeface="Times New Roman"/>
              <a:sym typeface="Times New Roman"/>
            </a:endParaRPr>
          </a:p>
          <a:p>
            <a:pPr>
              <a:lnSpc>
                <a:spcPct val="115000"/>
              </a:lnSpc>
            </a:pPr>
            <a:endParaRPr sz="1170" dirty="0">
              <a:latin typeface="Times New Roman"/>
              <a:ea typeface="Times New Roman"/>
              <a:cs typeface="Times New Roman"/>
              <a:sym typeface="Times New Roman"/>
            </a:endParaRPr>
          </a:p>
        </p:txBody>
      </p:sp>
      <p:sp>
        <p:nvSpPr>
          <p:cNvPr id="58" name="Google Shape;58;p13"/>
          <p:cNvSpPr txBox="1"/>
          <p:nvPr/>
        </p:nvSpPr>
        <p:spPr>
          <a:xfrm>
            <a:off x="143129" y="1811537"/>
            <a:ext cx="3298845" cy="2018905"/>
          </a:xfrm>
          <a:prstGeom prst="rect">
            <a:avLst/>
          </a:prstGeom>
          <a:noFill/>
          <a:ln w="28575" cap="flat" cmpd="sng">
            <a:solidFill>
              <a:srgbClr val="0B5394"/>
            </a:solidFill>
            <a:prstDash val="solid"/>
            <a:round/>
            <a:headEnd type="none" w="sm" len="sm"/>
            <a:tailEnd type="none" w="sm" len="sm"/>
          </a:ln>
        </p:spPr>
        <p:txBody>
          <a:bodyPr spcFirstLastPara="1" wrap="square" lIns="89143" tIns="89143" rIns="89143" bIns="89143" anchor="t" anchorCtr="0">
            <a:noAutofit/>
          </a:bodyPr>
          <a:lstStyle/>
          <a:p>
            <a:pPr>
              <a:lnSpc>
                <a:spcPct val="115000"/>
              </a:lnSpc>
            </a:pPr>
            <a:r>
              <a:rPr lang="en" sz="1170" b="1" dirty="0">
                <a:solidFill>
                  <a:srgbClr val="002F84"/>
                </a:solidFill>
                <a:latin typeface="Times New Roman"/>
                <a:ea typeface="Times New Roman"/>
                <a:cs typeface="Times New Roman"/>
                <a:sym typeface="Times New Roman"/>
              </a:rPr>
              <a:t>Background</a:t>
            </a:r>
            <a:r>
              <a:rPr lang="en" sz="1073" b="1" dirty="0">
                <a:solidFill>
                  <a:srgbClr val="002F84"/>
                </a:solidFill>
                <a:latin typeface="Times New Roman"/>
                <a:ea typeface="Times New Roman"/>
                <a:cs typeface="Times New Roman"/>
                <a:sym typeface="Times New Roman"/>
              </a:rPr>
              <a:t>: </a:t>
            </a:r>
          </a:p>
          <a:p>
            <a:pPr>
              <a:lnSpc>
                <a:spcPct val="115000"/>
              </a:lnSpc>
            </a:pPr>
            <a:r>
              <a:rPr lang="en-CA" sz="780" dirty="0">
                <a:solidFill>
                  <a:srgbClr val="002F84"/>
                </a:solidFill>
                <a:latin typeface="Times New Roman"/>
                <a:ea typeface="Times New Roman"/>
                <a:cs typeface="Times New Roman"/>
                <a:sym typeface="Times New Roman"/>
              </a:rPr>
              <a:t>In an increasingly digital world, safeguarding sensitive information and thwarting fraud is paramount. As online giants like Amazon, Apple, eBay, Microsoft, Best Buy, Walmart and other online retailers dominate the retail landscape, the popularity of online transactions soars. An increasing number of shoppers are transitioning from offline or in-store shopping to online shopping, opting to make payments via credit cards. In 2023, </a:t>
            </a:r>
            <a:r>
              <a:rPr lang="en-CA" sz="780" b="1" dirty="0">
                <a:solidFill>
                  <a:srgbClr val="002F84"/>
                </a:solidFill>
                <a:latin typeface="Times New Roman"/>
                <a:ea typeface="Times New Roman"/>
                <a:cs typeface="Times New Roman"/>
                <a:sym typeface="Times New Roman"/>
              </a:rPr>
              <a:t>fraudulent transactions are projected to surpass $41 billion globally, a number poised to escalate</a:t>
            </a:r>
            <a:r>
              <a:rPr lang="en-CA" sz="780" dirty="0">
                <a:solidFill>
                  <a:srgbClr val="002F84"/>
                </a:solidFill>
                <a:latin typeface="Times New Roman"/>
                <a:ea typeface="Times New Roman"/>
                <a:cs typeface="Times New Roman"/>
                <a:sym typeface="Times New Roman"/>
              </a:rPr>
              <a:t>. Detecting and preventing fraud is vital for both customer protection and retailer revenue preservation. This study introduces an ensemble approach, combining voting and deep learning models, for fraudulent online transaction detection. Approach efficacy will be gauged using accuracy, precision, recall, and confusion matrix metrics.</a:t>
            </a:r>
            <a:endParaRPr sz="780" dirty="0">
              <a:solidFill>
                <a:srgbClr val="002F84"/>
              </a:solidFill>
              <a:latin typeface="Times New Roman"/>
              <a:ea typeface="Times New Roman"/>
              <a:cs typeface="Times New Roman"/>
              <a:sym typeface="Times New Roman"/>
            </a:endParaRPr>
          </a:p>
        </p:txBody>
      </p:sp>
      <p:sp>
        <p:nvSpPr>
          <p:cNvPr id="59" name="Google Shape;59;p13"/>
          <p:cNvSpPr txBox="1"/>
          <p:nvPr/>
        </p:nvSpPr>
        <p:spPr>
          <a:xfrm>
            <a:off x="3508839" y="1813834"/>
            <a:ext cx="5504819" cy="2016608"/>
          </a:xfrm>
          <a:prstGeom prst="rect">
            <a:avLst/>
          </a:prstGeom>
          <a:noFill/>
          <a:ln w="28575" cap="flat" cmpd="sng">
            <a:solidFill>
              <a:srgbClr val="0B5394"/>
            </a:solidFill>
            <a:prstDash val="solid"/>
            <a:round/>
            <a:headEnd type="none" w="sm" len="sm"/>
            <a:tailEnd type="none" w="sm" len="sm"/>
          </a:ln>
        </p:spPr>
        <p:txBody>
          <a:bodyPr spcFirstLastPara="1" wrap="square" lIns="89143" tIns="89143" rIns="89143" bIns="89143" anchor="t" anchorCtr="0">
            <a:noAutofit/>
          </a:bodyPr>
          <a:lstStyle/>
          <a:p>
            <a:r>
              <a:rPr lang="en" sz="1170" b="1" dirty="0">
                <a:solidFill>
                  <a:srgbClr val="002F84"/>
                </a:solidFill>
                <a:latin typeface="Times New Roman"/>
                <a:ea typeface="Times New Roman"/>
                <a:cs typeface="Times New Roman"/>
                <a:sym typeface="Times New Roman"/>
              </a:rPr>
              <a:t>Results: </a:t>
            </a:r>
          </a:p>
          <a:p>
            <a:pPr>
              <a:lnSpc>
                <a:spcPct val="115000"/>
              </a:lnSpc>
            </a:pPr>
            <a:endParaRPr sz="1170" dirty="0">
              <a:latin typeface="Times New Roman"/>
              <a:ea typeface="Times New Roman"/>
              <a:cs typeface="Times New Roman"/>
              <a:sym typeface="Times New Roman"/>
            </a:endParaRPr>
          </a:p>
          <a:p>
            <a:pPr>
              <a:lnSpc>
                <a:spcPct val="115000"/>
              </a:lnSpc>
              <a:buClr>
                <a:schemeClr val="dk1"/>
              </a:buClr>
              <a:buSzPts val="1100"/>
            </a:pPr>
            <a:endParaRPr sz="1170" dirty="0">
              <a:latin typeface="Times New Roman"/>
              <a:ea typeface="Times New Roman"/>
              <a:cs typeface="Times New Roman"/>
              <a:sym typeface="Times New Roman"/>
            </a:endParaRPr>
          </a:p>
          <a:p>
            <a:endParaRPr sz="1365" dirty="0"/>
          </a:p>
        </p:txBody>
      </p:sp>
      <p:sp>
        <p:nvSpPr>
          <p:cNvPr id="60" name="Google Shape;60;p13"/>
          <p:cNvSpPr txBox="1"/>
          <p:nvPr/>
        </p:nvSpPr>
        <p:spPr>
          <a:xfrm>
            <a:off x="5433164" y="3896419"/>
            <a:ext cx="3580494" cy="3156325"/>
          </a:xfrm>
          <a:prstGeom prst="rect">
            <a:avLst/>
          </a:prstGeom>
          <a:noFill/>
          <a:ln w="28575" cap="flat" cmpd="sng">
            <a:solidFill>
              <a:srgbClr val="0B5394"/>
            </a:solidFill>
            <a:prstDash val="solid"/>
            <a:round/>
            <a:headEnd type="none" w="sm" len="sm"/>
            <a:tailEnd type="none" w="sm" len="sm"/>
          </a:ln>
        </p:spPr>
        <p:txBody>
          <a:bodyPr spcFirstLastPara="1" wrap="square" lIns="89143" tIns="89143" rIns="89143" bIns="89143" anchor="t" anchorCtr="0">
            <a:noAutofit/>
          </a:bodyPr>
          <a:lstStyle/>
          <a:p>
            <a:r>
              <a:rPr lang="en" sz="1170" b="1" dirty="0">
                <a:solidFill>
                  <a:srgbClr val="002F84"/>
                </a:solidFill>
                <a:latin typeface="Times New Roman"/>
                <a:ea typeface="Times New Roman"/>
                <a:cs typeface="Times New Roman"/>
                <a:sym typeface="Times New Roman"/>
              </a:rPr>
              <a:t>Conclusions: </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SMOTE was effective in addressing highly imbalanced dataset (99.8% non-fraudulent, 0.2% fraudulent transactions) by generating synthetic instances of minority class by interpolating between existing instances.</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Initial machine learning models, including LR, SVM, DT,RF, and KNN displayed varying performances. Remarkably, excelled in fraud detection. </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CNN displayed prowess in spotting false negatives, while LSTM and GRU showed comparable patterns.</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LSTM slightly outperformed GRU due to the specific temporal dependencies and patterns present in fraudulent activities, because of LSTM ability to capture the intricacies of fraud detection</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Epoch variations had mixed effects on performance across all models.</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Balancing accuracy and time complexity proved crucial in determining the winning model. LSTM and GRU took significantly longer to train compared to Random Forest. Depending on the business requirements, it can prove advantageous to mark suspicious transactions for manual approval. The occurrence of false negatives should not pose an issue.</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Ensemble voting resulted in a reduction in our model's accuracy. In future work, rather than optimizing models individually, we can explore the optimization of models as a unified classification model.</a:t>
            </a:r>
          </a:p>
          <a:p>
            <a:pPr marL="167159" indent="-167159">
              <a:lnSpc>
                <a:spcPct val="115000"/>
              </a:lnSpc>
              <a:buFont typeface="Arial" panose="020B0604020202020204" pitchFamily="34" charset="0"/>
              <a:buChar char="•"/>
            </a:pPr>
            <a:r>
              <a:rPr lang="en-CA" sz="780" dirty="0">
                <a:solidFill>
                  <a:srgbClr val="002F84"/>
                </a:solidFill>
                <a:latin typeface="Times New Roman" panose="02020603050405020304" pitchFamily="18" charset="0"/>
                <a:cs typeface="Times New Roman" panose="02020603050405020304" pitchFamily="18" charset="0"/>
              </a:rPr>
              <a:t>Future work could focus on improving data quality and preprocessing for informative features.</a:t>
            </a:r>
          </a:p>
        </p:txBody>
      </p:sp>
      <p:sp>
        <p:nvSpPr>
          <p:cNvPr id="61" name="Google Shape;61;p13"/>
          <p:cNvSpPr txBox="1"/>
          <p:nvPr/>
        </p:nvSpPr>
        <p:spPr>
          <a:xfrm>
            <a:off x="143131" y="3896420"/>
            <a:ext cx="5154177" cy="3156324"/>
          </a:xfrm>
          <a:prstGeom prst="rect">
            <a:avLst/>
          </a:prstGeom>
          <a:noFill/>
          <a:ln w="28575" cap="flat" cmpd="sng">
            <a:solidFill>
              <a:srgbClr val="0B5394"/>
            </a:solidFill>
            <a:prstDash val="solid"/>
            <a:round/>
            <a:headEnd type="none" w="sm" len="sm"/>
            <a:tailEnd type="none" w="sm" len="sm"/>
          </a:ln>
        </p:spPr>
        <p:txBody>
          <a:bodyPr spcFirstLastPara="1" wrap="square" lIns="89143" tIns="89143" rIns="89143" bIns="89143" anchor="t" anchorCtr="0">
            <a:noAutofit/>
          </a:bodyPr>
          <a:lstStyle/>
          <a:p>
            <a:pPr>
              <a:lnSpc>
                <a:spcPct val="115000"/>
              </a:lnSpc>
            </a:pPr>
            <a:r>
              <a:rPr lang="en" sz="1170" b="1" dirty="0">
                <a:solidFill>
                  <a:srgbClr val="002F84"/>
                </a:solidFill>
                <a:latin typeface="Times New Roman"/>
                <a:ea typeface="Times New Roman"/>
                <a:cs typeface="Times New Roman"/>
                <a:sym typeface="Times New Roman"/>
              </a:rPr>
              <a:t>Methodology: </a:t>
            </a:r>
          </a:p>
          <a:p>
            <a:pPr>
              <a:lnSpc>
                <a:spcPct val="115000"/>
              </a:lnSpc>
            </a:pPr>
            <a:r>
              <a:rPr lang="en-CA" sz="683" dirty="0">
                <a:solidFill>
                  <a:srgbClr val="002F84"/>
                </a:solidFill>
                <a:latin typeface="Times New Roman"/>
                <a:ea typeface="Times New Roman"/>
                <a:cs typeface="Times New Roman"/>
                <a:sym typeface="Times New Roman"/>
              </a:rPr>
              <a:t>Utilize a comprehensive approach combining both machine learning and deep learning methodologies to tackle the challenge of credit card fraud detection. This entails implementing five distinct machine learning models—Logistic Regression, Support Vector Machine, Decision Tree (depth=5), Random Forest (max sample 0.75), and K-Nearest Neighbors (neighbours=6)—and an additional five deep learning models—namely, Artificial Neural Network, Convolutional Neural Network, Recurrent Neural Network, Long Short-Term Memory, and Gated Recurrent Unit. Assessing these models' effectiveness involves the application of the confusion matrix to evaluate true positives, true negatives, false positives, and false negatives—providing invaluable insights into their performance. Moreover, key performance metrics such as accuracy, precision, recall, F1 Score, and Area Under the ROC Curve (AUC-ROC) will be leveraged to holistically gauge each model's capability in accurately detecting credit card fraud.</a:t>
            </a:r>
            <a:endParaRPr lang="en-CA" sz="780" dirty="0"/>
          </a:p>
          <a:p>
            <a:pPr>
              <a:lnSpc>
                <a:spcPct val="115000"/>
              </a:lnSpc>
            </a:pPr>
            <a:endParaRPr lang="en-CA" sz="683" dirty="0">
              <a:solidFill>
                <a:srgbClr val="002F84"/>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029EF989-CD0F-92BF-09CB-3D3579DBA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99" y="139075"/>
            <a:ext cx="625558" cy="3412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10;&#10;Description automatically generated">
            <a:extLst>
              <a:ext uri="{FF2B5EF4-FFF2-40B4-BE49-F238E27FC236}">
                <a16:creationId xmlns:a16="http://schemas.microsoft.com/office/drawing/2014/main" id="{6F2EDBE0-CBFE-58DD-C8BD-949A90C5CF41}"/>
              </a:ext>
            </a:extLst>
          </p:cNvPr>
          <p:cNvPicPr>
            <a:picLocks noChangeAspect="1"/>
          </p:cNvPicPr>
          <p:nvPr/>
        </p:nvPicPr>
        <p:blipFill>
          <a:blip r:embed="rId4"/>
          <a:stretch>
            <a:fillRect/>
          </a:stretch>
        </p:blipFill>
        <p:spPr>
          <a:xfrm>
            <a:off x="859221" y="139077"/>
            <a:ext cx="835733" cy="397316"/>
          </a:xfrm>
          <a:prstGeom prst="rect">
            <a:avLst/>
          </a:prstGeom>
        </p:spPr>
      </p:pic>
      <p:graphicFrame>
        <p:nvGraphicFramePr>
          <p:cNvPr id="4" name="Table 4">
            <a:extLst>
              <a:ext uri="{FF2B5EF4-FFF2-40B4-BE49-F238E27FC236}">
                <a16:creationId xmlns:a16="http://schemas.microsoft.com/office/drawing/2014/main" id="{1F1F1CF3-6479-0380-8FC7-D510831F0068}"/>
              </a:ext>
            </a:extLst>
          </p:cNvPr>
          <p:cNvGraphicFramePr>
            <a:graphicFrameLocks noGrp="1"/>
          </p:cNvGraphicFramePr>
          <p:nvPr>
            <p:extLst>
              <p:ext uri="{D42A27DB-BD31-4B8C-83A1-F6EECF244321}">
                <p14:modId xmlns:p14="http://schemas.microsoft.com/office/powerpoint/2010/main" val="3887229015"/>
              </p:ext>
            </p:extLst>
          </p:nvPr>
        </p:nvGraphicFramePr>
        <p:xfrm>
          <a:off x="3624257" y="2072343"/>
          <a:ext cx="1464236" cy="1705936"/>
        </p:xfrm>
        <a:graphic>
          <a:graphicData uri="http://schemas.openxmlformats.org/drawingml/2006/table">
            <a:tbl>
              <a:tblPr firstRow="1" bandRow="1">
                <a:tableStyleId>{35758FB7-9AC5-4552-8A53-C91805E547FA}</a:tableStyleId>
              </a:tblPr>
              <a:tblGrid>
                <a:gridCol w="818805">
                  <a:extLst>
                    <a:ext uri="{9D8B030D-6E8A-4147-A177-3AD203B41FA5}">
                      <a16:colId xmlns:a16="http://schemas.microsoft.com/office/drawing/2014/main" val="3225824124"/>
                    </a:ext>
                  </a:extLst>
                </a:gridCol>
                <a:gridCol w="645431">
                  <a:extLst>
                    <a:ext uri="{9D8B030D-6E8A-4147-A177-3AD203B41FA5}">
                      <a16:colId xmlns:a16="http://schemas.microsoft.com/office/drawing/2014/main" val="1559551953"/>
                    </a:ext>
                  </a:extLst>
                </a:gridCol>
              </a:tblGrid>
              <a:tr h="121921">
                <a:tc>
                  <a:txBody>
                    <a:bodyPr/>
                    <a:lstStyle/>
                    <a:p>
                      <a:pPr algn="ctr"/>
                      <a:r>
                        <a:rPr lang="en-US" sz="800" b="1" dirty="0"/>
                        <a:t>Model</a:t>
                      </a:r>
                      <a:endParaRPr lang="en-CA" sz="800" b="1" dirty="0"/>
                    </a:p>
                  </a:txBody>
                  <a:tcPr marL="0" marR="0" marT="0" marB="0" anchor="ctr"/>
                </a:tc>
                <a:tc>
                  <a:txBody>
                    <a:bodyPr/>
                    <a:lstStyle/>
                    <a:p>
                      <a:pPr algn="ctr"/>
                      <a:r>
                        <a:rPr lang="en-US" sz="800" b="1" dirty="0"/>
                        <a:t>Accuracy</a:t>
                      </a:r>
                      <a:endParaRPr lang="en-CA" sz="800" b="1" dirty="0"/>
                    </a:p>
                  </a:txBody>
                  <a:tcPr marL="0" marR="0" marT="0" marB="0" anchor="ctr"/>
                </a:tc>
                <a:extLst>
                  <a:ext uri="{0D108BD9-81ED-4DB2-BD59-A6C34878D82A}">
                    <a16:rowId xmlns:a16="http://schemas.microsoft.com/office/drawing/2014/main" val="2186975417"/>
                  </a:ext>
                </a:extLst>
              </a:tr>
              <a:tr h="121785">
                <a:tc>
                  <a:txBody>
                    <a:bodyPr/>
                    <a:lstStyle/>
                    <a:p>
                      <a:pPr algn="ctr"/>
                      <a:r>
                        <a:rPr lang="en-US" sz="600" dirty="0"/>
                        <a:t>Logistic Regression</a:t>
                      </a:r>
                      <a:endParaRPr lang="en-CA" sz="600" dirty="0"/>
                    </a:p>
                  </a:txBody>
                  <a:tcPr marL="0" marR="0" marT="0" marB="0" anchor="ctr"/>
                </a:tc>
                <a:tc>
                  <a:txBody>
                    <a:bodyPr/>
                    <a:lstStyle/>
                    <a:p>
                      <a:pPr algn="ctr"/>
                      <a:r>
                        <a:rPr lang="en-US" sz="600" dirty="0"/>
                        <a:t>0.98</a:t>
                      </a:r>
                      <a:endParaRPr lang="en-CA" sz="600" dirty="0"/>
                    </a:p>
                  </a:txBody>
                  <a:tcPr marL="0" marR="0" marT="0" marB="0" anchor="ctr"/>
                </a:tc>
                <a:extLst>
                  <a:ext uri="{0D108BD9-81ED-4DB2-BD59-A6C34878D82A}">
                    <a16:rowId xmlns:a16="http://schemas.microsoft.com/office/drawing/2014/main" val="2780407064"/>
                  </a:ext>
                </a:extLst>
              </a:tr>
              <a:tr h="182880">
                <a:tc>
                  <a:txBody>
                    <a:bodyPr/>
                    <a:lstStyle/>
                    <a:p>
                      <a:pPr algn="ctr"/>
                      <a:r>
                        <a:rPr lang="en-US" sz="600" dirty="0"/>
                        <a:t>Support Vector Classification</a:t>
                      </a:r>
                      <a:endParaRPr lang="en-CA" sz="600" dirty="0"/>
                    </a:p>
                  </a:txBody>
                  <a:tcPr marL="0" marR="0" marT="0" marB="0" anchor="ctr"/>
                </a:tc>
                <a:tc>
                  <a:txBody>
                    <a:bodyPr/>
                    <a:lstStyle/>
                    <a:p>
                      <a:pPr algn="ctr"/>
                      <a:r>
                        <a:rPr lang="en-US" sz="600" dirty="0"/>
                        <a:t>0.98</a:t>
                      </a:r>
                      <a:endParaRPr lang="en-CA" sz="600" dirty="0"/>
                    </a:p>
                  </a:txBody>
                  <a:tcPr marL="0" marR="0" marT="0" marB="0" anchor="ctr"/>
                </a:tc>
                <a:extLst>
                  <a:ext uri="{0D108BD9-81ED-4DB2-BD59-A6C34878D82A}">
                    <a16:rowId xmlns:a16="http://schemas.microsoft.com/office/drawing/2014/main" val="1773970174"/>
                  </a:ext>
                </a:extLst>
              </a:tr>
              <a:tr h="121785">
                <a:tc>
                  <a:txBody>
                    <a:bodyPr/>
                    <a:lstStyle/>
                    <a:p>
                      <a:pPr algn="ctr"/>
                      <a:r>
                        <a:rPr lang="en-US" sz="600" dirty="0"/>
                        <a:t>Decision Tree</a:t>
                      </a:r>
                      <a:endParaRPr lang="en-CA" sz="600" dirty="0"/>
                    </a:p>
                  </a:txBody>
                  <a:tcPr marL="0" marR="0" marT="0" marB="0" anchor="ctr"/>
                </a:tc>
                <a:tc>
                  <a:txBody>
                    <a:bodyPr/>
                    <a:lstStyle/>
                    <a:p>
                      <a:pPr algn="ctr"/>
                      <a:r>
                        <a:rPr lang="en-US" sz="600" dirty="0"/>
                        <a:t>0.95</a:t>
                      </a:r>
                      <a:endParaRPr lang="en-CA" sz="600" dirty="0"/>
                    </a:p>
                  </a:txBody>
                  <a:tcPr marL="0" marR="0" marT="0" marB="0" anchor="ctr"/>
                </a:tc>
                <a:extLst>
                  <a:ext uri="{0D108BD9-81ED-4DB2-BD59-A6C34878D82A}">
                    <a16:rowId xmlns:a16="http://schemas.microsoft.com/office/drawing/2014/main" val="170325768"/>
                  </a:ext>
                </a:extLst>
              </a:tr>
              <a:tr h="121785">
                <a:tc>
                  <a:txBody>
                    <a:bodyPr/>
                    <a:lstStyle/>
                    <a:p>
                      <a:pPr algn="ctr"/>
                      <a:r>
                        <a:rPr lang="en-US" sz="600" b="1" dirty="0"/>
                        <a:t>Random Forest</a:t>
                      </a:r>
                      <a:endParaRPr lang="en-CA" sz="600" b="1" dirty="0"/>
                    </a:p>
                  </a:txBody>
                  <a:tcPr marL="0" marR="0" marT="0" marB="0" anchor="ctr"/>
                </a:tc>
                <a:tc>
                  <a:txBody>
                    <a:bodyPr/>
                    <a:lstStyle/>
                    <a:p>
                      <a:pPr algn="ctr"/>
                      <a:r>
                        <a:rPr lang="en-US" sz="600" b="1" dirty="0"/>
                        <a:t>1</a:t>
                      </a:r>
                      <a:endParaRPr lang="en-CA" sz="600" b="1" dirty="0"/>
                    </a:p>
                  </a:txBody>
                  <a:tcPr marL="0" marR="0" marT="0" marB="0" anchor="ctr"/>
                </a:tc>
                <a:extLst>
                  <a:ext uri="{0D108BD9-81ED-4DB2-BD59-A6C34878D82A}">
                    <a16:rowId xmlns:a16="http://schemas.microsoft.com/office/drawing/2014/main" val="1203795201"/>
                  </a:ext>
                </a:extLst>
              </a:tr>
              <a:tr h="121785">
                <a:tc>
                  <a:txBody>
                    <a:bodyPr/>
                    <a:lstStyle/>
                    <a:p>
                      <a:pPr algn="ctr"/>
                      <a:r>
                        <a:rPr lang="en-US" sz="600" dirty="0"/>
                        <a:t>KNN</a:t>
                      </a:r>
                      <a:endParaRPr lang="en-CA" sz="600" dirty="0"/>
                    </a:p>
                  </a:txBody>
                  <a:tcPr marL="0" marR="0" marT="0" marB="0" anchor="ctr"/>
                </a:tc>
                <a:tc>
                  <a:txBody>
                    <a:bodyPr/>
                    <a:lstStyle/>
                    <a:p>
                      <a:pPr algn="ctr"/>
                      <a:r>
                        <a:rPr lang="en-US" sz="600" dirty="0"/>
                        <a:t>0.998</a:t>
                      </a:r>
                      <a:endParaRPr lang="en-CA" sz="600" dirty="0"/>
                    </a:p>
                  </a:txBody>
                  <a:tcPr marL="0" marR="0" marT="0" marB="0" anchor="ctr"/>
                </a:tc>
                <a:extLst>
                  <a:ext uri="{0D108BD9-81ED-4DB2-BD59-A6C34878D82A}">
                    <a16:rowId xmlns:a16="http://schemas.microsoft.com/office/drawing/2014/main" val="1225317527"/>
                  </a:ext>
                </a:extLst>
              </a:tr>
              <a:tr h="121785">
                <a:tc>
                  <a:txBody>
                    <a:bodyPr/>
                    <a:lstStyle/>
                    <a:p>
                      <a:pPr algn="ctr"/>
                      <a:r>
                        <a:rPr lang="en-US" sz="600" dirty="0"/>
                        <a:t>Artificial Neural </a:t>
                      </a:r>
                      <a:r>
                        <a:rPr lang="en-US" sz="600" dirty="0" err="1"/>
                        <a:t>Nework</a:t>
                      </a:r>
                      <a:endParaRPr lang="en-CA" sz="600" dirty="0"/>
                    </a:p>
                  </a:txBody>
                  <a:tcPr marL="0" marR="0" marT="0" marB="0" anchor="ctr"/>
                </a:tc>
                <a:tc>
                  <a:txBody>
                    <a:bodyPr/>
                    <a:lstStyle/>
                    <a:p>
                      <a:pPr algn="ctr"/>
                      <a:r>
                        <a:rPr lang="en-US" sz="600" dirty="0"/>
                        <a:t>0.96</a:t>
                      </a:r>
                      <a:endParaRPr lang="en-CA" sz="600" dirty="0"/>
                    </a:p>
                  </a:txBody>
                  <a:tcPr marL="0" marR="0" marT="0" marB="0" anchor="ctr"/>
                </a:tc>
                <a:extLst>
                  <a:ext uri="{0D108BD9-81ED-4DB2-BD59-A6C34878D82A}">
                    <a16:rowId xmlns:a16="http://schemas.microsoft.com/office/drawing/2014/main" val="2064699627"/>
                  </a:ext>
                </a:extLst>
              </a:tr>
              <a:tr h="182880">
                <a:tc>
                  <a:txBody>
                    <a:bodyPr/>
                    <a:lstStyle/>
                    <a:p>
                      <a:pPr algn="ctr"/>
                      <a:r>
                        <a:rPr lang="en-US" sz="600" dirty="0"/>
                        <a:t>Convolutional Neural Network</a:t>
                      </a:r>
                      <a:endParaRPr lang="en-CA" sz="600" dirty="0"/>
                    </a:p>
                  </a:txBody>
                  <a:tcPr marL="0" marR="0" marT="0" marB="0" anchor="ctr"/>
                </a:tc>
                <a:tc>
                  <a:txBody>
                    <a:bodyPr/>
                    <a:lstStyle/>
                    <a:p>
                      <a:pPr algn="ctr"/>
                      <a:r>
                        <a:rPr lang="en-US" sz="600" dirty="0"/>
                        <a:t>0.985</a:t>
                      </a:r>
                      <a:endParaRPr lang="en-CA" sz="600" dirty="0"/>
                    </a:p>
                  </a:txBody>
                  <a:tcPr marL="0" marR="0" marT="0" marB="0" anchor="ctr"/>
                </a:tc>
                <a:extLst>
                  <a:ext uri="{0D108BD9-81ED-4DB2-BD59-A6C34878D82A}">
                    <a16:rowId xmlns:a16="http://schemas.microsoft.com/office/drawing/2014/main" val="3422801745"/>
                  </a:ext>
                </a:extLst>
              </a:tr>
              <a:tr h="182880">
                <a:tc>
                  <a:txBody>
                    <a:bodyPr/>
                    <a:lstStyle/>
                    <a:p>
                      <a:pPr algn="ctr"/>
                      <a:r>
                        <a:rPr lang="en-US" sz="600" dirty="0"/>
                        <a:t>Recurrent Neural Network</a:t>
                      </a:r>
                      <a:endParaRPr lang="en-CA" sz="600" dirty="0"/>
                    </a:p>
                  </a:txBody>
                  <a:tcPr marL="0" marR="0" marT="0" marB="0" anchor="ctr"/>
                </a:tc>
                <a:tc>
                  <a:txBody>
                    <a:bodyPr/>
                    <a:lstStyle/>
                    <a:p>
                      <a:pPr algn="ctr"/>
                      <a:r>
                        <a:rPr lang="en-US" sz="600" dirty="0"/>
                        <a:t>0.982</a:t>
                      </a:r>
                      <a:endParaRPr lang="en-CA" sz="600" dirty="0"/>
                    </a:p>
                  </a:txBody>
                  <a:tcPr marL="0" marR="0" marT="0" marB="0" anchor="ctr"/>
                </a:tc>
                <a:extLst>
                  <a:ext uri="{0D108BD9-81ED-4DB2-BD59-A6C34878D82A}">
                    <a16:rowId xmlns:a16="http://schemas.microsoft.com/office/drawing/2014/main" val="2513699203"/>
                  </a:ext>
                </a:extLst>
              </a:tr>
              <a:tr h="182880">
                <a:tc>
                  <a:txBody>
                    <a:bodyPr/>
                    <a:lstStyle/>
                    <a:p>
                      <a:pPr algn="ctr"/>
                      <a:r>
                        <a:rPr lang="en-US" sz="600" dirty="0"/>
                        <a:t>Long Short-Term Memory</a:t>
                      </a:r>
                      <a:endParaRPr lang="en-CA" sz="600" dirty="0"/>
                    </a:p>
                  </a:txBody>
                  <a:tcPr marL="0" marR="0" marT="0" marB="0" anchor="ctr"/>
                </a:tc>
                <a:tc>
                  <a:txBody>
                    <a:bodyPr/>
                    <a:lstStyle/>
                    <a:p>
                      <a:pPr algn="ctr"/>
                      <a:r>
                        <a:rPr lang="en-US" sz="600" dirty="0"/>
                        <a:t>0.992</a:t>
                      </a:r>
                      <a:endParaRPr lang="en-CA" sz="600" dirty="0"/>
                    </a:p>
                  </a:txBody>
                  <a:tcPr marL="0" marR="0" marT="0" marB="0" anchor="ctr"/>
                </a:tc>
                <a:extLst>
                  <a:ext uri="{0D108BD9-81ED-4DB2-BD59-A6C34878D82A}">
                    <a16:rowId xmlns:a16="http://schemas.microsoft.com/office/drawing/2014/main" val="2568285575"/>
                  </a:ext>
                </a:extLst>
              </a:tr>
              <a:tr h="121785">
                <a:tc>
                  <a:txBody>
                    <a:bodyPr/>
                    <a:lstStyle/>
                    <a:p>
                      <a:pPr algn="ctr"/>
                      <a:r>
                        <a:rPr lang="en-US" sz="600" dirty="0"/>
                        <a:t>Gated Recurrent Unit</a:t>
                      </a:r>
                      <a:endParaRPr lang="en-CA" sz="600" dirty="0"/>
                    </a:p>
                  </a:txBody>
                  <a:tcPr marL="0" marR="0" marT="0" marB="0" anchor="ctr"/>
                </a:tc>
                <a:tc>
                  <a:txBody>
                    <a:bodyPr/>
                    <a:lstStyle/>
                    <a:p>
                      <a:pPr algn="ctr"/>
                      <a:r>
                        <a:rPr lang="en-US" sz="600" dirty="0"/>
                        <a:t>0.99</a:t>
                      </a:r>
                      <a:endParaRPr lang="en-CA" sz="600" dirty="0"/>
                    </a:p>
                  </a:txBody>
                  <a:tcPr marL="0" marR="0" marT="0" marB="0" anchor="ctr"/>
                </a:tc>
                <a:extLst>
                  <a:ext uri="{0D108BD9-81ED-4DB2-BD59-A6C34878D82A}">
                    <a16:rowId xmlns:a16="http://schemas.microsoft.com/office/drawing/2014/main" val="1653442800"/>
                  </a:ext>
                </a:extLst>
              </a:tr>
              <a:tr h="121785">
                <a:tc>
                  <a:txBody>
                    <a:bodyPr/>
                    <a:lstStyle/>
                    <a:p>
                      <a:pPr algn="ctr"/>
                      <a:r>
                        <a:rPr lang="en-US" sz="600" dirty="0"/>
                        <a:t>Ensemble voting</a:t>
                      </a:r>
                      <a:endParaRPr lang="en-CA" sz="600" dirty="0"/>
                    </a:p>
                  </a:txBody>
                  <a:tcPr marL="0" marR="0" marT="0" marB="0" anchor="ctr"/>
                </a:tc>
                <a:tc>
                  <a:txBody>
                    <a:bodyPr/>
                    <a:lstStyle/>
                    <a:p>
                      <a:pPr algn="ctr"/>
                      <a:r>
                        <a:rPr lang="en-US" sz="600" dirty="0"/>
                        <a:t>0.97</a:t>
                      </a:r>
                      <a:endParaRPr lang="en-CA" sz="600" dirty="0"/>
                    </a:p>
                  </a:txBody>
                  <a:tcPr marL="0" marR="0" marT="0" marB="0" anchor="ctr"/>
                </a:tc>
                <a:extLst>
                  <a:ext uri="{0D108BD9-81ED-4DB2-BD59-A6C34878D82A}">
                    <a16:rowId xmlns:a16="http://schemas.microsoft.com/office/drawing/2014/main" val="2642428257"/>
                  </a:ext>
                </a:extLst>
              </a:tr>
            </a:tbl>
          </a:graphicData>
        </a:graphic>
      </p:graphicFrame>
      <p:pic>
        <p:nvPicPr>
          <p:cNvPr id="6" name="Picture 5">
            <a:extLst>
              <a:ext uri="{FF2B5EF4-FFF2-40B4-BE49-F238E27FC236}">
                <a16:creationId xmlns:a16="http://schemas.microsoft.com/office/drawing/2014/main" id="{E4351E72-86E3-26DE-3DAA-B21D69F8B9F7}"/>
              </a:ext>
            </a:extLst>
          </p:cNvPr>
          <p:cNvPicPr>
            <a:picLocks noChangeAspect="1"/>
          </p:cNvPicPr>
          <p:nvPr/>
        </p:nvPicPr>
        <p:blipFill rotWithShape="1">
          <a:blip r:embed="rId5"/>
          <a:srcRect t="6251"/>
          <a:stretch/>
        </p:blipFill>
        <p:spPr>
          <a:xfrm>
            <a:off x="7208201" y="2074095"/>
            <a:ext cx="1731676" cy="1429404"/>
          </a:xfrm>
          <a:prstGeom prst="rect">
            <a:avLst/>
          </a:prstGeom>
        </p:spPr>
      </p:pic>
      <p:pic>
        <p:nvPicPr>
          <p:cNvPr id="8" name="Picture 7">
            <a:extLst>
              <a:ext uri="{FF2B5EF4-FFF2-40B4-BE49-F238E27FC236}">
                <a16:creationId xmlns:a16="http://schemas.microsoft.com/office/drawing/2014/main" id="{4964D925-06AA-0DF9-06B4-B0FD7921C094}"/>
              </a:ext>
            </a:extLst>
          </p:cNvPr>
          <p:cNvPicPr>
            <a:picLocks noChangeAspect="1"/>
          </p:cNvPicPr>
          <p:nvPr/>
        </p:nvPicPr>
        <p:blipFill rotWithShape="1">
          <a:blip r:embed="rId6"/>
          <a:srcRect t="5883"/>
          <a:stretch/>
        </p:blipFill>
        <p:spPr>
          <a:xfrm>
            <a:off x="5162274" y="2048141"/>
            <a:ext cx="2045927" cy="1524712"/>
          </a:xfrm>
          <a:prstGeom prst="rect">
            <a:avLst/>
          </a:prstGeom>
        </p:spPr>
      </p:pic>
      <p:pic>
        <p:nvPicPr>
          <p:cNvPr id="9" name="Picture 8" descr="A diagram of a computer program&#10;&#10;Description automatically generated">
            <a:extLst>
              <a:ext uri="{FF2B5EF4-FFF2-40B4-BE49-F238E27FC236}">
                <a16:creationId xmlns:a16="http://schemas.microsoft.com/office/drawing/2014/main" id="{1963E592-AB91-245D-09E7-D5AAF93CC54A}"/>
              </a:ext>
            </a:extLst>
          </p:cNvPr>
          <p:cNvPicPr>
            <a:picLocks noChangeAspect="1"/>
          </p:cNvPicPr>
          <p:nvPr/>
        </p:nvPicPr>
        <p:blipFill>
          <a:blip r:embed="rId7"/>
          <a:stretch>
            <a:fillRect/>
          </a:stretch>
        </p:blipFill>
        <p:spPr>
          <a:xfrm>
            <a:off x="3365229" y="5582608"/>
            <a:ext cx="1829179" cy="117503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A087ED2A-8A2C-BA2E-D64D-DE05E1C24AD0}"/>
              </a:ext>
            </a:extLst>
          </p:cNvPr>
          <p:cNvPicPr>
            <a:picLocks noChangeAspect="1"/>
          </p:cNvPicPr>
          <p:nvPr/>
        </p:nvPicPr>
        <p:blipFill>
          <a:blip r:embed="rId8"/>
          <a:stretch>
            <a:fillRect/>
          </a:stretch>
        </p:blipFill>
        <p:spPr>
          <a:xfrm>
            <a:off x="1575310" y="5401472"/>
            <a:ext cx="1654063" cy="1405008"/>
          </a:xfrm>
          <a:prstGeom prst="rect">
            <a:avLst/>
          </a:prstGeom>
        </p:spPr>
      </p:pic>
      <p:pic>
        <p:nvPicPr>
          <p:cNvPr id="15" name="Picture 14">
            <a:extLst>
              <a:ext uri="{FF2B5EF4-FFF2-40B4-BE49-F238E27FC236}">
                <a16:creationId xmlns:a16="http://schemas.microsoft.com/office/drawing/2014/main" id="{2DC0D5AC-8BC4-4F2C-28E5-11CEDA9854C6}"/>
              </a:ext>
            </a:extLst>
          </p:cNvPr>
          <p:cNvPicPr>
            <a:picLocks noChangeAspect="1"/>
          </p:cNvPicPr>
          <p:nvPr/>
        </p:nvPicPr>
        <p:blipFill>
          <a:blip r:embed="rId9"/>
          <a:stretch>
            <a:fillRect/>
          </a:stretch>
        </p:blipFill>
        <p:spPr>
          <a:xfrm>
            <a:off x="463742" y="5393904"/>
            <a:ext cx="848040" cy="1363738"/>
          </a:xfrm>
          <a:prstGeom prst="rect">
            <a:avLst/>
          </a:prstGeom>
        </p:spPr>
      </p:pic>
      <p:sp>
        <p:nvSpPr>
          <p:cNvPr id="16" name="TextBox 15">
            <a:extLst>
              <a:ext uri="{FF2B5EF4-FFF2-40B4-BE49-F238E27FC236}">
                <a16:creationId xmlns:a16="http://schemas.microsoft.com/office/drawing/2014/main" id="{D57870D8-AC7C-309D-F23C-3AC9EF86DCC5}"/>
              </a:ext>
            </a:extLst>
          </p:cNvPr>
          <p:cNvSpPr txBox="1"/>
          <p:nvPr/>
        </p:nvSpPr>
        <p:spPr>
          <a:xfrm>
            <a:off x="248004" y="6806480"/>
            <a:ext cx="1279517" cy="197426"/>
          </a:xfrm>
          <a:prstGeom prst="rect">
            <a:avLst/>
          </a:prstGeom>
          <a:noFill/>
        </p:spPr>
        <p:txBody>
          <a:bodyPr wrap="none" rtlCol="0">
            <a:spAutoFit/>
          </a:bodyPr>
          <a:lstStyle/>
          <a:p>
            <a:r>
              <a:rPr lang="en-US" sz="683" dirty="0"/>
              <a:t>LSTM and GRU architecture</a:t>
            </a:r>
            <a:endParaRPr lang="en-CA" sz="683" dirty="0"/>
          </a:p>
        </p:txBody>
      </p:sp>
      <p:sp>
        <p:nvSpPr>
          <p:cNvPr id="19" name="TextBox 18">
            <a:extLst>
              <a:ext uri="{FF2B5EF4-FFF2-40B4-BE49-F238E27FC236}">
                <a16:creationId xmlns:a16="http://schemas.microsoft.com/office/drawing/2014/main" id="{10DD517D-AD65-0732-F652-6875AFE23972}"/>
              </a:ext>
            </a:extLst>
          </p:cNvPr>
          <p:cNvSpPr txBox="1"/>
          <p:nvPr/>
        </p:nvSpPr>
        <p:spPr>
          <a:xfrm>
            <a:off x="1808268" y="6806480"/>
            <a:ext cx="1188146" cy="197426"/>
          </a:xfrm>
          <a:prstGeom prst="rect">
            <a:avLst/>
          </a:prstGeom>
          <a:noFill/>
        </p:spPr>
        <p:txBody>
          <a:bodyPr wrap="none" rtlCol="0">
            <a:spAutoFit/>
          </a:bodyPr>
          <a:lstStyle/>
          <a:p>
            <a:r>
              <a:rPr lang="en-US" sz="683" dirty="0"/>
              <a:t>Confusion Matrix example</a:t>
            </a:r>
            <a:endParaRPr lang="en-CA" sz="683" dirty="0"/>
          </a:p>
        </p:txBody>
      </p:sp>
      <p:sp>
        <p:nvSpPr>
          <p:cNvPr id="20" name="TextBox 19">
            <a:extLst>
              <a:ext uri="{FF2B5EF4-FFF2-40B4-BE49-F238E27FC236}">
                <a16:creationId xmlns:a16="http://schemas.microsoft.com/office/drawing/2014/main" id="{0B2DC8B5-4EDF-62EA-B89F-797FA88345D7}"/>
              </a:ext>
            </a:extLst>
          </p:cNvPr>
          <p:cNvSpPr txBox="1"/>
          <p:nvPr/>
        </p:nvSpPr>
        <p:spPr>
          <a:xfrm>
            <a:off x="3673117" y="6806480"/>
            <a:ext cx="1220206" cy="197426"/>
          </a:xfrm>
          <a:prstGeom prst="rect">
            <a:avLst/>
          </a:prstGeom>
          <a:noFill/>
        </p:spPr>
        <p:txBody>
          <a:bodyPr wrap="none" rtlCol="0">
            <a:spAutoFit/>
          </a:bodyPr>
          <a:lstStyle/>
          <a:p>
            <a:r>
              <a:rPr lang="en-US" sz="683" dirty="0"/>
              <a:t>Ensemble Voting Classifier</a:t>
            </a:r>
            <a:endParaRPr lang="en-CA" sz="683" dirty="0"/>
          </a:p>
        </p:txBody>
      </p:sp>
      <p:sp>
        <p:nvSpPr>
          <p:cNvPr id="21" name="TextBox 20">
            <a:extLst>
              <a:ext uri="{FF2B5EF4-FFF2-40B4-BE49-F238E27FC236}">
                <a16:creationId xmlns:a16="http://schemas.microsoft.com/office/drawing/2014/main" id="{5D969F87-5D78-92DA-863A-7FDB489D54AF}"/>
              </a:ext>
            </a:extLst>
          </p:cNvPr>
          <p:cNvSpPr txBox="1"/>
          <p:nvPr/>
        </p:nvSpPr>
        <p:spPr>
          <a:xfrm>
            <a:off x="5861270" y="3548706"/>
            <a:ext cx="647934" cy="242374"/>
          </a:xfrm>
          <a:prstGeom prst="rect">
            <a:avLst/>
          </a:prstGeom>
          <a:noFill/>
        </p:spPr>
        <p:txBody>
          <a:bodyPr wrap="none" rtlCol="0">
            <a:spAutoFit/>
          </a:bodyPr>
          <a:lstStyle/>
          <a:p>
            <a:r>
              <a:rPr lang="en-US" sz="975" dirty="0">
                <a:latin typeface="Times New Roman" panose="02020603050405020304" pitchFamily="18" charset="0"/>
                <a:cs typeface="Times New Roman" panose="02020603050405020304" pitchFamily="18" charset="0"/>
              </a:rPr>
              <a:t>Loss plot</a:t>
            </a:r>
            <a:endParaRPr lang="en-CA" sz="975"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41B833A-9834-7DF8-7282-8C68EEB26693}"/>
              </a:ext>
            </a:extLst>
          </p:cNvPr>
          <p:cNvSpPr txBox="1"/>
          <p:nvPr/>
        </p:nvSpPr>
        <p:spPr>
          <a:xfrm>
            <a:off x="7627443" y="3494499"/>
            <a:ext cx="893193" cy="242374"/>
          </a:xfrm>
          <a:prstGeom prst="rect">
            <a:avLst/>
          </a:prstGeom>
          <a:noFill/>
        </p:spPr>
        <p:txBody>
          <a:bodyPr wrap="none" rtlCol="0">
            <a:spAutoFit/>
          </a:bodyPr>
          <a:lstStyle/>
          <a:p>
            <a:r>
              <a:rPr lang="en-US" sz="975" dirty="0">
                <a:latin typeface="Times New Roman" panose="02020603050405020304" pitchFamily="18" charset="0"/>
                <a:cs typeface="Times New Roman" panose="02020603050405020304" pitchFamily="18" charset="0"/>
              </a:rPr>
              <a:t>Accuracy plot</a:t>
            </a:r>
            <a:endParaRPr lang="en-CA" sz="975"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6491A8-3BF9-05FE-B5C9-80A36CF97558}"/>
              </a:ext>
            </a:extLst>
          </p:cNvPr>
          <p:cNvPicPr>
            <a:picLocks noChangeAspect="1"/>
          </p:cNvPicPr>
          <p:nvPr/>
        </p:nvPicPr>
        <p:blipFill rotWithShape="1">
          <a:blip r:embed="rId10"/>
          <a:srcRect b="31983"/>
          <a:stretch/>
        </p:blipFill>
        <p:spPr>
          <a:xfrm>
            <a:off x="246991" y="5163189"/>
            <a:ext cx="4840489" cy="1931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716</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liza babaoglu</dc:creator>
  <cp:lastModifiedBy>Yuri Zmytrakov</cp:lastModifiedBy>
  <cp:revision>64</cp:revision>
  <dcterms:modified xsi:type="dcterms:W3CDTF">2023-08-20T20:10:16Z</dcterms:modified>
</cp:coreProperties>
</file>