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1"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4" autoAdjust="0"/>
    <p:restoredTop sz="94660"/>
  </p:normalViewPr>
  <p:slideViewPr>
    <p:cSldViewPr snapToGrid="0">
      <p:cViewPr varScale="1">
        <p:scale>
          <a:sx n="91" d="100"/>
          <a:sy n="91" d="100"/>
        </p:scale>
        <p:origin x="90"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F8C6848-BE0D-4D93-BD8F-D51267CF1F2D}"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75681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8C6848-BE0D-4D93-BD8F-D51267CF1F2D}"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12856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8C6848-BE0D-4D93-BD8F-D51267CF1F2D}"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3275279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8C6848-BE0D-4D93-BD8F-D51267CF1F2D}"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0EDD-32BD-47BB-9A45-1A702D2931E0}"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3649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8C6848-BE0D-4D93-BD8F-D51267CF1F2D}"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218450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8C6848-BE0D-4D93-BD8F-D51267CF1F2D}"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15516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8C6848-BE0D-4D93-BD8F-D51267CF1F2D}"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270050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C6848-BE0D-4D93-BD8F-D51267CF1F2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6065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C6848-BE0D-4D93-BD8F-D51267CF1F2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324470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C6848-BE0D-4D93-BD8F-D51267CF1F2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316851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8C6848-BE0D-4D93-BD8F-D51267CF1F2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243837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8C6848-BE0D-4D93-BD8F-D51267CF1F2D}"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300950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C6848-BE0D-4D93-BD8F-D51267CF1F2D}"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380887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8C6848-BE0D-4D93-BD8F-D51267CF1F2D}"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172666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C6848-BE0D-4D93-BD8F-D51267CF1F2D}"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390421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8C6848-BE0D-4D93-BD8F-D51267CF1F2D}"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210471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8C6848-BE0D-4D93-BD8F-D51267CF1F2D}"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0EDD-32BD-47BB-9A45-1A702D2931E0}" type="slidenum">
              <a:rPr lang="en-US" smtClean="0"/>
              <a:t>‹#›</a:t>
            </a:fld>
            <a:endParaRPr lang="en-US"/>
          </a:p>
        </p:txBody>
      </p:sp>
    </p:spTree>
    <p:extLst>
      <p:ext uri="{BB962C8B-B14F-4D97-AF65-F5344CB8AC3E}">
        <p14:creationId xmlns:p14="http://schemas.microsoft.com/office/powerpoint/2010/main" val="303438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F8C6848-BE0D-4D93-BD8F-D51267CF1F2D}" type="datetimeFigureOut">
              <a:rPr lang="en-US" smtClean="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30E0EDD-32BD-47BB-9A45-1A702D2931E0}" type="slidenum">
              <a:rPr lang="en-US" smtClean="0"/>
              <a:t>‹#›</a:t>
            </a:fld>
            <a:endParaRPr lang="en-US"/>
          </a:p>
        </p:txBody>
      </p:sp>
    </p:spTree>
    <p:extLst>
      <p:ext uri="{BB962C8B-B14F-4D97-AF65-F5344CB8AC3E}">
        <p14:creationId xmlns:p14="http://schemas.microsoft.com/office/powerpoint/2010/main" val="329898815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2F17-D0BA-46B6-8A11-6C95E256572E}"/>
              </a:ext>
            </a:extLst>
          </p:cNvPr>
          <p:cNvSpPr>
            <a:spLocks noGrp="1"/>
          </p:cNvSpPr>
          <p:nvPr>
            <p:ph type="title"/>
          </p:nvPr>
        </p:nvSpPr>
        <p:spPr>
          <a:xfrm>
            <a:off x="736128" y="697969"/>
            <a:ext cx="3086099" cy="1325563"/>
          </a:xfrm>
        </p:spPr>
        <p:txBody>
          <a:bodyPr>
            <a:noAutofit/>
          </a:bodyPr>
          <a:lstStyle/>
          <a:p>
            <a:r>
              <a:rPr lang="en-US" dirty="0"/>
              <a:t>SHELT</a:t>
            </a:r>
          </a:p>
        </p:txBody>
      </p:sp>
      <p:pic>
        <p:nvPicPr>
          <p:cNvPr id="5" name="Picture 4">
            <a:extLst>
              <a:ext uri="{FF2B5EF4-FFF2-40B4-BE49-F238E27FC236}">
                <a16:creationId xmlns:a16="http://schemas.microsoft.com/office/drawing/2014/main" id="{367517A7-655D-4485-8A53-D52F031BB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885" y="440387"/>
            <a:ext cx="1455432" cy="2037603"/>
          </a:xfrm>
          <a:prstGeom prst="rect">
            <a:avLst/>
          </a:prstGeom>
        </p:spPr>
      </p:pic>
      <p:sp>
        <p:nvSpPr>
          <p:cNvPr id="6" name="Title 1">
            <a:extLst>
              <a:ext uri="{FF2B5EF4-FFF2-40B4-BE49-F238E27FC236}">
                <a16:creationId xmlns:a16="http://schemas.microsoft.com/office/drawing/2014/main" id="{94B863CC-D9E8-44EC-8CE3-E36EFFE9DA42}"/>
              </a:ext>
            </a:extLst>
          </p:cNvPr>
          <p:cNvSpPr txBox="1">
            <a:spLocks/>
          </p:cNvSpPr>
          <p:nvPr/>
        </p:nvSpPr>
        <p:spPr>
          <a:xfrm>
            <a:off x="4315317" y="715632"/>
            <a:ext cx="30860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DRAW</a:t>
            </a:r>
          </a:p>
        </p:txBody>
      </p:sp>
      <p:sp>
        <p:nvSpPr>
          <p:cNvPr id="9" name="Title 1">
            <a:extLst>
              <a:ext uri="{FF2B5EF4-FFF2-40B4-BE49-F238E27FC236}">
                <a16:creationId xmlns:a16="http://schemas.microsoft.com/office/drawing/2014/main" id="{FD89609E-6793-4E71-9A2C-0F7C7A8FDED8}"/>
              </a:ext>
            </a:extLst>
          </p:cNvPr>
          <p:cNvSpPr txBox="1">
            <a:spLocks/>
          </p:cNvSpPr>
          <p:nvPr/>
        </p:nvSpPr>
        <p:spPr>
          <a:xfrm>
            <a:off x="732492" y="2762384"/>
            <a:ext cx="10082654" cy="11823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dirty="0"/>
              <a:t>      SheltDraw.com is an online hub for digital plans outsourcing. Our team of professionals are ready to transform sketch plan into computer aided drawing, Make 3D Visualization, Working Drawings, Estimation and Consultation. </a:t>
            </a:r>
          </a:p>
        </p:txBody>
      </p:sp>
      <p:sp>
        <p:nvSpPr>
          <p:cNvPr id="7" name="Title 1">
            <a:extLst>
              <a:ext uri="{FF2B5EF4-FFF2-40B4-BE49-F238E27FC236}">
                <a16:creationId xmlns:a16="http://schemas.microsoft.com/office/drawing/2014/main" id="{461BB77D-3923-43BF-974B-FFB3D7F04FEC}"/>
              </a:ext>
            </a:extLst>
          </p:cNvPr>
          <p:cNvSpPr txBox="1">
            <a:spLocks/>
          </p:cNvSpPr>
          <p:nvPr/>
        </p:nvSpPr>
        <p:spPr>
          <a:xfrm>
            <a:off x="679938" y="5145561"/>
            <a:ext cx="8085689" cy="22429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i="1" dirty="0"/>
              <a:t>-Real State Industry</a:t>
            </a:r>
          </a:p>
          <a:p>
            <a:r>
              <a:rPr lang="en-US" sz="2400" i="1" dirty="0"/>
              <a:t>-Small Scale Construction</a:t>
            </a:r>
          </a:p>
          <a:p>
            <a:r>
              <a:rPr lang="en-US" sz="2400" i="1" dirty="0"/>
              <a:t>-Individuals</a:t>
            </a:r>
          </a:p>
          <a:p>
            <a:endParaRPr lang="en-US" sz="2400" dirty="0"/>
          </a:p>
          <a:p>
            <a:endParaRPr lang="en-US" sz="3200" dirty="0"/>
          </a:p>
          <a:p>
            <a:endParaRPr lang="en-US" sz="3200" dirty="0"/>
          </a:p>
        </p:txBody>
      </p:sp>
      <p:sp>
        <p:nvSpPr>
          <p:cNvPr id="8" name="Title 3">
            <a:extLst>
              <a:ext uri="{FF2B5EF4-FFF2-40B4-BE49-F238E27FC236}">
                <a16:creationId xmlns:a16="http://schemas.microsoft.com/office/drawing/2014/main" id="{3F8F571A-40A0-4C2B-BDD6-5FD3B9BF1F6B}"/>
              </a:ext>
            </a:extLst>
          </p:cNvPr>
          <p:cNvSpPr txBox="1">
            <a:spLocks/>
          </p:cNvSpPr>
          <p:nvPr/>
        </p:nvSpPr>
        <p:spPr>
          <a:xfrm>
            <a:off x="679938" y="4119601"/>
            <a:ext cx="10515600" cy="117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t>Target Market</a:t>
            </a:r>
          </a:p>
        </p:txBody>
      </p:sp>
    </p:spTree>
    <p:extLst>
      <p:ext uri="{BB962C8B-B14F-4D97-AF65-F5344CB8AC3E}">
        <p14:creationId xmlns:p14="http://schemas.microsoft.com/office/powerpoint/2010/main" val="2561205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4905DE48-A319-49F6-B909-FEACECCE53BD}"/>
              </a:ext>
            </a:extLst>
          </p:cNvPr>
          <p:cNvSpPr>
            <a:spLocks noGrp="1"/>
          </p:cNvSpPr>
          <p:nvPr>
            <p:ph type="ctrTitle"/>
          </p:nvPr>
        </p:nvSpPr>
        <p:spPr>
          <a:xfrm>
            <a:off x="354267" y="106782"/>
            <a:ext cx="9102969" cy="904542"/>
          </a:xfrm>
        </p:spPr>
        <p:txBody>
          <a:bodyPr>
            <a:noAutofit/>
          </a:bodyPr>
          <a:lstStyle/>
          <a:p>
            <a:pPr algn="l"/>
            <a:r>
              <a:rPr lang="en-US" sz="2400" b="1" dirty="0"/>
              <a:t>Web Name  :   </a:t>
            </a:r>
            <a:r>
              <a:rPr lang="en-US" sz="2400" b="1" dirty="0" err="1"/>
              <a:t>SheltDraw</a:t>
            </a:r>
            <a:br>
              <a:rPr lang="en-US" sz="2400" b="1" dirty="0"/>
            </a:br>
            <a:r>
              <a:rPr lang="en-US" sz="2400" b="1" dirty="0"/>
              <a:t>By :   Dave </a:t>
            </a:r>
            <a:r>
              <a:rPr lang="en-US" sz="2400" b="1" dirty="0">
                <a:effectLst/>
              </a:rPr>
              <a:t> 2      &amp;      Addie</a:t>
            </a:r>
            <a:endParaRPr lang="en-US" sz="2400" b="1" dirty="0"/>
          </a:p>
        </p:txBody>
      </p:sp>
      <p:sp>
        <p:nvSpPr>
          <p:cNvPr id="60" name="Subtitle 2">
            <a:extLst>
              <a:ext uri="{FF2B5EF4-FFF2-40B4-BE49-F238E27FC236}">
                <a16:creationId xmlns:a16="http://schemas.microsoft.com/office/drawing/2014/main" id="{65DE2FCD-7017-4C63-9368-999FEFC23AE6}"/>
              </a:ext>
            </a:extLst>
          </p:cNvPr>
          <p:cNvSpPr>
            <a:spLocks noGrp="1"/>
          </p:cNvSpPr>
          <p:nvPr>
            <p:ph type="subTitle" idx="1"/>
          </p:nvPr>
        </p:nvSpPr>
        <p:spPr>
          <a:xfrm>
            <a:off x="354267" y="1492814"/>
            <a:ext cx="1862124" cy="485860"/>
          </a:xfrm>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a:lnSpc>
                <a:spcPct val="120000"/>
              </a:lnSpc>
            </a:pPr>
            <a:r>
              <a:rPr lang="en-US" dirty="0"/>
              <a:t>HOME</a:t>
            </a:r>
          </a:p>
        </p:txBody>
      </p:sp>
      <p:sp>
        <p:nvSpPr>
          <p:cNvPr id="61" name="Subtitle 2">
            <a:extLst>
              <a:ext uri="{FF2B5EF4-FFF2-40B4-BE49-F238E27FC236}">
                <a16:creationId xmlns:a16="http://schemas.microsoft.com/office/drawing/2014/main" id="{9739B3D5-3B56-43D0-8298-824F71C700BB}"/>
              </a:ext>
            </a:extLst>
          </p:cNvPr>
          <p:cNvSpPr txBox="1">
            <a:spLocks/>
          </p:cNvSpPr>
          <p:nvPr/>
        </p:nvSpPr>
        <p:spPr>
          <a:xfrm>
            <a:off x="2432449" y="1492814"/>
            <a:ext cx="1862124" cy="485860"/>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nSpc>
                <a:spcPct val="120000"/>
              </a:lnSpc>
            </a:pPr>
            <a:r>
              <a:rPr lang="en-US" dirty="0"/>
              <a:t>SERVICES</a:t>
            </a:r>
          </a:p>
        </p:txBody>
      </p:sp>
      <p:sp>
        <p:nvSpPr>
          <p:cNvPr id="62" name="Subtitle 2">
            <a:extLst>
              <a:ext uri="{FF2B5EF4-FFF2-40B4-BE49-F238E27FC236}">
                <a16:creationId xmlns:a16="http://schemas.microsoft.com/office/drawing/2014/main" id="{87FF4C83-73EE-4366-A6C9-A1941BDAEC52}"/>
              </a:ext>
            </a:extLst>
          </p:cNvPr>
          <p:cNvSpPr txBox="1">
            <a:spLocks/>
          </p:cNvSpPr>
          <p:nvPr/>
        </p:nvSpPr>
        <p:spPr>
          <a:xfrm>
            <a:off x="4510631" y="1492814"/>
            <a:ext cx="1862124" cy="485860"/>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nSpc>
                <a:spcPct val="120000"/>
              </a:lnSpc>
            </a:pPr>
            <a:r>
              <a:rPr lang="en-US" dirty="0"/>
              <a:t>PRICING</a:t>
            </a:r>
          </a:p>
        </p:txBody>
      </p:sp>
      <p:sp>
        <p:nvSpPr>
          <p:cNvPr id="63" name="Subtitle 2">
            <a:extLst>
              <a:ext uri="{FF2B5EF4-FFF2-40B4-BE49-F238E27FC236}">
                <a16:creationId xmlns:a16="http://schemas.microsoft.com/office/drawing/2014/main" id="{FC7D1C3F-4E7A-487B-A400-51E02CC3EEC8}"/>
              </a:ext>
            </a:extLst>
          </p:cNvPr>
          <p:cNvSpPr txBox="1">
            <a:spLocks/>
          </p:cNvSpPr>
          <p:nvPr/>
        </p:nvSpPr>
        <p:spPr>
          <a:xfrm>
            <a:off x="6588813" y="1492814"/>
            <a:ext cx="1862124" cy="485860"/>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nSpc>
                <a:spcPct val="120000"/>
              </a:lnSpc>
            </a:pPr>
            <a:r>
              <a:rPr lang="en-US" dirty="0"/>
              <a:t>GALLERY</a:t>
            </a:r>
          </a:p>
        </p:txBody>
      </p:sp>
      <p:sp>
        <p:nvSpPr>
          <p:cNvPr id="64" name="Subtitle 2">
            <a:extLst>
              <a:ext uri="{FF2B5EF4-FFF2-40B4-BE49-F238E27FC236}">
                <a16:creationId xmlns:a16="http://schemas.microsoft.com/office/drawing/2014/main" id="{97E6AE64-8CDF-4850-8FC3-8A80B6E84E08}"/>
              </a:ext>
            </a:extLst>
          </p:cNvPr>
          <p:cNvSpPr txBox="1">
            <a:spLocks/>
          </p:cNvSpPr>
          <p:nvPr/>
        </p:nvSpPr>
        <p:spPr>
          <a:xfrm>
            <a:off x="379667" y="2258997"/>
            <a:ext cx="1518983" cy="308637"/>
          </a:xfrm>
          <a:prstGeom prst="rect">
            <a:avLst/>
          </a:prstGeom>
          <a:solidFill>
            <a:schemeClr val="tx2">
              <a:lumMod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lnSpc>
                <a:spcPct val="120000"/>
              </a:lnSpc>
            </a:pPr>
            <a:r>
              <a:rPr lang="en-US" sz="1300" b="1" dirty="0">
                <a:solidFill>
                  <a:schemeClr val="tx1"/>
                </a:solidFill>
              </a:rPr>
              <a:t>Carousel Highlight </a:t>
            </a:r>
          </a:p>
        </p:txBody>
      </p:sp>
      <p:sp>
        <p:nvSpPr>
          <p:cNvPr id="65" name="Subtitle 2">
            <a:extLst>
              <a:ext uri="{FF2B5EF4-FFF2-40B4-BE49-F238E27FC236}">
                <a16:creationId xmlns:a16="http://schemas.microsoft.com/office/drawing/2014/main" id="{33927575-9A64-489A-839F-D2EC86AC0A9B}"/>
              </a:ext>
            </a:extLst>
          </p:cNvPr>
          <p:cNvSpPr txBox="1">
            <a:spLocks/>
          </p:cNvSpPr>
          <p:nvPr/>
        </p:nvSpPr>
        <p:spPr>
          <a:xfrm>
            <a:off x="379667" y="2847957"/>
            <a:ext cx="1518983" cy="308637"/>
          </a:xfrm>
          <a:prstGeom prst="rect">
            <a:avLst/>
          </a:prstGeom>
          <a:solidFill>
            <a:schemeClr val="tx2">
              <a:lumMod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nSpc>
                <a:spcPct val="120000"/>
              </a:lnSpc>
            </a:pPr>
            <a:r>
              <a:rPr lang="en-US" b="1" dirty="0">
                <a:solidFill>
                  <a:schemeClr val="tx1"/>
                </a:solidFill>
              </a:rPr>
              <a:t>Video Tutorial</a:t>
            </a:r>
          </a:p>
        </p:txBody>
      </p:sp>
      <p:sp>
        <p:nvSpPr>
          <p:cNvPr id="67" name="Subtitle 2">
            <a:extLst>
              <a:ext uri="{FF2B5EF4-FFF2-40B4-BE49-F238E27FC236}">
                <a16:creationId xmlns:a16="http://schemas.microsoft.com/office/drawing/2014/main" id="{A1368983-78E1-4070-8890-4F14BA893132}"/>
              </a:ext>
            </a:extLst>
          </p:cNvPr>
          <p:cNvSpPr txBox="1">
            <a:spLocks/>
          </p:cNvSpPr>
          <p:nvPr/>
        </p:nvSpPr>
        <p:spPr>
          <a:xfrm>
            <a:off x="8742232" y="1492814"/>
            <a:ext cx="1862124" cy="485860"/>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nSpc>
                <a:spcPct val="120000"/>
              </a:lnSpc>
            </a:pPr>
            <a:r>
              <a:rPr lang="en-US" dirty="0"/>
              <a:t>CONTACT US</a:t>
            </a:r>
          </a:p>
        </p:txBody>
      </p:sp>
      <p:sp>
        <p:nvSpPr>
          <p:cNvPr id="68" name="Subtitle 2">
            <a:extLst>
              <a:ext uri="{FF2B5EF4-FFF2-40B4-BE49-F238E27FC236}">
                <a16:creationId xmlns:a16="http://schemas.microsoft.com/office/drawing/2014/main" id="{37F0733A-630A-4AF0-BA09-D633E8D30FDA}"/>
              </a:ext>
            </a:extLst>
          </p:cNvPr>
          <p:cNvSpPr txBox="1">
            <a:spLocks/>
          </p:cNvSpPr>
          <p:nvPr/>
        </p:nvSpPr>
        <p:spPr>
          <a:xfrm>
            <a:off x="379667" y="3436917"/>
            <a:ext cx="1696783" cy="308637"/>
          </a:xfrm>
          <a:prstGeom prst="rect">
            <a:avLst/>
          </a:prstGeom>
          <a:solidFill>
            <a:schemeClr val="tx2">
              <a:lumMod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nSpc>
                <a:spcPct val="120000"/>
              </a:lnSpc>
            </a:pPr>
            <a:r>
              <a:rPr lang="en-US" sz="1300" b="1" dirty="0">
                <a:solidFill>
                  <a:schemeClr val="tx1"/>
                </a:solidFill>
              </a:rPr>
              <a:t>What’s the Process</a:t>
            </a:r>
          </a:p>
        </p:txBody>
      </p:sp>
      <p:pic>
        <p:nvPicPr>
          <p:cNvPr id="69" name="Picture 68">
            <a:extLst>
              <a:ext uri="{FF2B5EF4-FFF2-40B4-BE49-F238E27FC236}">
                <a16:creationId xmlns:a16="http://schemas.microsoft.com/office/drawing/2014/main" id="{913DB307-4A89-4271-8BC6-A34168E2DF95}"/>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11154229" y="5473456"/>
            <a:ext cx="819150" cy="1146810"/>
          </a:xfrm>
          <a:prstGeom prst="rect">
            <a:avLst/>
          </a:prstGeom>
          <a:effectLst/>
        </p:spPr>
      </p:pic>
      <p:sp>
        <p:nvSpPr>
          <p:cNvPr id="13" name="Subtitle 2">
            <a:extLst>
              <a:ext uri="{FF2B5EF4-FFF2-40B4-BE49-F238E27FC236}">
                <a16:creationId xmlns:a16="http://schemas.microsoft.com/office/drawing/2014/main" id="{2E7C9640-31F3-4B62-B8BF-018D0824DF89}"/>
              </a:ext>
            </a:extLst>
          </p:cNvPr>
          <p:cNvSpPr txBox="1">
            <a:spLocks/>
          </p:cNvSpPr>
          <p:nvPr/>
        </p:nvSpPr>
        <p:spPr>
          <a:xfrm>
            <a:off x="4631522" y="3051724"/>
            <a:ext cx="1741233" cy="377276"/>
          </a:xfrm>
          <a:prstGeom prst="rect">
            <a:avLst/>
          </a:prstGeom>
          <a:solidFill>
            <a:schemeClr val="bg2">
              <a:lumMod val="75000"/>
              <a:lumOff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lnSpc>
                <a:spcPct val="100000"/>
              </a:lnSpc>
            </a:pPr>
            <a:r>
              <a:rPr lang="en-US" sz="1300" b="1" dirty="0">
                <a:solidFill>
                  <a:schemeClr val="tx1"/>
                </a:solidFill>
              </a:rPr>
              <a:t>Floor Plan Redraw</a:t>
            </a:r>
          </a:p>
        </p:txBody>
      </p:sp>
      <p:sp>
        <p:nvSpPr>
          <p:cNvPr id="14" name="Subtitle 2">
            <a:extLst>
              <a:ext uri="{FF2B5EF4-FFF2-40B4-BE49-F238E27FC236}">
                <a16:creationId xmlns:a16="http://schemas.microsoft.com/office/drawing/2014/main" id="{4ABBDD22-71FB-4659-B445-C9D34A6FA6B7}"/>
              </a:ext>
            </a:extLst>
          </p:cNvPr>
          <p:cNvSpPr txBox="1">
            <a:spLocks/>
          </p:cNvSpPr>
          <p:nvPr/>
        </p:nvSpPr>
        <p:spPr>
          <a:xfrm>
            <a:off x="4631521" y="3608628"/>
            <a:ext cx="1741233" cy="377276"/>
          </a:xfrm>
          <a:prstGeom prst="rect">
            <a:avLst/>
          </a:prstGeom>
          <a:solidFill>
            <a:schemeClr val="bg2">
              <a:lumMod val="75000"/>
              <a:lumOff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lnSpc>
                <a:spcPct val="100000"/>
              </a:lnSpc>
            </a:pPr>
            <a:r>
              <a:rPr lang="en-US" sz="1300" b="1" dirty="0">
                <a:solidFill>
                  <a:schemeClr val="tx1"/>
                </a:solidFill>
              </a:rPr>
              <a:t>3D Visualization</a:t>
            </a:r>
          </a:p>
        </p:txBody>
      </p:sp>
      <p:sp>
        <p:nvSpPr>
          <p:cNvPr id="15" name="Subtitle 2">
            <a:extLst>
              <a:ext uri="{FF2B5EF4-FFF2-40B4-BE49-F238E27FC236}">
                <a16:creationId xmlns:a16="http://schemas.microsoft.com/office/drawing/2014/main" id="{1CBEAED2-1D96-482E-B7DD-04005022E6C5}"/>
              </a:ext>
            </a:extLst>
          </p:cNvPr>
          <p:cNvSpPr txBox="1">
            <a:spLocks/>
          </p:cNvSpPr>
          <p:nvPr/>
        </p:nvSpPr>
        <p:spPr>
          <a:xfrm>
            <a:off x="4631521" y="4205079"/>
            <a:ext cx="1741233" cy="377276"/>
          </a:xfrm>
          <a:prstGeom prst="rect">
            <a:avLst/>
          </a:prstGeom>
          <a:solidFill>
            <a:schemeClr val="bg2">
              <a:lumMod val="75000"/>
              <a:lumOff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lnSpc>
                <a:spcPct val="100000"/>
              </a:lnSpc>
            </a:pPr>
            <a:r>
              <a:rPr lang="en-US" sz="1300" b="1" dirty="0">
                <a:solidFill>
                  <a:schemeClr val="tx1"/>
                </a:solidFill>
              </a:rPr>
              <a:t>Working Drawings</a:t>
            </a:r>
          </a:p>
        </p:txBody>
      </p:sp>
      <p:sp>
        <p:nvSpPr>
          <p:cNvPr id="16" name="Subtitle 2">
            <a:extLst>
              <a:ext uri="{FF2B5EF4-FFF2-40B4-BE49-F238E27FC236}">
                <a16:creationId xmlns:a16="http://schemas.microsoft.com/office/drawing/2014/main" id="{F335898F-58C1-4B02-B879-475516C572AB}"/>
              </a:ext>
            </a:extLst>
          </p:cNvPr>
          <p:cNvSpPr txBox="1">
            <a:spLocks/>
          </p:cNvSpPr>
          <p:nvPr/>
        </p:nvSpPr>
        <p:spPr>
          <a:xfrm>
            <a:off x="4631521" y="4801530"/>
            <a:ext cx="1741233" cy="500911"/>
          </a:xfrm>
          <a:prstGeom prst="rect">
            <a:avLst/>
          </a:prstGeom>
          <a:solidFill>
            <a:schemeClr val="bg2">
              <a:lumMod val="75000"/>
              <a:lumOff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lnSpc>
                <a:spcPct val="100000"/>
              </a:lnSpc>
            </a:pPr>
            <a:r>
              <a:rPr lang="en-US" sz="1300" b="1" dirty="0">
                <a:solidFill>
                  <a:schemeClr val="tx1"/>
                </a:solidFill>
              </a:rPr>
              <a:t>Construction Estimate </a:t>
            </a:r>
          </a:p>
        </p:txBody>
      </p:sp>
      <p:cxnSp>
        <p:nvCxnSpPr>
          <p:cNvPr id="5" name="Straight Arrow Connector 4">
            <a:extLst>
              <a:ext uri="{FF2B5EF4-FFF2-40B4-BE49-F238E27FC236}">
                <a16:creationId xmlns:a16="http://schemas.microsoft.com/office/drawing/2014/main" id="{B3A60EBD-0DF6-43E4-A9BC-3320BBF3F6E6}"/>
              </a:ext>
            </a:extLst>
          </p:cNvPr>
          <p:cNvCxnSpPr>
            <a:stCxn id="61" idx="2"/>
          </p:cNvCxnSpPr>
          <p:nvPr/>
        </p:nvCxnSpPr>
        <p:spPr>
          <a:xfrm>
            <a:off x="3468414" y="1978674"/>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BAF4259-8CDA-4E6E-A0B6-27E5F00AF8D3}"/>
              </a:ext>
            </a:extLst>
          </p:cNvPr>
          <p:cNvCxnSpPr>
            <a:cxnSpLocks/>
            <a:stCxn id="62" idx="2"/>
          </p:cNvCxnSpPr>
          <p:nvPr/>
        </p:nvCxnSpPr>
        <p:spPr>
          <a:xfrm>
            <a:off x="5441693" y="1978674"/>
            <a:ext cx="0" cy="793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5908567-5109-4260-93C2-02C468550B54}"/>
              </a:ext>
            </a:extLst>
          </p:cNvPr>
          <p:cNvCxnSpPr>
            <a:cxnSpLocks/>
            <a:stCxn id="63" idx="2"/>
          </p:cNvCxnSpPr>
          <p:nvPr/>
        </p:nvCxnSpPr>
        <p:spPr>
          <a:xfrm flipH="1">
            <a:off x="6588813" y="1978674"/>
            <a:ext cx="931062"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269A5D0E-1E24-4DF4-A0A8-D0A902B42D22}"/>
              </a:ext>
            </a:extLst>
          </p:cNvPr>
          <p:cNvSpPr txBox="1">
            <a:spLocks/>
          </p:cNvSpPr>
          <p:nvPr/>
        </p:nvSpPr>
        <p:spPr>
          <a:xfrm>
            <a:off x="8801499" y="2197411"/>
            <a:ext cx="1741233" cy="485860"/>
          </a:xfrm>
          <a:prstGeom prst="rect">
            <a:avLst/>
          </a:prstGeom>
          <a:solidFill>
            <a:schemeClr val="tx2">
              <a:lumMod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lnSpc>
                <a:spcPct val="100000"/>
              </a:lnSpc>
            </a:pPr>
            <a:r>
              <a:rPr lang="en-US" sz="1300" b="1" dirty="0">
                <a:solidFill>
                  <a:schemeClr val="tx1"/>
                </a:solidFill>
              </a:rPr>
              <a:t>Company Information</a:t>
            </a:r>
          </a:p>
        </p:txBody>
      </p:sp>
      <p:sp>
        <p:nvSpPr>
          <p:cNvPr id="30" name="Subtitle 2">
            <a:extLst>
              <a:ext uri="{FF2B5EF4-FFF2-40B4-BE49-F238E27FC236}">
                <a16:creationId xmlns:a16="http://schemas.microsoft.com/office/drawing/2014/main" id="{5610CC60-3EC4-47C2-8559-BF7711486EB3}"/>
              </a:ext>
            </a:extLst>
          </p:cNvPr>
          <p:cNvSpPr txBox="1">
            <a:spLocks/>
          </p:cNvSpPr>
          <p:nvPr/>
        </p:nvSpPr>
        <p:spPr>
          <a:xfrm>
            <a:off x="8801499" y="2883216"/>
            <a:ext cx="1741233" cy="377276"/>
          </a:xfrm>
          <a:prstGeom prst="rect">
            <a:avLst/>
          </a:prstGeom>
          <a:solidFill>
            <a:schemeClr val="tx2">
              <a:lumMod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lnSpc>
                <a:spcPct val="100000"/>
              </a:lnSpc>
            </a:pPr>
            <a:r>
              <a:rPr lang="en-US" sz="1300" b="1" dirty="0">
                <a:solidFill>
                  <a:schemeClr val="tx1"/>
                </a:solidFill>
              </a:rPr>
              <a:t>Company Contacts</a:t>
            </a:r>
          </a:p>
        </p:txBody>
      </p:sp>
      <p:sp>
        <p:nvSpPr>
          <p:cNvPr id="31" name="Subtitle 2">
            <a:extLst>
              <a:ext uri="{FF2B5EF4-FFF2-40B4-BE49-F238E27FC236}">
                <a16:creationId xmlns:a16="http://schemas.microsoft.com/office/drawing/2014/main" id="{58F96FFC-086B-46E7-8DC8-DD1EE4C723C7}"/>
              </a:ext>
            </a:extLst>
          </p:cNvPr>
          <p:cNvSpPr txBox="1">
            <a:spLocks/>
          </p:cNvSpPr>
          <p:nvPr/>
        </p:nvSpPr>
        <p:spPr>
          <a:xfrm>
            <a:off x="8801499" y="3586606"/>
            <a:ext cx="1741233" cy="554169"/>
          </a:xfrm>
          <a:prstGeom prst="rect">
            <a:avLst/>
          </a:prstGeom>
          <a:solidFill>
            <a:schemeClr val="tx2">
              <a:lumMod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lnSpc>
                <a:spcPct val="100000"/>
              </a:lnSpc>
            </a:pPr>
            <a:r>
              <a:rPr lang="en-US" sz="1300" b="1" dirty="0">
                <a:solidFill>
                  <a:schemeClr val="tx1"/>
                </a:solidFill>
              </a:rPr>
              <a:t>Company Office Address</a:t>
            </a:r>
          </a:p>
        </p:txBody>
      </p:sp>
      <p:sp>
        <p:nvSpPr>
          <p:cNvPr id="32" name="Subtitle 2">
            <a:extLst>
              <a:ext uri="{FF2B5EF4-FFF2-40B4-BE49-F238E27FC236}">
                <a16:creationId xmlns:a16="http://schemas.microsoft.com/office/drawing/2014/main" id="{6865DF73-879C-4560-8A65-E881825DA680}"/>
              </a:ext>
            </a:extLst>
          </p:cNvPr>
          <p:cNvSpPr txBox="1">
            <a:spLocks/>
          </p:cNvSpPr>
          <p:nvPr/>
        </p:nvSpPr>
        <p:spPr>
          <a:xfrm>
            <a:off x="8801499" y="4466889"/>
            <a:ext cx="1741233" cy="377276"/>
          </a:xfrm>
          <a:prstGeom prst="rect">
            <a:avLst/>
          </a:prstGeom>
          <a:solidFill>
            <a:schemeClr val="tx2">
              <a:lumMod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lnSpc>
                <a:spcPct val="100000"/>
              </a:lnSpc>
            </a:pPr>
            <a:r>
              <a:rPr lang="en-US" sz="1300" b="1" dirty="0">
                <a:solidFill>
                  <a:schemeClr val="tx1"/>
                </a:solidFill>
              </a:rPr>
              <a:t>Location Map </a:t>
            </a:r>
          </a:p>
        </p:txBody>
      </p:sp>
      <p:sp>
        <p:nvSpPr>
          <p:cNvPr id="33" name="Subtitle 2">
            <a:extLst>
              <a:ext uri="{FF2B5EF4-FFF2-40B4-BE49-F238E27FC236}">
                <a16:creationId xmlns:a16="http://schemas.microsoft.com/office/drawing/2014/main" id="{6804EFB6-B248-4C95-91E3-9B577AFFD710}"/>
              </a:ext>
            </a:extLst>
          </p:cNvPr>
          <p:cNvSpPr txBox="1">
            <a:spLocks/>
          </p:cNvSpPr>
          <p:nvPr/>
        </p:nvSpPr>
        <p:spPr>
          <a:xfrm>
            <a:off x="379667" y="3986456"/>
            <a:ext cx="1696783" cy="308637"/>
          </a:xfrm>
          <a:prstGeom prst="rect">
            <a:avLst/>
          </a:prstGeom>
          <a:solidFill>
            <a:schemeClr val="tx2">
              <a:lumMod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nSpc>
                <a:spcPct val="120000"/>
              </a:lnSpc>
            </a:pPr>
            <a:r>
              <a:rPr lang="en-US" sz="1300" b="1" dirty="0">
                <a:solidFill>
                  <a:schemeClr val="tx1"/>
                </a:solidFill>
              </a:rPr>
              <a:t>Registration</a:t>
            </a:r>
          </a:p>
        </p:txBody>
      </p:sp>
      <p:sp>
        <p:nvSpPr>
          <p:cNvPr id="34" name="Subtitle 2">
            <a:extLst>
              <a:ext uri="{FF2B5EF4-FFF2-40B4-BE49-F238E27FC236}">
                <a16:creationId xmlns:a16="http://schemas.microsoft.com/office/drawing/2014/main" id="{41C0B333-FEA5-42F0-BF74-04903D1095B0}"/>
              </a:ext>
            </a:extLst>
          </p:cNvPr>
          <p:cNvSpPr txBox="1">
            <a:spLocks/>
          </p:cNvSpPr>
          <p:nvPr/>
        </p:nvSpPr>
        <p:spPr>
          <a:xfrm>
            <a:off x="379667" y="4535995"/>
            <a:ext cx="1696783" cy="308637"/>
          </a:xfrm>
          <a:prstGeom prst="rect">
            <a:avLst/>
          </a:prstGeom>
          <a:solidFill>
            <a:schemeClr val="tx2">
              <a:lumMod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nSpc>
                <a:spcPct val="120000"/>
              </a:lnSpc>
            </a:pPr>
            <a:r>
              <a:rPr lang="en-US" sz="1300" b="1" dirty="0">
                <a:solidFill>
                  <a:schemeClr val="tx1"/>
                </a:solidFill>
              </a:rPr>
              <a:t>About Us</a:t>
            </a:r>
          </a:p>
        </p:txBody>
      </p:sp>
      <p:sp>
        <p:nvSpPr>
          <p:cNvPr id="35" name="Subtitle 2">
            <a:extLst>
              <a:ext uri="{FF2B5EF4-FFF2-40B4-BE49-F238E27FC236}">
                <a16:creationId xmlns:a16="http://schemas.microsoft.com/office/drawing/2014/main" id="{03F9A530-703E-49E3-B361-ED3959C37DD3}"/>
              </a:ext>
            </a:extLst>
          </p:cNvPr>
          <p:cNvSpPr txBox="1">
            <a:spLocks/>
          </p:cNvSpPr>
          <p:nvPr/>
        </p:nvSpPr>
        <p:spPr>
          <a:xfrm>
            <a:off x="4621011" y="5473456"/>
            <a:ext cx="1741233" cy="500911"/>
          </a:xfrm>
          <a:prstGeom prst="rect">
            <a:avLst/>
          </a:prstGeom>
          <a:solidFill>
            <a:schemeClr val="bg2">
              <a:lumMod val="75000"/>
              <a:lumOff val="25000"/>
            </a:schemeClr>
          </a:solidFill>
        </p:spPr>
        <p:style>
          <a:lnRef idx="1">
            <a:schemeClr val="accent3"/>
          </a:lnRef>
          <a:fillRef idx="3">
            <a:schemeClr val="accent3"/>
          </a:fillRef>
          <a:effectRef idx="2">
            <a:schemeClr val="accent3"/>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lnSpc>
                <a:spcPct val="100000"/>
              </a:lnSpc>
            </a:pPr>
            <a:r>
              <a:rPr lang="en-US" sz="1300" b="1" dirty="0">
                <a:solidFill>
                  <a:schemeClr val="tx1"/>
                </a:solidFill>
              </a:rPr>
              <a:t>Small Project Consultation</a:t>
            </a:r>
          </a:p>
        </p:txBody>
      </p:sp>
      <p:sp>
        <p:nvSpPr>
          <p:cNvPr id="36" name="Subtitle 2">
            <a:extLst>
              <a:ext uri="{FF2B5EF4-FFF2-40B4-BE49-F238E27FC236}">
                <a16:creationId xmlns:a16="http://schemas.microsoft.com/office/drawing/2014/main" id="{59FB417F-4914-45AF-BD79-5971364A6F74}"/>
              </a:ext>
            </a:extLst>
          </p:cNvPr>
          <p:cNvSpPr txBox="1">
            <a:spLocks/>
          </p:cNvSpPr>
          <p:nvPr/>
        </p:nvSpPr>
        <p:spPr>
          <a:xfrm>
            <a:off x="354267" y="920668"/>
            <a:ext cx="2316197" cy="46163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nSpc>
                <a:spcPct val="120000"/>
              </a:lnSpc>
            </a:pPr>
            <a:r>
              <a:rPr lang="en-US" sz="1800" dirty="0"/>
              <a:t>Navbar Header</a:t>
            </a:r>
          </a:p>
        </p:txBody>
      </p:sp>
      <p:sp>
        <p:nvSpPr>
          <p:cNvPr id="37" name="Subtitle 2">
            <a:extLst>
              <a:ext uri="{FF2B5EF4-FFF2-40B4-BE49-F238E27FC236}">
                <a16:creationId xmlns:a16="http://schemas.microsoft.com/office/drawing/2014/main" id="{E662A2DD-F0D3-462D-ABF9-8518ED108D41}"/>
              </a:ext>
            </a:extLst>
          </p:cNvPr>
          <p:cNvSpPr txBox="1">
            <a:spLocks/>
          </p:cNvSpPr>
          <p:nvPr/>
        </p:nvSpPr>
        <p:spPr>
          <a:xfrm>
            <a:off x="379667" y="6034473"/>
            <a:ext cx="2316197" cy="46163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nSpc>
                <a:spcPct val="120000"/>
              </a:lnSpc>
            </a:pPr>
            <a:r>
              <a:rPr lang="en-US" sz="1800" dirty="0"/>
              <a:t>Navbar Footer</a:t>
            </a:r>
          </a:p>
        </p:txBody>
      </p:sp>
    </p:spTree>
    <p:extLst>
      <p:ext uri="{BB962C8B-B14F-4D97-AF65-F5344CB8AC3E}">
        <p14:creationId xmlns:p14="http://schemas.microsoft.com/office/powerpoint/2010/main" val="605858193"/>
      </p:ext>
    </p:extLst>
  </p:cSld>
  <p:clrMapOvr>
    <a:masterClrMapping/>
  </p:clrMapOvr>
</p:sld>
</file>

<file path=ppt/theme/theme1.xml><?xml version="1.0" encoding="utf-8"?>
<a:theme xmlns:a="http://schemas.openxmlformats.org/drawingml/2006/main" name="Dept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Wisp</Template>
  <TotalTime>1008</TotalTime>
  <Words>105</Words>
  <Application>Microsoft Office PowerPoint</Application>
  <PresentationFormat>Widescreen</PresentationFormat>
  <Paragraphs>30</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Corbel</vt:lpstr>
      <vt:lpstr>Depth</vt:lpstr>
      <vt:lpstr>SHELT</vt:lpstr>
      <vt:lpstr>Web Name  :   SheltDraw By :   Dave  2      &amp;      Addie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Name: KUSHMUSH Clothing</dc:title>
  <dc:creator>Dave Salar</dc:creator>
  <cp:lastModifiedBy>Dave Salar</cp:lastModifiedBy>
  <cp:revision>13</cp:revision>
  <dcterms:created xsi:type="dcterms:W3CDTF">2022-09-19T06:37:09Z</dcterms:created>
  <dcterms:modified xsi:type="dcterms:W3CDTF">2022-11-08T12:34:26Z</dcterms:modified>
</cp:coreProperties>
</file>