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3" d="100"/>
          <a:sy n="73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40EF-D2E0-9549-91AB-BA2668F36FF2}" type="datetimeFigureOut">
              <a:rPr lang="en-US" smtClean="0"/>
              <a:pPr/>
              <a:t>10/1/10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D6C5-2555-C241-A0C6-0227AAD33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For CS33, UCLA</a:t>
            </a:r>
          </a:p>
          <a:p>
            <a:pPr algn="r"/>
            <a:r>
              <a:rPr lang="en-US" dirty="0" smtClean="0"/>
              <a:t>Lucas(Jiangzhe) Wang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001000" cy="3424535"/>
          </a:xfrm>
        </p:spPr>
        <p:txBody>
          <a:bodyPr/>
          <a:lstStyle/>
          <a:p>
            <a:r>
              <a:rPr lang="en-US" dirty="0" smtClean="0"/>
              <a:t>Goal: print the following matrix on 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281535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0 1 1</a:t>
            </a:r>
          </a:p>
          <a:p>
            <a:r>
              <a:rPr lang="en-US" dirty="0" smtClean="0"/>
              <a:t>0 1 1</a:t>
            </a:r>
          </a:p>
          <a:p>
            <a:r>
              <a:rPr lang="en-US" dirty="0" smtClean="0"/>
              <a:t>0 1 1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print the following matrix first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67000"/>
            <a:ext cx="640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</a:t>
            </a:r>
          </a:p>
          <a:p>
            <a:r>
              <a:rPr lang="en-US" dirty="0" smtClean="0"/>
              <a:t>0 0 0 </a:t>
            </a:r>
          </a:p>
          <a:p>
            <a:r>
              <a:rPr lang="en-US" dirty="0" smtClean="0"/>
              <a:t>0 0 0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23622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#include&lt;stdio.h&gt;</a:t>
            </a:r>
          </a:p>
          <a:p>
            <a:endParaRPr lang="en-US" dirty="0" smtClean="0"/>
          </a:p>
          <a:p>
            <a:r>
              <a:rPr lang="en-US" dirty="0" smtClean="0"/>
              <a:t>int main() {</a:t>
            </a:r>
          </a:p>
          <a:p>
            <a:r>
              <a:rPr lang="en-US" dirty="0" smtClean="0"/>
              <a:t>        int i;</a:t>
            </a:r>
          </a:p>
          <a:p>
            <a:r>
              <a:rPr lang="en-US" dirty="0" smtClean="0"/>
              <a:t>        int j;</a:t>
            </a:r>
          </a:p>
          <a:p>
            <a:endParaRPr lang="en-US" dirty="0" smtClean="0"/>
          </a:p>
          <a:p>
            <a:r>
              <a:rPr lang="en-US" dirty="0" smtClean="0"/>
              <a:t>        for(i = 0; i &lt; 3; i++) {</a:t>
            </a:r>
          </a:p>
          <a:p>
            <a:r>
              <a:rPr lang="en-US" dirty="0" smtClean="0"/>
              <a:t>                for(j = 0; j &lt; 3; j++) {</a:t>
            </a:r>
          </a:p>
          <a:p>
            <a:r>
              <a:rPr lang="en-US" dirty="0" smtClean="0"/>
              <a:t>                        printf("0 ");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printf("\n");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the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600200"/>
            <a:ext cx="3810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#include&lt;stdio.h&gt;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int main() {</a:t>
            </a:r>
          </a:p>
          <a:p>
            <a:pPr>
              <a:buNone/>
            </a:pPr>
            <a:r>
              <a:rPr lang="en-US" sz="1600" dirty="0" smtClean="0"/>
              <a:t>    int i;</a:t>
            </a:r>
          </a:p>
          <a:p>
            <a:pPr>
              <a:buNone/>
            </a:pPr>
            <a:r>
              <a:rPr lang="en-US" sz="1600" dirty="0" smtClean="0"/>
              <a:t>    int j;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for(i = 0; i &lt; 3; i++) {</a:t>
            </a:r>
          </a:p>
          <a:p>
            <a:pPr>
              <a:buNone/>
            </a:pPr>
            <a:r>
              <a:rPr lang="en-US" sz="1600" dirty="0" smtClean="0"/>
              <a:t>        for(j = 0; j &lt; 3; j++) {</a:t>
            </a:r>
          </a:p>
          <a:p>
            <a:pPr>
              <a:buNone/>
            </a:pPr>
            <a:r>
              <a:rPr lang="en-US" sz="1600" dirty="0" smtClean="0"/>
              <a:t>            if( j = 0){</a:t>
            </a:r>
          </a:p>
          <a:p>
            <a:pPr>
              <a:buNone/>
            </a:pPr>
            <a:r>
              <a:rPr lang="en-US" sz="1600" dirty="0" smtClean="0"/>
              <a:t>               printf("0 ");</a:t>
            </a:r>
          </a:p>
          <a:p>
            <a:pPr>
              <a:buNone/>
            </a:pPr>
            <a:r>
              <a:rPr lang="en-US" sz="1600" dirty="0" smtClean="0"/>
              <a:t>            }else{</a:t>
            </a:r>
          </a:p>
          <a:p>
            <a:pPr>
              <a:buNone/>
            </a:pPr>
            <a:r>
              <a:rPr lang="en-US" sz="1600" dirty="0" smtClean="0"/>
              <a:t>                printf("1 ");</a:t>
            </a:r>
          </a:p>
          <a:p>
            <a:pPr>
              <a:buNone/>
            </a:pPr>
            <a:r>
              <a:rPr lang="en-US" sz="1600" dirty="0" smtClean="0"/>
              <a:t>            }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600" dirty="0" smtClean="0"/>
              <a:t>        printf("\n");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204865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0 1 1</a:t>
            </a:r>
          </a:p>
          <a:p>
            <a:r>
              <a:rPr lang="en-US" dirty="0" smtClean="0"/>
              <a:t>0 1 1</a:t>
            </a:r>
          </a:p>
          <a:p>
            <a:r>
              <a:rPr lang="en-US" dirty="0" smtClean="0"/>
              <a:t>0 1 1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for gdb</a:t>
            </a:r>
          </a:p>
          <a:p>
            <a:pPr lvl="1">
              <a:buNone/>
            </a:pPr>
            <a:r>
              <a:rPr lang="en-US" i="1" dirty="0" smtClean="0"/>
              <a:t>gcc –g –o matrix-2 matrix-2.c</a:t>
            </a:r>
          </a:p>
          <a:p>
            <a:r>
              <a:rPr lang="en-US" dirty="0" smtClean="0"/>
              <a:t>Debugging with gdb</a:t>
            </a:r>
          </a:p>
          <a:p>
            <a:pPr lvl="1"/>
            <a:r>
              <a:rPr lang="en-US" i="1" dirty="0" smtClean="0"/>
              <a:t>gdb matrix-2</a:t>
            </a:r>
          </a:p>
          <a:p>
            <a:pPr lvl="1"/>
            <a:r>
              <a:rPr lang="en-US" i="1" dirty="0" smtClean="0"/>
              <a:t>list</a:t>
            </a:r>
          </a:p>
          <a:p>
            <a:pPr lvl="1"/>
            <a:r>
              <a:rPr lang="en-US" i="1" dirty="0" smtClean="0"/>
              <a:t>start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print i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2971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#include&lt;stdio.h&gt;</a:t>
            </a:r>
          </a:p>
          <a:p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int b(){</a:t>
            </a:r>
          </a:p>
          <a:p>
            <a:r>
              <a:rPr lang="en-US" dirty="0" smtClean="0">
                <a:latin typeface="Chalkboard"/>
                <a:cs typeface="Chalkboard"/>
              </a:rPr>
              <a:t>   printf("b\n")</a:t>
            </a:r>
            <a:r>
              <a:rPr lang="en-US" dirty="0" smtClean="0">
                <a:latin typeface="Chalkboard"/>
                <a:cs typeface="Chalkboard"/>
              </a:rPr>
              <a:t>;</a:t>
            </a:r>
          </a:p>
          <a:p>
            <a:r>
              <a:rPr lang="en-US" dirty="0" smtClean="0">
                <a:latin typeface="Chalkboard"/>
                <a:cs typeface="Chalkboard"/>
              </a:rPr>
              <a:t>   return 0;</a:t>
            </a:r>
          </a:p>
          <a:p>
            <a:r>
              <a:rPr lang="en-US" dirty="0" smtClean="0">
                <a:latin typeface="Chalkboard"/>
                <a:cs typeface="Chalkboard"/>
              </a:rPr>
              <a:t>}</a:t>
            </a:r>
          </a:p>
          <a:p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int a(){</a:t>
            </a:r>
          </a:p>
          <a:p>
            <a:r>
              <a:rPr lang="en-US" dirty="0" smtClean="0">
                <a:latin typeface="Chalkboard"/>
                <a:cs typeface="Chalkboard"/>
              </a:rPr>
              <a:t>   printf("a\n");</a:t>
            </a:r>
          </a:p>
          <a:p>
            <a:r>
              <a:rPr lang="en-US" dirty="0" smtClean="0">
                <a:latin typeface="Chalkboard"/>
                <a:cs typeface="Chalkboard"/>
              </a:rPr>
              <a:t>   b()</a:t>
            </a:r>
            <a:r>
              <a:rPr lang="en-US" dirty="0" smtClean="0">
                <a:latin typeface="Chalkboard"/>
                <a:cs typeface="Chalkboard"/>
              </a:rPr>
              <a:t>;</a:t>
            </a:r>
          </a:p>
          <a:p>
            <a:r>
              <a:rPr lang="en-US" dirty="0" smtClean="0">
                <a:latin typeface="Chalkboard"/>
                <a:cs typeface="Chalkboard"/>
              </a:rPr>
              <a:t>   return 0;</a:t>
            </a:r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}</a:t>
            </a:r>
          </a:p>
          <a:p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int main(){</a:t>
            </a:r>
          </a:p>
          <a:p>
            <a:r>
              <a:rPr lang="en-US" dirty="0" smtClean="0">
                <a:latin typeface="Chalkboard"/>
                <a:cs typeface="Chalkboard"/>
              </a:rPr>
              <a:t>    a();</a:t>
            </a:r>
          </a:p>
          <a:p>
            <a:r>
              <a:rPr lang="en-US" dirty="0" smtClean="0">
                <a:latin typeface="Chalkboard"/>
                <a:cs typeface="Chalkboard"/>
              </a:rPr>
              <a:t>}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05200" y="1600200"/>
            <a:ext cx="5181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Debugging with gdb</a:t>
            </a:r>
          </a:p>
          <a:p>
            <a:pPr lvl="1"/>
            <a:r>
              <a:rPr lang="en-US" i="1" dirty="0" smtClean="0"/>
              <a:t>gdb func-call</a:t>
            </a:r>
          </a:p>
          <a:p>
            <a:pPr lvl="1"/>
            <a:r>
              <a:rPr lang="en-US" i="1" dirty="0" smtClean="0"/>
              <a:t>list</a:t>
            </a:r>
          </a:p>
          <a:p>
            <a:pPr lvl="1"/>
            <a:r>
              <a:rPr lang="en-US" i="1" dirty="0" smtClean="0"/>
              <a:t>start</a:t>
            </a:r>
          </a:p>
          <a:p>
            <a:pPr lvl="1"/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backtrace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backtrace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user 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#include&lt;stdio.h&gt;</a:t>
            </a:r>
          </a:p>
          <a:p>
            <a:endParaRPr lang="en-US" dirty="0" smtClean="0"/>
          </a:p>
          <a:p>
            <a:r>
              <a:rPr lang="en-US" dirty="0" smtClean="0"/>
              <a:t>int main(){</a:t>
            </a:r>
          </a:p>
          <a:p>
            <a:r>
              <a:rPr lang="en-US" dirty="0" smtClean="0"/>
              <a:t>   int i;</a:t>
            </a:r>
          </a:p>
          <a:p>
            <a:r>
              <a:rPr lang="en-US" dirty="0" smtClean="0"/>
              <a:t>   int j; </a:t>
            </a:r>
          </a:p>
          <a:p>
            <a:r>
              <a:rPr lang="en-US" dirty="0" smtClean="0"/>
              <a:t>   scanf("%d %d", &amp;i, &amp;j);</a:t>
            </a:r>
          </a:p>
          <a:p>
            <a:r>
              <a:rPr lang="en-US" dirty="0" smtClean="0"/>
              <a:t>   printf("%d %d\n", i + 1, j + 2);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simple program that takes input from the screen in a 3*3 matrix format, and transpose its rows and columns.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6900" y="396240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1 2 3</a:t>
            </a:r>
          </a:p>
          <a:p>
            <a:r>
              <a:rPr lang="en-US" dirty="0" smtClean="0"/>
              <a:t>4 5 6</a:t>
            </a:r>
          </a:p>
          <a:p>
            <a:r>
              <a:rPr lang="en-US" dirty="0" smtClean="0"/>
              <a:t>7 8 9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96240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1 4 7</a:t>
            </a:r>
          </a:p>
          <a:p>
            <a:r>
              <a:rPr lang="en-US" dirty="0" smtClean="0"/>
              <a:t>2 5 8</a:t>
            </a:r>
          </a:p>
          <a:p>
            <a:r>
              <a:rPr lang="en-US" dirty="0" smtClean="0"/>
              <a:t>3 6 9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4343400"/>
            <a:ext cx="1676400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443</Words>
  <Application>Microsoft Macintosh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GDB</vt:lpstr>
      <vt:lpstr>A simple example</vt:lpstr>
      <vt:lpstr>Hints</vt:lpstr>
      <vt:lpstr>Problem with the program?</vt:lpstr>
      <vt:lpstr>Start debugging</vt:lpstr>
      <vt:lpstr>Function calls</vt:lpstr>
      <vt:lpstr>Get user input</vt:lpstr>
      <vt:lpstr>Try it yourself!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GDB</dc:title>
  <dc:creator>Jiangzhe Wang</dc:creator>
  <cp:lastModifiedBy>Jiangzhe Wang</cp:lastModifiedBy>
  <cp:revision>96</cp:revision>
  <dcterms:created xsi:type="dcterms:W3CDTF">2010-10-01T23:09:44Z</dcterms:created>
  <dcterms:modified xsi:type="dcterms:W3CDTF">2010-10-01T23:54:20Z</dcterms:modified>
</cp:coreProperties>
</file>