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75" r:id="rId8"/>
    <p:sldId id="276" r:id="rId9"/>
    <p:sldId id="277" r:id="rId10"/>
    <p:sldId id="274" r:id="rId11"/>
    <p:sldId id="266" r:id="rId12"/>
    <p:sldId id="272" r:id="rId13"/>
    <p:sldId id="263" r:id="rId14"/>
    <p:sldId id="262" r:id="rId15"/>
    <p:sldId id="264" r:id="rId16"/>
    <p:sldId id="267" r:id="rId17"/>
    <p:sldId id="270" r:id="rId18"/>
    <p:sldId id="273" r:id="rId19"/>
    <p:sldId id="265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>
        <p:scale>
          <a:sx n="50" d="100"/>
          <a:sy n="50" d="100"/>
        </p:scale>
        <p:origin x="1884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19C8-5434-4FF5-B079-94C136E3B40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54CC-4DBE-4D4A-B8B9-DC83BC1E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MP Grade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90" y="1920752"/>
            <a:ext cx="6700819" cy="4161083"/>
          </a:xfrm>
        </p:spPr>
      </p:pic>
    </p:spTree>
    <p:extLst>
      <p:ext uri="{BB962C8B-B14F-4D97-AF65-F5344CB8AC3E}">
        <p14:creationId xmlns:p14="http://schemas.microsoft.com/office/powerpoint/2010/main" val="24278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each Country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992"/>
            <a:ext cx="10515600" cy="4338604"/>
          </a:xfrm>
        </p:spPr>
      </p:pic>
    </p:spTree>
    <p:extLst>
      <p:ext uri="{BB962C8B-B14F-4D97-AF65-F5344CB8AC3E}">
        <p14:creationId xmlns:p14="http://schemas.microsoft.com/office/powerpoint/2010/main" val="18310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Each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80" t="7777" r="476" b="1861"/>
          <a:stretch/>
        </p:blipFill>
        <p:spPr>
          <a:xfrm>
            <a:off x="2019300" y="1920025"/>
            <a:ext cx="8153400" cy="49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each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536" t="23770" r="2455" b="6380"/>
          <a:stretch/>
        </p:blipFill>
        <p:spPr>
          <a:xfrm>
            <a:off x="1038507" y="1576705"/>
            <a:ext cx="9808562" cy="48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the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154" t="27205" r="2836" b="11194"/>
          <a:stretch/>
        </p:blipFill>
        <p:spPr>
          <a:xfrm>
            <a:off x="1188720" y="1417117"/>
            <a:ext cx="11003280" cy="47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California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169" t="21600" r="3335" b="10402"/>
          <a:stretch/>
        </p:blipFill>
        <p:spPr>
          <a:xfrm>
            <a:off x="838200" y="1276350"/>
            <a:ext cx="11131072" cy="53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each Country / Population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254"/>
            <a:ext cx="10515600" cy="4334079"/>
          </a:xfrm>
        </p:spPr>
      </p:pic>
      <p:sp>
        <p:nvSpPr>
          <p:cNvPr id="6" name="TextBox 5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= number of visitors * 10000 /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from each Country / GDP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= number of visitors * </a:t>
            </a:r>
            <a:r>
              <a:rPr lang="en-US" b="1" dirty="0"/>
              <a:t> 100000000</a:t>
            </a:r>
            <a:r>
              <a:rPr lang="en-US" dirty="0" smtClean="0"/>
              <a:t>/ population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30561"/>
            <a:ext cx="10515597" cy="4341465"/>
          </a:xfrm>
        </p:spPr>
      </p:pic>
    </p:spTree>
    <p:extLst>
      <p:ext uri="{BB962C8B-B14F-4D97-AF65-F5344CB8AC3E}">
        <p14:creationId xmlns:p14="http://schemas.microsoft.com/office/powerpoint/2010/main" val="11599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with no Visits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Visits from 144 Countries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11715750" cy="3857770"/>
          </a:xfrm>
        </p:spPr>
      </p:pic>
    </p:spTree>
    <p:extLst>
      <p:ext uri="{BB962C8B-B14F-4D97-AF65-F5344CB8AC3E}">
        <p14:creationId xmlns:p14="http://schemas.microsoft.com/office/powerpoint/2010/main" val="1497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Visitors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5" t="12334" r="288" b="468"/>
          <a:stretch/>
        </p:blipFill>
        <p:spPr>
          <a:xfrm>
            <a:off x="838200" y="1371600"/>
            <a:ext cx="10291899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Compilations done on the Server per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22" y="1825625"/>
            <a:ext cx="6859756" cy="4351338"/>
          </a:xfrm>
        </p:spPr>
      </p:pic>
    </p:spTree>
    <p:extLst>
      <p:ext uri="{BB962C8B-B14F-4D97-AF65-F5344CB8AC3E}">
        <p14:creationId xmlns:p14="http://schemas.microsoft.com/office/powerpoint/2010/main" val="33281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577" t="58463" r="298" b="9503"/>
          <a:stretch/>
        </p:blipFill>
        <p:spPr>
          <a:xfrm>
            <a:off x="260985" y="2760446"/>
            <a:ext cx="11670030" cy="24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097" t="58465" r="820" b="4164"/>
          <a:stretch/>
        </p:blipFill>
        <p:spPr>
          <a:xfrm>
            <a:off x="838200" y="2521717"/>
            <a:ext cx="10515600" cy="26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Number of Compilations done on the Server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06" y="1825625"/>
            <a:ext cx="6942388" cy="4351338"/>
          </a:xfrm>
        </p:spPr>
      </p:pic>
    </p:spTree>
    <p:extLst>
      <p:ext uri="{BB962C8B-B14F-4D97-AF65-F5344CB8AC3E}">
        <p14:creationId xmlns:p14="http://schemas.microsoft.com/office/powerpoint/2010/main" val="26245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Compilations for each MP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25" y="1825625"/>
            <a:ext cx="6910948" cy="4351338"/>
          </a:xfrm>
        </p:spPr>
      </p:pic>
    </p:spTree>
    <p:extLst>
      <p:ext uri="{BB962C8B-B14F-4D97-AF65-F5344CB8AC3E}">
        <p14:creationId xmlns:p14="http://schemas.microsoft.com/office/powerpoint/2010/main" val="30622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Recorded </a:t>
            </a:r>
            <a:r>
              <a:rPr lang="en-US" dirty="0"/>
              <a:t>P</a:t>
            </a:r>
            <a:r>
              <a:rPr lang="en-US" dirty="0" smtClean="0"/>
              <a:t>rograms for each 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53" y="1825625"/>
            <a:ext cx="6994893" cy="4351338"/>
          </a:xfrm>
        </p:spPr>
      </p:pic>
    </p:spTree>
    <p:extLst>
      <p:ext uri="{BB962C8B-B14F-4D97-AF65-F5344CB8AC3E}">
        <p14:creationId xmlns:p14="http://schemas.microsoft.com/office/powerpoint/2010/main" val="33482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Line Count for each MP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90" y="1825625"/>
            <a:ext cx="6700819" cy="4351338"/>
          </a:xfrm>
        </p:spPr>
      </p:pic>
    </p:spTree>
    <p:extLst>
      <p:ext uri="{BB962C8B-B14F-4D97-AF65-F5344CB8AC3E}">
        <p14:creationId xmlns:p14="http://schemas.microsoft.com/office/powerpoint/2010/main" val="14589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smtClean="0"/>
              <a:t>Quiz Grade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30" y="1920752"/>
            <a:ext cx="6533139" cy="4161083"/>
          </a:xfrm>
        </p:spPr>
      </p:pic>
      <p:sp>
        <p:nvSpPr>
          <p:cNvPr id="4" name="TextBox 3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Ignoring the people who did not try the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</a:t>
            </a:r>
            <a:r>
              <a:rPr lang="en-US" dirty="0" smtClean="0"/>
              <a:t>MP Grade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11" y="1920752"/>
            <a:ext cx="6572377" cy="4161083"/>
          </a:xfrm>
        </p:spPr>
      </p:pic>
      <p:sp>
        <p:nvSpPr>
          <p:cNvPr id="4" name="TextBox 3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Ignoring the people who did not try the 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MP and Quiz Grade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11" y="1933760"/>
            <a:ext cx="6572377" cy="4135067"/>
          </a:xfrm>
        </p:spPr>
      </p:pic>
      <p:sp>
        <p:nvSpPr>
          <p:cNvPr id="4" name="TextBox 3"/>
          <p:cNvSpPr txBox="1"/>
          <p:nvPr/>
        </p:nvSpPr>
        <p:spPr>
          <a:xfrm>
            <a:off x="2266950" y="616902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Ignoring the people who did not try the MP or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145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Number of Compilations done on the Server per Hour</vt:lpstr>
      <vt:lpstr>Accumulated Number of Compilations done on the Server</vt:lpstr>
      <vt:lpstr>Number of Compilations for each MP</vt:lpstr>
      <vt:lpstr>Number of Recorded Programs for each MP</vt:lpstr>
      <vt:lpstr>Program Line Count for each MP</vt:lpstr>
      <vt:lpstr>Mean Quiz Grade Distribution</vt:lpstr>
      <vt:lpstr>Mean MP Grade Distribution</vt:lpstr>
      <vt:lpstr>Mean MP and Quiz Grade Distribution</vt:lpstr>
      <vt:lpstr>Total MP Grade Distribution</vt:lpstr>
      <vt:lpstr>Visitors from each Country</vt:lpstr>
      <vt:lpstr>Visitors from Each City</vt:lpstr>
      <vt:lpstr>Visitors from each Country</vt:lpstr>
      <vt:lpstr>Visitors from the US</vt:lpstr>
      <vt:lpstr>Visitors from California</vt:lpstr>
      <vt:lpstr>Visitors from each Country / Population</vt:lpstr>
      <vt:lpstr>Visitors from each Country / GDP</vt:lpstr>
      <vt:lpstr>Countries with no Visits</vt:lpstr>
      <vt:lpstr>Language of Visitors</vt:lpstr>
      <vt:lpstr>Browser</vt:lpstr>
      <vt:lpstr>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abduld</dc:creator>
  <cp:lastModifiedBy>abduld</cp:lastModifiedBy>
  <cp:revision>16</cp:revision>
  <dcterms:created xsi:type="dcterms:W3CDTF">2013-02-23T20:21:05Z</dcterms:created>
  <dcterms:modified xsi:type="dcterms:W3CDTF">2013-02-25T22:34:19Z</dcterms:modified>
</cp:coreProperties>
</file>