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5943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852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5943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852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5943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852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5943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852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5400">
                <a:solidFill>
                  <a:srgbClr val="d2533c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9/10/12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5131E1-5181-4161-A121-717181314111}" type="slidenum">
              <a:rPr lang="en-US">
                <a:solidFill>
                  <a:srgbClr val="292934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6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rgbClr val="d2533c"/>
            </a:solidFill>
            <a:round/>
          </a:ln>
        </p:spPr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</p:spPr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292934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1">
              <a:buSzPct val="85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2">
              <a:buSzPct val="90000"/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3">
              <a:buFont typeface="Arial"/>
              <a:buChar char="•"/>
            </a:pPr>
            <a:r>
              <a:rPr lang="en-US" sz="1400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9/10/12</a:t>
            </a:r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6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D14101-9101-4101-8141-E10171819181}" type="slidenum">
              <a:rPr lang="en-US">
                <a:solidFill>
                  <a:srgbClr val="292934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0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</p:spPr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1673280"/>
            <a:ext cx="4038120" cy="47178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292934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292934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292934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292934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292934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800">
                <a:solidFill>
                  <a:srgbClr val="292934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1"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2">
              <a:buSzPct val="90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3"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48320" y="1673280"/>
            <a:ext cx="4038120" cy="47178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1"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2">
              <a:buSzPct val="90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3"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84" name="PlaceHolder 6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9/10/12</a:t>
            </a:r>
            <a:endParaRPr/>
          </a:p>
        </p:txBody>
      </p:sp>
      <p:sp>
        <p:nvSpPr>
          <p:cNvPr id="85" name="PlaceHolder 7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6" name="PlaceHolder 8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414101-1111-4181-B121-E151E1F16161}" type="slidenum">
              <a:rPr lang="en-US">
                <a:solidFill>
                  <a:srgbClr val="292934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2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0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</p:spPr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1999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d2533c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d2533c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d2533c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d2533c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d2533c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d2533c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d2533c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d2533c"/>
                </a:solidFill>
                <a:latin typeface="Arial"/>
              </a:rPr>
              <a:t>Seventh Outline LevelClick to edit Master text styles</a:t>
            </a:r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9/10/12</a:t>
            </a:r>
            <a:endParaRPr/>
          </a:p>
        </p:txBody>
      </p:sp>
      <p:sp>
        <p:nvSpPr>
          <p:cNvPr id="124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25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31B1D1-2171-4161-B161-81C121D11191}" type="slidenum">
              <a:rPr lang="en-US">
                <a:solidFill>
                  <a:srgbClr val="292934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26" name="Line 8"/>
          <p:cNvSpPr/>
          <p:nvPr/>
        </p:nvSpPr>
        <p:spPr>
          <a:xfrm>
            <a:off x="731520" y="4599360"/>
            <a:ext cx="7848360" cy="1440"/>
          </a:xfrm>
          <a:prstGeom prst="line">
            <a:avLst/>
          </a:prstGeom>
          <a:ln w="19080">
            <a:solidFill>
              <a:srgbClr val="d2533c"/>
            </a:solidFill>
            <a:round/>
          </a:ln>
        </p:spPr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5400">
                <a:solidFill>
                  <a:srgbClr val="d2533c"/>
                </a:solidFill>
                <a:latin typeface="Arial"/>
              </a:rPr>
              <a:t>wbGPU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685800" y="3505320"/>
            <a:ext cx="6400440" cy="1752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57576e"/>
                </a:solidFill>
                <a:latin typeface="Arial"/>
              </a:rPr>
              <a:t>A way to have 10,000 people participate in a CUDA course with just a web browser.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Purpose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Allow people without a GPU to participate in the course.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Make it more user friendly to submit the MPs from any system and from any computer.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Maybe a model for future versions of the UIUC CUDA course.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Architecture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457200" y="1673280"/>
            <a:ext cx="4038120" cy="4717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800">
                <a:solidFill>
                  <a:srgbClr val="292934"/>
                </a:solidFill>
                <a:latin typeface="Arial"/>
              </a:rPr>
              <a:t>Some CU daemons live in the cloud.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800">
                <a:solidFill>
                  <a:srgbClr val="292934"/>
                </a:solidFill>
                <a:latin typeface="Arial"/>
              </a:rPr>
              <a:t>They register their services with a server.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800">
                <a:solidFill>
                  <a:srgbClr val="292934"/>
                </a:solidFill>
                <a:latin typeface="Arial"/>
              </a:rPr>
              <a:t>The users communicate with the web server which then distributes the job to one of the daemons.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800">
                <a:solidFill>
                  <a:srgbClr val="292934"/>
                </a:solidFill>
                <a:latin typeface="Arial"/>
              </a:rPr>
              <a:t>Highly parallel and fault tolerant.</a:t>
            </a:r>
            <a:endParaRPr/>
          </a:p>
        </p:txBody>
      </p:sp>
      <p:pic>
        <p:nvPicPr>
          <p:cNvPr descr="" id="165" name="Content Placeholder 5"/>
          <p:cNvPicPr/>
          <p:nvPr/>
        </p:nvPicPr>
        <p:blipFill>
          <a:blip r:embed="rId1"/>
          <a:stretch>
            <a:fillRect/>
          </a:stretch>
        </p:blipFill>
        <p:spPr>
          <a:xfrm>
            <a:off x="5296320" y="1673280"/>
            <a:ext cx="2741760" cy="471780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Status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Almost done.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Third implementation (in the third language) must account for something.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722160" y="2362320"/>
            <a:ext cx="7772040" cy="21999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d2533c"/>
                </a:solidFill>
                <a:latin typeface="Arial"/>
              </a:rPr>
              <a:t>Demo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Scenarios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User inputs a program that won’t compile – return an error.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User wants to time sections of the code – a timer library is included in the code.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User wants to see the values of expressions in the code – a logging library is included in the code.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User wants to look at previous attempts – all previous attempts are recorded and shown.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User submits a program that’s an infinite loop – the daemon launches the program as a separate application and kills it after a certain time.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Next Steps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Port the MPs to this interface (this may require adjusting the wording of the MPs).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Add some code that checks if the output returned is what is expected.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Come up with a formula to fairly grade the MPs based on timing and correctness.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Beef up the scheduler, currently it nonexistent. 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Testing especially with AWS (we need to create an account that would charge the right people).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Need to test on browsers other than chrome.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Implement login system.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Allow people to submit jobs and see the results at a later time (useful when we exhausted all our cloud resources). 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