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8" r:id="rId6"/>
    <p:sldId id="263" r:id="rId7"/>
    <p:sldId id="259" r:id="rId8"/>
    <p:sldId id="260" r:id="rId9"/>
    <p:sldId id="261" r:id="rId10"/>
    <p:sldId id="262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5131E1-5181-4161-A121-717181314111}" type="slidenum">
              <a:rPr lang="en-US">
                <a:solidFill>
                  <a:srgbClr val="292934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2">
              <a:buSzPct val="90000"/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D14101-9101-4101-8141-E10171819181}" type="slidenum">
              <a:rPr lang="en-US">
                <a:solidFill>
                  <a:srgbClr val="292934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2"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1"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2"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86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414101-1111-4181-B121-E151E1F16161}" type="slidenum">
              <a:rPr lang="en-US">
                <a:solidFill>
                  <a:srgbClr val="292934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D2533C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D2533C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D2533C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D2533C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92934"/>
                </a:solidFill>
                <a:latin typeface="Arial"/>
              </a:rPr>
              <a:t>9/10/12</a:t>
            </a:r>
            <a:endParaRPr/>
          </a:p>
        </p:txBody>
      </p:sp>
      <p:sp>
        <p:nvSpPr>
          <p:cNvPr id="12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31B1D1-2171-4161-B161-81C121D11191}" type="slidenum">
              <a:rPr lang="en-US">
                <a:solidFill>
                  <a:srgbClr val="292934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126" name="Line 8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dirty="0" err="1">
                <a:solidFill>
                  <a:srgbClr val="D2533C"/>
                </a:solidFill>
                <a:latin typeface="Arial"/>
              </a:rPr>
              <a:t>wbGPU</a:t>
            </a:r>
            <a:endParaRPr dirty="0"/>
          </a:p>
        </p:txBody>
      </p:sp>
      <p:sp>
        <p:nvSpPr>
          <p:cNvPr id="160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A way to have 10,000 people participate in a CUDA course with just a web browser.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Architecture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Some CU daemons live in the cloud.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They register their services with a server.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The users communicate with the web server which then distributes the job to one of the daemons.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800">
                <a:solidFill>
                  <a:srgbClr val="292934"/>
                </a:solidFill>
                <a:latin typeface="Arial"/>
              </a:rPr>
              <a:t>Highly parallel and fault tolerant.</a:t>
            </a:r>
            <a:endParaRPr/>
          </a:p>
        </p:txBody>
      </p:sp>
      <p:pic>
        <p:nvPicPr>
          <p:cNvPr id="165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96320" y="1673280"/>
            <a:ext cx="2741760" cy="4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Flow – </a:t>
            </a:r>
            <a:endParaRPr dirty="0"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39" y="1425210"/>
            <a:ext cx="2991922" cy="44200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06346" y="2415570"/>
            <a:ext cx="859398" cy="14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0123" y="2557570"/>
            <a:ext cx="88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1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Status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Almost done.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implementation (in the third language) must account for something.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D2533C"/>
                </a:solidFill>
                <a:latin typeface="Arial"/>
              </a:rPr>
              <a:t>Demo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Scenarios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inputs a program that won’t compile – return an error.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wants to time sections of the code – a timer library is included in the code.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wants to see the values of expressions in the code – a logging library is included in the code.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wants to look at previous attempts – all previous attempts are recorded and shown.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User submits a program that’s an infinite loop – the daemon launches the program as a separate application and kills it after a certain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Next Steps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Port the MPs to this interface (this may require adjusting the wording of the MPs).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Add some code that checks if the output returned is what is expected.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Come up with a formula to fairly grade the MPs based on timing and correctness.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Beef up the scheduler, currently it nonexistent. 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Testing especially with AWS (we need to create an account that would charge the right people).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Need to test on browsers other than chrome.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Implement login system.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Allow people to submit jobs and see the results at a later time (useful when we exhausted all our cloud resources).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DejaVu Sans</vt:lpstr>
      <vt:lpstr>StarSymbol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abduld</dc:creator>
  <cp:lastModifiedBy>abduld</cp:lastModifiedBy>
  <cp:revision>5</cp:revision>
  <dcterms:modified xsi:type="dcterms:W3CDTF">2012-09-15T19:30:26Z</dcterms:modified>
</cp:coreProperties>
</file>