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4BA92-794E-4235-91D2-954D02239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A5CF3C-F01E-407B-A838-64A1E2691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76652-572D-4E3C-8F40-FDD26287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4A70-974A-4243-9286-096654E2E830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DF70E-FBF2-41C3-8C32-07915CDF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02046-9C4A-41CE-8E7E-8366F98A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6435-516A-4611-806D-2B235DC84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98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803A3-5C25-4BCB-87F9-A6C5C292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919C7D-B929-477D-9DE5-D80301FE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EAEA4-7E63-4550-846D-2FD2CA23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4A70-974A-4243-9286-096654E2E830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9A3B3-90AF-4DF3-BEF8-1511C8F5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35734-F711-481D-A14C-9F6C1558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6435-516A-4611-806D-2B235DC84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1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CAF691-A271-42E6-90F2-51EAE221A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7E7D5C-49CF-41E9-9DE9-496304A56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17529-06F1-40AA-8B5A-1F67D3F4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4A70-974A-4243-9286-096654E2E830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3DB47-4B87-40EA-A664-78E33C13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87D81-FCA8-46D5-ABA3-A4532967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6435-516A-4611-806D-2B235DC84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7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1D8B0-BE6D-4CE0-9835-596F2028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793AD-FDB9-4CB5-88E9-34361226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1B67B-F91E-45CF-9010-BA3BFE47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4A70-974A-4243-9286-096654E2E830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74EAE-E120-4AEA-84FA-25C1CA34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AEED7-0F11-42F9-A34B-EB0F9D80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6435-516A-4611-806D-2B235DC84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9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0A0D4-8066-4BA5-AF03-74FEEA24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C8FE6-2923-4735-9D1A-B186F6912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6E758-19DB-42B2-B931-3BACF2F9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4A70-974A-4243-9286-096654E2E830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32CBB-ACCB-4250-9EC7-3963CB11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D383B-D4E8-4ACE-AAFC-06A53B5D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6435-516A-4611-806D-2B235DC84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85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2FD0B-84E1-4BBC-AA04-9CBE3BCE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B4F1C-CD07-4C6C-9B3C-5D1DE7AEB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09FC4A-8349-4B16-B6A6-0C59882E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5D362-887D-4B39-8B26-1E9211FF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4A70-974A-4243-9286-096654E2E830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8991D-E80B-42B6-B1F7-32382AB0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E7729-E1F2-465B-98B6-7189175C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6435-516A-4611-806D-2B235DC84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6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3CF11-6BF4-4C72-8AD6-816C22F9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A2036-490A-40DE-8152-F9528485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1BB36C-32FC-45BC-BC69-8B48ACFE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0226C4-D0AF-4D2F-A8F7-6111AE21B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5C58D3-26E9-45AA-845B-97DCBBC55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ECAEDB-DDAB-4929-A8DF-04A712B2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4A70-974A-4243-9286-096654E2E830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972361-1D10-4953-936B-CAE338E9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89EDCA-CE62-4AF5-9F89-C88C8969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6435-516A-4611-806D-2B235DC84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6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C075E-E819-482B-8DF3-E28A0B42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8E91AB-B2E9-4C8C-991F-B79708A4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4A70-974A-4243-9286-096654E2E830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48E6A0-B779-4275-A8BC-8F343A72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9B362A-7349-42E1-8B34-D98795C8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6435-516A-4611-806D-2B235DC84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F720D7-9071-48AD-9DE8-7C4999A8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4A70-974A-4243-9286-096654E2E830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E60EA4-1813-4F4A-8EDB-9327902B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0976C6-BCC9-42DF-9F64-A68A2954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6435-516A-4611-806D-2B235DC84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9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4E0E7-9C92-4D63-B94A-3FEB8A3D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6E814-46F1-4E3E-9138-A754EFEC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4D637C-B512-4EA9-962D-D59BCE2E9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07ABA-FDE7-4C2D-AC94-E5721E79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4A70-974A-4243-9286-096654E2E830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CA155-E9DE-441E-8F9A-4B0A59C7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84911-1700-4888-BCB5-E7B04A87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6435-516A-4611-806D-2B235DC84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2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CA5DE-C98E-4CFB-82A0-21D7698A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7E6AE2-E13A-40CD-9CA1-1089622BC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06BD7F-A51E-471E-B543-3ADD560D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9C70-4AEF-4451-8ED2-2D69B6F3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4A70-974A-4243-9286-096654E2E830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77EB0F-C068-489A-93EA-8B0FBC36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3908A-E846-4543-96B6-CDBE531C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6435-516A-4611-806D-2B235DC84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0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79AA22-3EA6-481E-982B-D5C48593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569626-0EDE-4F73-B49B-F63350E10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15A8D-8DB0-4C59-AB16-251223FD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4A70-974A-4243-9286-096654E2E830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A47C4-1A36-4B37-84DA-29C8D6CAE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E8991-7CBB-4F85-9C95-2AF53EE16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6435-516A-4611-806D-2B235DC84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8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DE9F0A-DB0D-447F-B52F-606B6D10D4CD}"/>
              </a:ext>
            </a:extLst>
          </p:cNvPr>
          <p:cNvSpPr/>
          <p:nvPr/>
        </p:nvSpPr>
        <p:spPr>
          <a:xfrm>
            <a:off x="1624124" y="4576550"/>
            <a:ext cx="1208432" cy="60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자동차</a:t>
            </a:r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F89CBF3-6406-480A-8D9D-E4BEB5BC3B24}"/>
              </a:ext>
            </a:extLst>
          </p:cNvPr>
          <p:cNvSpPr/>
          <p:nvPr/>
        </p:nvSpPr>
        <p:spPr>
          <a:xfrm>
            <a:off x="323644" y="5704840"/>
            <a:ext cx="995072" cy="767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CCF6D97-3F50-4ADC-8D9B-DAC1B45E32CC}"/>
              </a:ext>
            </a:extLst>
          </p:cNvPr>
          <p:cNvSpPr/>
          <p:nvPr/>
        </p:nvSpPr>
        <p:spPr>
          <a:xfrm>
            <a:off x="1730500" y="5786650"/>
            <a:ext cx="995680" cy="751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DC00E2C-758E-49AA-AE90-8F87B3821463}"/>
              </a:ext>
            </a:extLst>
          </p:cNvPr>
          <p:cNvSpPr/>
          <p:nvPr/>
        </p:nvSpPr>
        <p:spPr>
          <a:xfrm>
            <a:off x="2883356" y="5720080"/>
            <a:ext cx="1239520" cy="751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배기량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9AD86B9-7007-483A-B83D-5C08228814F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228340" y="5181600"/>
            <a:ext cx="0" cy="60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580399-E4D5-4972-9775-C40FEE7CAD0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228340" y="5181600"/>
            <a:ext cx="1274776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6FBC9B-FBC0-4F16-B5E3-ACAD86D12E7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821180" y="5181600"/>
            <a:ext cx="1407160" cy="52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78BBF5-3E16-4DDE-B36C-9962B4010BBD}"/>
              </a:ext>
            </a:extLst>
          </p:cNvPr>
          <p:cNvSpPr/>
          <p:nvPr/>
        </p:nvSpPr>
        <p:spPr>
          <a:xfrm>
            <a:off x="1624124" y="1749795"/>
            <a:ext cx="1208432" cy="60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제조사</a:t>
            </a:r>
            <a:endParaRPr lang="en-US" altLang="ko-KR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8F75F1F-EF79-479A-8FBA-77FA1B050A01}"/>
              </a:ext>
            </a:extLst>
          </p:cNvPr>
          <p:cNvSpPr/>
          <p:nvPr/>
        </p:nvSpPr>
        <p:spPr>
          <a:xfrm>
            <a:off x="323644" y="216695"/>
            <a:ext cx="995072" cy="767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929D873-9765-4A26-BC98-D37E78DD463C}"/>
              </a:ext>
            </a:extLst>
          </p:cNvPr>
          <p:cNvSpPr/>
          <p:nvPr/>
        </p:nvSpPr>
        <p:spPr>
          <a:xfrm>
            <a:off x="1731108" y="215635"/>
            <a:ext cx="995072" cy="767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나라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50DEBBA-A99A-4BD3-8A81-5B70E9FEEFC3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 flipH="1">
            <a:off x="2228340" y="982715"/>
            <a:ext cx="304" cy="76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807E4A2-6094-47DF-A572-C506063915A7}"/>
              </a:ext>
            </a:extLst>
          </p:cNvPr>
          <p:cNvCxnSpPr>
            <a:cxnSpLocks/>
            <a:stCxn id="19" idx="5"/>
            <a:endCxn id="18" idx="0"/>
          </p:cNvCxnSpPr>
          <p:nvPr/>
        </p:nvCxnSpPr>
        <p:spPr>
          <a:xfrm>
            <a:off x="1172991" y="871439"/>
            <a:ext cx="1055349" cy="878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75B8C38C-04A7-4B1B-BBBA-56693C8B842F}"/>
              </a:ext>
            </a:extLst>
          </p:cNvPr>
          <p:cNvSpPr/>
          <p:nvPr/>
        </p:nvSpPr>
        <p:spPr>
          <a:xfrm>
            <a:off x="3233876" y="3027680"/>
            <a:ext cx="1778000" cy="8026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생산</a:t>
            </a:r>
            <a:endParaRPr lang="en-US" altLang="ko-KR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7A9620A-5279-44A1-A624-9485D7621F94}"/>
              </a:ext>
            </a:extLst>
          </p:cNvPr>
          <p:cNvCxnSpPr>
            <a:stCxn id="18" idx="3"/>
            <a:endCxn id="29" idx="0"/>
          </p:cNvCxnSpPr>
          <p:nvPr/>
        </p:nvCxnSpPr>
        <p:spPr>
          <a:xfrm>
            <a:off x="2832556" y="2052320"/>
            <a:ext cx="1290320" cy="97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F41E0BC-5DFE-46D3-B80F-D91701BB92FF}"/>
              </a:ext>
            </a:extLst>
          </p:cNvPr>
          <p:cNvCxnSpPr>
            <a:stCxn id="4" idx="3"/>
            <a:endCxn id="29" idx="2"/>
          </p:cNvCxnSpPr>
          <p:nvPr/>
        </p:nvCxnSpPr>
        <p:spPr>
          <a:xfrm flipV="1">
            <a:off x="2832556" y="3830320"/>
            <a:ext cx="1290320" cy="104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E598BD-FF38-44A7-B6EA-B2AB739F634D}"/>
              </a:ext>
            </a:extLst>
          </p:cNvPr>
          <p:cNvSpPr txBox="1"/>
          <p:nvPr/>
        </p:nvSpPr>
        <p:spPr>
          <a:xfrm>
            <a:off x="1198391" y="1800202"/>
            <a:ext cx="93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1214E6-7DF7-4D95-9C00-AFDEA5637ADB}"/>
              </a:ext>
            </a:extLst>
          </p:cNvPr>
          <p:cNvSpPr txBox="1"/>
          <p:nvPr/>
        </p:nvSpPr>
        <p:spPr>
          <a:xfrm>
            <a:off x="1141720" y="4570026"/>
            <a:ext cx="93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FA56D7-F330-4450-8DEE-F11F8FC89BF5}"/>
              </a:ext>
            </a:extLst>
          </p:cNvPr>
          <p:cNvSpPr txBox="1"/>
          <p:nvPr/>
        </p:nvSpPr>
        <p:spPr>
          <a:xfrm>
            <a:off x="264551" y="3890793"/>
            <a:ext cx="286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 1) -&gt; </a:t>
            </a:r>
            <a:r>
              <a:rPr lang="ko-KR" altLang="en-US" dirty="0"/>
              <a:t>자동차 입장에서</a:t>
            </a:r>
            <a:endParaRPr lang="en-US" altLang="ko-KR" dirty="0"/>
          </a:p>
          <a:p>
            <a:r>
              <a:rPr lang="ko-KR" altLang="en-US" dirty="0"/>
              <a:t>제조사는 </a:t>
            </a:r>
            <a:r>
              <a:rPr lang="en-US" altLang="ko-KR" dirty="0"/>
              <a:t>min. 1 max.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281982-02AB-4501-ABCB-2D98A0EB6521}"/>
              </a:ext>
            </a:extLst>
          </p:cNvPr>
          <p:cNvSpPr txBox="1"/>
          <p:nvPr/>
        </p:nvSpPr>
        <p:spPr>
          <a:xfrm>
            <a:off x="302281" y="2521955"/>
            <a:ext cx="3213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*) -&gt; </a:t>
            </a:r>
            <a:r>
              <a:rPr lang="ko-KR" altLang="en-US" dirty="0"/>
              <a:t>제조사 입장에서</a:t>
            </a:r>
            <a:endParaRPr lang="en-US" altLang="ko-KR" dirty="0"/>
          </a:p>
          <a:p>
            <a:r>
              <a:rPr lang="ko-KR" altLang="en-US" dirty="0"/>
              <a:t>자동차는 </a:t>
            </a:r>
            <a:r>
              <a:rPr lang="en-US" altLang="ko-KR" dirty="0"/>
              <a:t>min. 0 max.</a:t>
            </a:r>
            <a:r>
              <a:rPr lang="ko-KR" altLang="en-US" dirty="0"/>
              <a:t> </a:t>
            </a:r>
            <a:r>
              <a:rPr lang="en-US" altLang="ko-KR" dirty="0"/>
              <a:t>infinite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E4BE12-FAA7-4962-8864-9247EC7A5515}"/>
              </a:ext>
            </a:extLst>
          </p:cNvPr>
          <p:cNvSpPr/>
          <p:nvPr/>
        </p:nvSpPr>
        <p:spPr>
          <a:xfrm>
            <a:off x="9050891" y="1749795"/>
            <a:ext cx="1208432" cy="60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  <a:endParaRPr lang="en-US" altLang="ko-KR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B1A76D4-A994-4788-B0A2-31B664AB2903}"/>
              </a:ext>
            </a:extLst>
          </p:cNvPr>
          <p:cNvSpPr/>
          <p:nvPr/>
        </p:nvSpPr>
        <p:spPr>
          <a:xfrm>
            <a:off x="7570831" y="228405"/>
            <a:ext cx="995072" cy="751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966E8BD-BBEC-487D-A7D8-6610BEAE1634}"/>
              </a:ext>
            </a:extLst>
          </p:cNvPr>
          <p:cNvSpPr/>
          <p:nvPr/>
        </p:nvSpPr>
        <p:spPr>
          <a:xfrm>
            <a:off x="9050891" y="228405"/>
            <a:ext cx="1239520" cy="751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닉네임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8FB7FC8-F7CA-4671-B7EF-814923BB5617}"/>
              </a:ext>
            </a:extLst>
          </p:cNvPr>
          <p:cNvSpPr/>
          <p:nvPr/>
        </p:nvSpPr>
        <p:spPr>
          <a:xfrm>
            <a:off x="10641650" y="228405"/>
            <a:ext cx="754717" cy="751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88ABBB0-F068-4C4B-B400-2487977AF77B}"/>
              </a:ext>
            </a:extLst>
          </p:cNvPr>
          <p:cNvCxnSpPr>
            <a:stCxn id="40" idx="4"/>
            <a:endCxn id="38" idx="0"/>
          </p:cNvCxnSpPr>
          <p:nvPr/>
        </p:nvCxnSpPr>
        <p:spPr>
          <a:xfrm flipH="1">
            <a:off x="9655107" y="980245"/>
            <a:ext cx="15544" cy="76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2E09BC0-2EBB-4DDB-A90E-DD40DFD2B453}"/>
              </a:ext>
            </a:extLst>
          </p:cNvPr>
          <p:cNvCxnSpPr>
            <a:stCxn id="39" idx="4"/>
            <a:endCxn id="38" idx="0"/>
          </p:cNvCxnSpPr>
          <p:nvPr/>
        </p:nvCxnSpPr>
        <p:spPr>
          <a:xfrm>
            <a:off x="8068367" y="980245"/>
            <a:ext cx="1586740" cy="76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7ECB375-565C-40D6-8167-7B938B8DAB19}"/>
              </a:ext>
            </a:extLst>
          </p:cNvPr>
          <p:cNvCxnSpPr>
            <a:stCxn id="38" idx="0"/>
            <a:endCxn id="41" idx="4"/>
          </p:cNvCxnSpPr>
          <p:nvPr/>
        </p:nvCxnSpPr>
        <p:spPr>
          <a:xfrm flipV="1">
            <a:off x="9655107" y="980245"/>
            <a:ext cx="1363902" cy="76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361DF1AD-85DB-4B9C-9FD8-D09513B3BDE9}"/>
              </a:ext>
            </a:extLst>
          </p:cNvPr>
          <p:cNvSpPr/>
          <p:nvPr/>
        </p:nvSpPr>
        <p:spPr>
          <a:xfrm>
            <a:off x="6581707" y="3952052"/>
            <a:ext cx="1778000" cy="8026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</a:t>
            </a:r>
            <a:endParaRPr lang="en-US" altLang="ko-KR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2F01F1F-C142-4D50-886B-A42E8331A5B9}"/>
              </a:ext>
            </a:extLst>
          </p:cNvPr>
          <p:cNvCxnSpPr>
            <a:stCxn id="48" idx="0"/>
            <a:endCxn id="38" idx="2"/>
          </p:cNvCxnSpPr>
          <p:nvPr/>
        </p:nvCxnSpPr>
        <p:spPr>
          <a:xfrm flipV="1">
            <a:off x="7470707" y="2354845"/>
            <a:ext cx="2184400" cy="1597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CEDAC72-33EF-4FA1-B0B2-971EEFBE67C3}"/>
              </a:ext>
            </a:extLst>
          </p:cNvPr>
          <p:cNvCxnSpPr>
            <a:stCxn id="4" idx="3"/>
            <a:endCxn id="48" idx="1"/>
          </p:cNvCxnSpPr>
          <p:nvPr/>
        </p:nvCxnSpPr>
        <p:spPr>
          <a:xfrm flipV="1">
            <a:off x="2832556" y="4353372"/>
            <a:ext cx="3749151" cy="525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E5EC87-DC38-409D-ABD7-B56F809BB188}"/>
              </a:ext>
            </a:extLst>
          </p:cNvPr>
          <p:cNvSpPr txBox="1"/>
          <p:nvPr/>
        </p:nvSpPr>
        <p:spPr>
          <a:xfrm>
            <a:off x="2989211" y="4908935"/>
            <a:ext cx="372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(</a:t>
            </a:r>
            <a:r>
              <a:rPr lang="ko-KR" altLang="en-US" dirty="0"/>
              <a:t>회원 입장에서 자동차는 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FA324F-C207-4F0D-BCDB-199AEE938264}"/>
              </a:ext>
            </a:extLst>
          </p:cNvPr>
          <p:cNvSpPr txBox="1"/>
          <p:nvPr/>
        </p:nvSpPr>
        <p:spPr>
          <a:xfrm>
            <a:off x="5444797" y="1669786"/>
            <a:ext cx="372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(</a:t>
            </a:r>
            <a:r>
              <a:rPr lang="ko-KR" altLang="en-US" dirty="0"/>
              <a:t>자동차 입장에서 회원은 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162D43-CE27-4ACD-89DB-DF25BF439F2B}"/>
              </a:ext>
            </a:extLst>
          </p:cNvPr>
          <p:cNvSpPr txBox="1"/>
          <p:nvPr/>
        </p:nvSpPr>
        <p:spPr>
          <a:xfrm>
            <a:off x="5413196" y="3471768"/>
            <a:ext cx="425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다대다 관계는 무조건 테이블 생성해야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ED8B9C-2B29-482D-9B03-71A7A7DC89B2}"/>
              </a:ext>
            </a:extLst>
          </p:cNvPr>
          <p:cNvSpPr txBox="1"/>
          <p:nvPr/>
        </p:nvSpPr>
        <p:spPr>
          <a:xfrm>
            <a:off x="3477717" y="5251570"/>
            <a:ext cx="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(0,*)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9A065A-8F03-4D48-828B-C27A79E0A282}"/>
              </a:ext>
            </a:extLst>
          </p:cNvPr>
          <p:cNvSpPr txBox="1"/>
          <p:nvPr/>
        </p:nvSpPr>
        <p:spPr>
          <a:xfrm>
            <a:off x="8199319" y="2096018"/>
            <a:ext cx="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(0,*)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079505-7575-47A7-AB94-8B4575E79FE3}"/>
              </a:ext>
            </a:extLst>
          </p:cNvPr>
          <p:cNvSpPr txBox="1"/>
          <p:nvPr/>
        </p:nvSpPr>
        <p:spPr>
          <a:xfrm>
            <a:off x="8592454" y="4213958"/>
            <a:ext cx="3275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작성</a:t>
            </a:r>
            <a:endParaRPr lang="en-US" altLang="ko-KR" dirty="0"/>
          </a:p>
          <a:p>
            <a:r>
              <a:rPr lang="ko-KR" altLang="en-US" dirty="0"/>
              <a:t>자동차</a:t>
            </a:r>
            <a:r>
              <a:rPr lang="en-US" altLang="ko-KR" dirty="0"/>
              <a:t>(</a:t>
            </a:r>
            <a:r>
              <a:rPr lang="ko-KR" altLang="en-US" u="sng" dirty="0"/>
              <a:t>자동차코드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연비</a:t>
            </a:r>
            <a:r>
              <a:rPr lang="en-US" altLang="ko-KR" dirty="0"/>
              <a:t>, </a:t>
            </a:r>
            <a:r>
              <a:rPr lang="ko-KR" altLang="en-US" dirty="0"/>
              <a:t>배기량</a:t>
            </a:r>
            <a:r>
              <a:rPr lang="en-US" altLang="ko-KR" dirty="0"/>
              <a:t>, </a:t>
            </a:r>
            <a:r>
              <a:rPr lang="ko-KR" altLang="en-US" dirty="0"/>
              <a:t>제조사코드</a:t>
            </a:r>
            <a:r>
              <a:rPr lang="en-US" altLang="ko-KR" dirty="0"/>
              <a:t>(FK))</a:t>
            </a:r>
          </a:p>
          <a:p>
            <a:r>
              <a:rPr lang="ko-KR" altLang="en-US" dirty="0"/>
              <a:t>제조사</a:t>
            </a:r>
            <a:r>
              <a:rPr lang="en-US" altLang="ko-KR" dirty="0"/>
              <a:t>(</a:t>
            </a:r>
            <a:r>
              <a:rPr lang="ko-KR" altLang="en-US" u="sng" dirty="0"/>
              <a:t>제조사코드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나라</a:t>
            </a:r>
            <a:r>
              <a:rPr lang="en-US" altLang="ko-KR" dirty="0"/>
              <a:t>, </a:t>
            </a:r>
            <a:r>
              <a:rPr lang="ko-KR" altLang="en-US" dirty="0"/>
              <a:t>자동차코드</a:t>
            </a:r>
            <a:r>
              <a:rPr lang="en-US" altLang="ko-KR" dirty="0"/>
              <a:t>(FK))</a:t>
            </a:r>
          </a:p>
          <a:p>
            <a:r>
              <a:rPr lang="ko-KR" altLang="en-US" dirty="0"/>
              <a:t>회원</a:t>
            </a:r>
            <a:r>
              <a:rPr lang="en-US" altLang="ko-KR" dirty="0"/>
              <a:t>(</a:t>
            </a:r>
            <a:r>
              <a:rPr lang="en-US" altLang="ko-KR" u="sng" dirty="0"/>
              <a:t>ID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닉네임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주문</a:t>
            </a:r>
            <a:r>
              <a:rPr lang="en-US" altLang="ko-KR" dirty="0"/>
              <a:t>(</a:t>
            </a:r>
            <a:r>
              <a:rPr lang="ko-KR" altLang="en-US" u="sng" dirty="0"/>
              <a:t>주문코드</a:t>
            </a:r>
            <a:r>
              <a:rPr lang="en-US" altLang="ko-KR" dirty="0"/>
              <a:t>, </a:t>
            </a:r>
            <a:r>
              <a:rPr lang="ko-KR" altLang="en-US" dirty="0"/>
              <a:t>자동차코드</a:t>
            </a:r>
            <a:r>
              <a:rPr lang="en-US" altLang="ko-KR" dirty="0"/>
              <a:t>(FK), ID(FK))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41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117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MYUNGJUN KIM</dc:creator>
  <cp:lastModifiedBy>MYUNGJUN KIM</cp:lastModifiedBy>
  <cp:revision>3</cp:revision>
  <dcterms:created xsi:type="dcterms:W3CDTF">2019-01-15T07:04:28Z</dcterms:created>
  <dcterms:modified xsi:type="dcterms:W3CDTF">2019-01-15T07:53:01Z</dcterms:modified>
</cp:coreProperties>
</file>