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786C8-1B33-4E42-AE39-555802AB2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C7EE8-5F5E-4164-9D7F-19E456A8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EF900-9892-4156-9597-0A3D4F27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058F0-D19F-4BDB-BE2F-7400C85D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45E3A-7C8D-4951-902D-47BA8618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1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F2027-7C8F-4B87-8583-788B2A43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F1826A-4FB2-46D3-A6CB-F7F83E336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6F46B-4628-47E9-B54B-A6EA46E1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7E9FF-0341-4F76-A248-7002C88D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CE2D2-A86D-466F-834A-1DF14C18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B01FA-7882-4A54-A059-D10C1A2AB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BC927-651E-4739-8628-19D3E6C73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73BA5-796D-4168-A93E-3AD9B9F5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380E3-2BE9-4158-BCC1-D417E9D1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345D9-D5E9-4E58-99CA-71BD00D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CBEE9-20F8-4AEF-BEF7-4D9693A7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A2523-E1F8-4232-968B-4428FF7C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0AAA1-636C-4508-B3A4-1854C9F9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E2C7D-966A-46C5-90DB-E83D7A80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F5765-8BAC-41A2-A262-53A37807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0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B347-DADF-4C62-9CFE-CB4E4C84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8D486-BABF-4A46-9CE0-2AAC5A39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4DEF3-4AA3-4698-8432-70972E78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BB0A5-6D1C-44CA-A9E6-DE24FE5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BDC87-8D0D-4735-A774-B860D542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8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C94E2-E9C3-42BB-B752-088F7B74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FD31D-3476-4449-BEA6-F94457B42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1365C-A099-4EC3-9BF2-DB3B25271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1E1F7-91FC-4D30-94CD-D60B2AEB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FE3F1-5E56-4E90-8ABE-EC62A285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41376-8CA0-4D39-AC48-F38B5DC2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1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5A9E2-8BC8-4C13-B96A-5771E342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357A9-4027-4D55-9EA6-410E76B9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07F84-3E4A-4CC9-8D34-E4006A05E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725B85-FFB4-4D6F-968C-85B4706EF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A21DAD-10DA-4D20-BCBC-685929E1A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82E517-A972-453A-84C5-E04B480B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9DC231-9D4D-4043-B4A0-757DFE44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1096F-3EF4-4695-B292-0A368062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14630-813B-4907-8614-BC5130EF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A554D-64E6-4D77-816A-68524255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591155-F279-4CA2-885B-97F960D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961A9-C7BF-4C8F-8223-524AB6FE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842C9-A5A1-4E3A-9CEF-922305EA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3FA638-1960-47E6-9765-585BE118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59384-1914-4B32-96BE-EEEC104E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9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B8628-2D40-4EC6-9694-23393022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B508F-5025-44A3-9947-6AC66D42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3A12B-6652-41B1-A893-85C1A34E4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9CB14-7652-4BDA-B565-5AE144D1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DA4E1-D17A-4E83-9102-DB571C03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B0916-A629-4560-AE16-100C6F87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9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9FF6F-9B96-444D-BBEB-02221412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98C36A-CBE6-40D3-8F78-F6FDEF128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34BB0-88F9-4C73-A3B1-4A39B5A0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69327-BB97-43DF-ACD1-69D442E5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75E25-43E2-4831-9F8E-A6A5FE9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D6A43-609F-4AF0-972C-59BA6007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FEBF32-7DFB-4A69-AE03-E1B09DB6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B9FCF-164D-4A93-8CE4-21451760D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EED8-24BD-406B-A365-395907AB3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2D77-FB21-4F7B-A373-02716E93BF67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B7FC6-0B9C-4D12-A2B8-B37D39B7A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6EC20-F846-48F3-8F23-085B3A71A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3DA3-8840-47EA-9082-F68F3E719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5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11649D-B211-4E6A-8FF0-7A3405D020E7}"/>
              </a:ext>
            </a:extLst>
          </p:cNvPr>
          <p:cNvSpPr/>
          <p:nvPr/>
        </p:nvSpPr>
        <p:spPr>
          <a:xfrm>
            <a:off x="4269739" y="3154680"/>
            <a:ext cx="12192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DA442D-E0CC-45B9-944F-4BC746716546}"/>
              </a:ext>
            </a:extLst>
          </p:cNvPr>
          <p:cNvSpPr/>
          <p:nvPr/>
        </p:nvSpPr>
        <p:spPr>
          <a:xfrm>
            <a:off x="175261" y="1965960"/>
            <a:ext cx="12192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2C5DD4-C07E-4938-9532-F22F32E450B4}"/>
              </a:ext>
            </a:extLst>
          </p:cNvPr>
          <p:cNvSpPr/>
          <p:nvPr/>
        </p:nvSpPr>
        <p:spPr>
          <a:xfrm>
            <a:off x="8897624" y="3154680"/>
            <a:ext cx="12192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관람객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F5709B-27D0-46FA-8647-EBB97E8537F6}"/>
              </a:ext>
            </a:extLst>
          </p:cNvPr>
          <p:cNvSpPr/>
          <p:nvPr/>
        </p:nvSpPr>
        <p:spPr>
          <a:xfrm>
            <a:off x="175261" y="4338320"/>
            <a:ext cx="12192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출연진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A68FEA-7D85-4C06-A3F4-FC0A9AA6DCEF}"/>
              </a:ext>
            </a:extLst>
          </p:cNvPr>
          <p:cNvSpPr/>
          <p:nvPr/>
        </p:nvSpPr>
        <p:spPr>
          <a:xfrm>
            <a:off x="4269739" y="609600"/>
            <a:ext cx="12192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배급사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765D7F-ECCF-4715-8214-078255F438C0}"/>
              </a:ext>
            </a:extLst>
          </p:cNvPr>
          <p:cNvSpPr/>
          <p:nvPr/>
        </p:nvSpPr>
        <p:spPr>
          <a:xfrm>
            <a:off x="6583681" y="1884680"/>
            <a:ext cx="12192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영화관</a:t>
            </a:r>
            <a:endParaRPr lang="en-US" altLang="ko-KR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169605A0-6C2D-4F5C-8E9E-B084F8BFC224}"/>
              </a:ext>
            </a:extLst>
          </p:cNvPr>
          <p:cNvSpPr/>
          <p:nvPr/>
        </p:nvSpPr>
        <p:spPr>
          <a:xfrm>
            <a:off x="2044700" y="3063240"/>
            <a:ext cx="1574800" cy="7315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제작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A427C9-6BEC-4CB3-A0B4-1E74822F0175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394461" y="2240280"/>
            <a:ext cx="650239" cy="118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665CC27-E47D-41A3-8F4B-4995AEFB24D0}"/>
              </a:ext>
            </a:extLst>
          </p:cNvPr>
          <p:cNvCxnSpPr>
            <a:cxnSpLocks/>
            <a:stCxn id="49" idx="2"/>
            <a:endCxn id="4" idx="0"/>
          </p:cNvCxnSpPr>
          <p:nvPr/>
        </p:nvCxnSpPr>
        <p:spPr>
          <a:xfrm>
            <a:off x="4879339" y="2524760"/>
            <a:ext cx="0" cy="62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23B0D95-86D5-444E-8D3E-11E5BA061AC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394461" y="3429000"/>
            <a:ext cx="650239" cy="118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3BFDE5-3C79-400E-AC9C-5F0A6D72EB51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3619500" y="3429000"/>
            <a:ext cx="65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8A63232E-E4A3-4720-8519-2EA3B0498B7E}"/>
              </a:ext>
            </a:extLst>
          </p:cNvPr>
          <p:cNvSpPr/>
          <p:nvPr/>
        </p:nvSpPr>
        <p:spPr>
          <a:xfrm>
            <a:off x="6405881" y="3063240"/>
            <a:ext cx="1574800" cy="7315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 관람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E483167-B766-4780-BD20-BCF8D54B40C5}"/>
              </a:ext>
            </a:extLst>
          </p:cNvPr>
          <p:cNvCxnSpPr>
            <a:stCxn id="4" idx="3"/>
            <a:endCxn id="29" idx="1"/>
          </p:cNvCxnSpPr>
          <p:nvPr/>
        </p:nvCxnSpPr>
        <p:spPr>
          <a:xfrm>
            <a:off x="5488939" y="3429000"/>
            <a:ext cx="91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9C495D-5F48-40CF-BE05-6B3A6809BCF1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flipV="1">
            <a:off x="7193281" y="2433320"/>
            <a:ext cx="0" cy="62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372169D-31B5-424E-9156-0D7D6F2F5476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7980681" y="3429000"/>
            <a:ext cx="916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371D6FEF-ED56-4E30-BB01-CDD548BCB745}"/>
              </a:ext>
            </a:extLst>
          </p:cNvPr>
          <p:cNvSpPr/>
          <p:nvPr/>
        </p:nvSpPr>
        <p:spPr>
          <a:xfrm>
            <a:off x="4091939" y="1793240"/>
            <a:ext cx="1574800" cy="7315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 배급</a:t>
            </a:r>
            <a:endParaRPr lang="en-US" altLang="ko-KR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0C432F1-026B-43C9-99E4-964BCD0FA917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>
            <a:off x="4879339" y="115824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1648AA4-0A53-430A-9C00-89A1B93419E5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5666739" y="2159000"/>
            <a:ext cx="916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FAA23A0-9A8A-42C5-B477-B6A4A1BEFEC9}"/>
              </a:ext>
            </a:extLst>
          </p:cNvPr>
          <p:cNvSpPr txBox="1"/>
          <p:nvPr/>
        </p:nvSpPr>
        <p:spPr>
          <a:xfrm>
            <a:off x="8877299" y="3792976"/>
            <a:ext cx="629912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(1,*)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E6FC21-DA6C-4CC1-BB59-F2311D456A70}"/>
              </a:ext>
            </a:extLst>
          </p:cNvPr>
          <p:cNvSpPr txBox="1"/>
          <p:nvPr/>
        </p:nvSpPr>
        <p:spPr>
          <a:xfrm>
            <a:off x="7251701" y="252476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(1,*)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8F02817-11BB-4C64-9A51-75E3259B09C5}"/>
              </a:ext>
            </a:extLst>
          </p:cNvPr>
          <p:cNvSpPr/>
          <p:nvPr/>
        </p:nvSpPr>
        <p:spPr>
          <a:xfrm>
            <a:off x="175261" y="3154680"/>
            <a:ext cx="12192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투타자</a:t>
            </a:r>
            <a:endParaRPr lang="en-US" altLang="ko-KR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2EEA6B5-CF7B-4F25-BCDE-B0E8E6D282B7}"/>
              </a:ext>
            </a:extLst>
          </p:cNvPr>
          <p:cNvCxnSpPr>
            <a:cxnSpLocks/>
            <a:stCxn id="91" idx="3"/>
            <a:endCxn id="11" idx="1"/>
          </p:cNvCxnSpPr>
          <p:nvPr/>
        </p:nvCxnSpPr>
        <p:spPr>
          <a:xfrm>
            <a:off x="1394461" y="3429000"/>
            <a:ext cx="65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06759E8-F712-4BBE-A776-605312D3BA20}"/>
              </a:ext>
            </a:extLst>
          </p:cNvPr>
          <p:cNvSpPr txBox="1"/>
          <p:nvPr/>
        </p:nvSpPr>
        <p:spPr>
          <a:xfrm>
            <a:off x="5125719" y="383615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(1,*)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12645F-EF65-45FC-B176-9EF5B48C9EF1}"/>
              </a:ext>
            </a:extLst>
          </p:cNvPr>
          <p:cNvSpPr txBox="1"/>
          <p:nvPr/>
        </p:nvSpPr>
        <p:spPr>
          <a:xfrm>
            <a:off x="4160521" y="2709426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BE6B640-5F60-4D36-8FF5-3C4754A0E927}"/>
              </a:ext>
            </a:extLst>
          </p:cNvPr>
          <p:cNvSpPr txBox="1"/>
          <p:nvPr/>
        </p:nvSpPr>
        <p:spPr>
          <a:xfrm>
            <a:off x="4150359" y="122400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(0,*)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7B1F5A-5A68-4361-B411-621F50224CF6}"/>
              </a:ext>
            </a:extLst>
          </p:cNvPr>
          <p:cNvSpPr txBox="1"/>
          <p:nvPr/>
        </p:nvSpPr>
        <p:spPr>
          <a:xfrm>
            <a:off x="3554730" y="351865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D07D558-70B7-49A7-B542-BA51567B0407}"/>
              </a:ext>
            </a:extLst>
          </p:cNvPr>
          <p:cNvSpPr txBox="1"/>
          <p:nvPr/>
        </p:nvSpPr>
        <p:spPr>
          <a:xfrm>
            <a:off x="1485901" y="196596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C73DC0C-9B98-4AA3-8CAF-9BCDFCA98124}"/>
              </a:ext>
            </a:extLst>
          </p:cNvPr>
          <p:cNvSpPr txBox="1"/>
          <p:nvPr/>
        </p:nvSpPr>
        <p:spPr>
          <a:xfrm>
            <a:off x="1394461" y="461772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5A3B1B3-FAEB-40B3-8F57-824285702632}"/>
              </a:ext>
            </a:extLst>
          </p:cNvPr>
          <p:cNvSpPr txBox="1"/>
          <p:nvPr/>
        </p:nvSpPr>
        <p:spPr>
          <a:xfrm>
            <a:off x="1333501" y="30393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14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MYUNGJUN KIM</dc:creator>
  <cp:lastModifiedBy>MYUNGJUN KIM</cp:lastModifiedBy>
  <cp:revision>4</cp:revision>
  <dcterms:created xsi:type="dcterms:W3CDTF">2019-01-15T07:55:31Z</dcterms:created>
  <dcterms:modified xsi:type="dcterms:W3CDTF">2019-01-15T08:28:08Z</dcterms:modified>
</cp:coreProperties>
</file>