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7" r:id="rId4"/>
    <p:sldId id="258" r:id="rId5"/>
    <p:sldId id="259" r:id="rId6"/>
    <p:sldId id="260" r:id="rId7"/>
    <p:sldId id="270" r:id="rId8"/>
    <p:sldId id="273" r:id="rId9"/>
    <p:sldId id="261" r:id="rId10"/>
    <p:sldId id="262" r:id="rId11"/>
    <p:sldId id="272" r:id="rId12"/>
    <p:sldId id="271" r:id="rId13"/>
    <p:sldId id="264" r:id="rId14"/>
    <p:sldId id="263" r:id="rId15"/>
    <p:sldId id="265" r:id="rId16"/>
    <p:sldId id="266" r:id="rId17"/>
  </p:sldIdLst>
  <p:sldSz cx="12192000" cy="6858000"/>
  <p:notesSz cx="6858000" cy="9144000"/>
  <p:embeddedFontLst>
    <p:embeddedFont>
      <p:font typeface="배달의민족 주아" panose="020B0600000101010101" charset="-127"/>
      <p:regular r:id="rId18"/>
    </p:embeddedFont>
    <p:embeddedFont>
      <p:font typeface="HY목각파임B" panose="02030600000101010101" pitchFamily="18" charset="-127"/>
      <p:regular r:id="rId19"/>
    </p:embeddedFont>
    <p:embeddedFont>
      <p:font typeface="맑은 고딕" panose="020B0503020000020004" pitchFamily="50" charset="-127"/>
      <p:regular r:id="rId20"/>
      <p:bold r:id="rId2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759B"/>
    <a:srgbClr val="A68040"/>
    <a:srgbClr val="9BBBD4"/>
    <a:srgbClr val="A88341"/>
    <a:srgbClr val="95CCDA"/>
    <a:srgbClr val="CD2424"/>
    <a:srgbClr val="6C6D6F"/>
    <a:srgbClr val="453E2E"/>
    <a:srgbClr val="DD9B25"/>
    <a:srgbClr val="F9A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6" autoAdjust="0"/>
    <p:restoredTop sz="94660"/>
  </p:normalViewPr>
  <p:slideViewPr>
    <p:cSldViewPr snapToGrid="0" showGuides="1">
      <p:cViewPr varScale="1">
        <p:scale>
          <a:sx n="67" d="100"/>
          <a:sy n="67" d="100"/>
        </p:scale>
        <p:origin x="82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2707495701"/>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1866506150"/>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3835549013"/>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4157389305"/>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2161364284"/>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3988065897"/>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4281398049"/>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3046267060"/>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3510990756"/>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2612724620"/>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6C2FB856-D14A-4D3E-ABA1-746F67C00B72}" type="datetimeFigureOut">
              <a:rPr lang="ko-KR" altLang="en-US" smtClean="0"/>
              <a:t>2019-01-28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4091777907"/>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FB856-D14A-4D3E-ABA1-746F67C00B72}" type="datetimeFigureOut">
              <a:rPr lang="ko-KR" altLang="en-US" smtClean="0"/>
              <a:t>2019-01-28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AE26B-5ACA-4D51-B6B1-F120521EA490}" type="slidenum">
              <a:rPr lang="ko-KR" altLang="en-US" smtClean="0"/>
              <a:t>‹#›</a:t>
            </a:fld>
            <a:endParaRPr lang="ko-KR" altLang="en-US"/>
          </a:p>
        </p:txBody>
      </p:sp>
    </p:spTree>
    <p:extLst>
      <p:ext uri="{BB962C8B-B14F-4D97-AF65-F5344CB8AC3E}">
        <p14:creationId xmlns:p14="http://schemas.microsoft.com/office/powerpoint/2010/main" val="427534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dir="u"/>
  </p:transition>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gif"/><Relationship Id="rId4" Type="http://schemas.openxmlformats.org/officeDocument/2006/relationships/image" Target="../media/image28.gif"/></Relationships>
</file>

<file path=ppt/slides/_rels/slide14.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30.gif"/><Relationship Id="rId7" Type="http://schemas.openxmlformats.org/officeDocument/2006/relationships/image" Target="../media/image3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2.jpg"/><Relationship Id="rId5" Type="http://schemas.microsoft.com/office/2007/relationships/hdphoto" Target="../media/hdphoto2.wdp"/><Relationship Id="rId10" Type="http://schemas.openxmlformats.org/officeDocument/2006/relationships/image" Target="../media/image36.jpg"/><Relationship Id="rId4" Type="http://schemas.openxmlformats.org/officeDocument/2006/relationships/image" Target="../media/image31.png"/><Relationship Id="rId9" Type="http://schemas.openxmlformats.org/officeDocument/2006/relationships/image" Target="../media/image35.jpg"/></Relationships>
</file>

<file path=ppt/slides/_rels/slide1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8.gi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gif"/><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427531" y="331272"/>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2A344D"/>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0" name="그림 79"/>
          <p:cNvPicPr>
            <a:picLocks noChangeAspect="1"/>
          </p:cNvPicPr>
          <p:nvPr/>
        </p:nvPicPr>
        <p:blipFill rotWithShape="1">
          <a:blip r:embed="rId2" cstate="print">
            <a:extLst>
              <a:ext uri="{28A0092B-C50C-407E-A947-70E740481C1C}">
                <a14:useLocalDpi xmlns:a14="http://schemas.microsoft.com/office/drawing/2010/main" val="0"/>
              </a:ext>
            </a:extLst>
          </a:blip>
          <a:srcRect t="22953" r="45520" b="17456"/>
          <a:stretch/>
        </p:blipFill>
        <p:spPr>
          <a:xfrm>
            <a:off x="407469" y="2253462"/>
            <a:ext cx="1888056" cy="3670574"/>
          </a:xfrm>
          <a:prstGeom prst="rect">
            <a:avLst/>
          </a:prstGeom>
        </p:spPr>
      </p:pic>
      <p:pic>
        <p:nvPicPr>
          <p:cNvPr id="86" name="그림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pic>
        <p:nvPicPr>
          <p:cNvPr id="65" name="그림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3101" y="2253462"/>
            <a:ext cx="4517743" cy="4517743"/>
          </a:xfrm>
          <a:prstGeom prst="rect">
            <a:avLst/>
          </a:prstGeom>
        </p:spPr>
      </p:pic>
      <p:grpSp>
        <p:nvGrpSpPr>
          <p:cNvPr id="89" name="그룹 88"/>
          <p:cNvGrpSpPr/>
          <p:nvPr/>
        </p:nvGrpSpPr>
        <p:grpSpPr>
          <a:xfrm>
            <a:off x="2172443" y="1185082"/>
            <a:ext cx="5610761" cy="3811857"/>
            <a:chOff x="784588" y="1454163"/>
            <a:chExt cx="5610761" cy="3811857"/>
          </a:xfrm>
        </p:grpSpPr>
        <p:grpSp>
          <p:nvGrpSpPr>
            <p:cNvPr id="83" name="그룹 82"/>
            <p:cNvGrpSpPr/>
            <p:nvPr/>
          </p:nvGrpSpPr>
          <p:grpSpPr>
            <a:xfrm>
              <a:off x="784588" y="1454163"/>
              <a:ext cx="5610761" cy="3811857"/>
              <a:chOff x="799591" y="1664943"/>
              <a:chExt cx="5610761" cy="3811857"/>
            </a:xfrm>
          </p:grpSpPr>
          <p:sp>
            <p:nvSpPr>
              <p:cNvPr id="70" name="직사각형 69"/>
              <p:cNvSpPr/>
              <p:nvPr/>
            </p:nvSpPr>
            <p:spPr>
              <a:xfrm>
                <a:off x="1049333" y="1664943"/>
                <a:ext cx="5361019" cy="3046988"/>
              </a:xfrm>
              <a:prstGeom prst="rect">
                <a:avLst/>
              </a:prstGeom>
            </p:spPr>
            <p:txBody>
              <a:bodyPr wrap="none">
                <a:spAutoFit/>
              </a:bodyPr>
              <a:lstStyle/>
              <a:p>
                <a:pPr algn="ctr"/>
                <a:r>
                  <a:rPr lang="en-US" altLang="ko-KR" sz="9600" spc="-150" dirty="0">
                    <a:solidFill>
                      <a:srgbClr val="E7E6E6"/>
                    </a:solidFill>
                    <a:latin typeface="배달의민족 주아" panose="020B0600000101010101" charset="-127"/>
                    <a:ea typeface="배달의민족 주아" panose="020B0600000101010101" charset="-127"/>
                  </a:rPr>
                  <a:t>WEATHER</a:t>
                </a:r>
              </a:p>
              <a:p>
                <a:pPr algn="ctr"/>
                <a:endParaRPr lang="ko-KR" altLang="en-US" sz="9600" spc="-150" dirty="0">
                  <a:solidFill>
                    <a:srgbClr val="E7E6E6"/>
                  </a:solidFill>
                  <a:latin typeface="배달의민족 주아" panose="02020603020101020101" pitchFamily="18" charset="-127"/>
                  <a:ea typeface="배달의민족 주아" panose="02020603020101020101" pitchFamily="18" charset="-127"/>
                </a:endParaRPr>
              </a:p>
            </p:txBody>
          </p:sp>
          <p:sp>
            <p:nvSpPr>
              <p:cNvPr id="78" name="직사각형 77"/>
              <p:cNvSpPr/>
              <p:nvPr/>
            </p:nvSpPr>
            <p:spPr>
              <a:xfrm>
                <a:off x="799591" y="3845584"/>
                <a:ext cx="4676657" cy="1631216"/>
              </a:xfrm>
              <a:prstGeom prst="rect">
                <a:avLst/>
              </a:prstGeom>
            </p:spPr>
            <p:txBody>
              <a:bodyPr wrap="square">
                <a:spAutoFit/>
              </a:bodyPr>
              <a:lstStyle/>
              <a:p>
                <a:pPr algn="ctr"/>
                <a:r>
                  <a:rPr lang="en-US" altLang="ko-KR" sz="10000" spc="-150" dirty="0">
                    <a:solidFill>
                      <a:srgbClr val="F9A531"/>
                    </a:solidFill>
                    <a:latin typeface="배달의민족 주아" panose="02020603020101020101" pitchFamily="18" charset="-127"/>
                    <a:ea typeface="배달의민족 주아" panose="02020603020101020101" pitchFamily="18" charset="-127"/>
                  </a:rPr>
                  <a:t>API</a:t>
                </a:r>
                <a:endParaRPr lang="ko-KR" altLang="en-US" sz="10000" spc="-150" dirty="0">
                  <a:solidFill>
                    <a:srgbClr val="F9A531"/>
                  </a:solidFill>
                  <a:latin typeface="배달의민족 주아" panose="02020603020101020101" pitchFamily="18" charset="-127"/>
                  <a:ea typeface="배달의민족 주아" panose="02020603020101020101" pitchFamily="18" charset="-127"/>
                </a:endParaRPr>
              </a:p>
            </p:txBody>
          </p:sp>
        </p:grpSp>
        <p:pic>
          <p:nvPicPr>
            <p:cNvPr id="88" name="그림 87"/>
            <p:cNvPicPr>
              <a:picLocks noChangeAspect="1"/>
            </p:cNvPicPr>
            <p:nvPr/>
          </p:nvPicPr>
          <p:blipFill>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rot="2053467">
              <a:off x="4524941" y="3729592"/>
              <a:ext cx="1187289" cy="1133861"/>
            </a:xfrm>
            <a:prstGeom prst="rect">
              <a:avLst/>
            </a:prstGeom>
          </p:spPr>
        </p:pic>
      </p:grpSp>
      <p:sp>
        <p:nvSpPr>
          <p:cNvPr id="2" name="TextBox 1">
            <a:extLst>
              <a:ext uri="{FF2B5EF4-FFF2-40B4-BE49-F238E27FC236}">
                <a16:creationId xmlns:a16="http://schemas.microsoft.com/office/drawing/2014/main" id="{2776C9ED-E2DB-4457-9B46-CC1AE5A36097}"/>
              </a:ext>
            </a:extLst>
          </p:cNvPr>
          <p:cNvSpPr txBox="1"/>
          <p:nvPr/>
        </p:nvSpPr>
        <p:spPr>
          <a:xfrm>
            <a:off x="6250065" y="5878351"/>
            <a:ext cx="3686175" cy="369332"/>
          </a:xfrm>
          <a:prstGeom prst="rect">
            <a:avLst/>
          </a:prstGeom>
          <a:noFill/>
        </p:spPr>
        <p:txBody>
          <a:bodyPr wrap="square" rtlCol="0">
            <a:spAutoFit/>
          </a:bodyPr>
          <a:lstStyle/>
          <a:p>
            <a:r>
              <a:rPr lang="en-US" altLang="ko-KR" dirty="0">
                <a:solidFill>
                  <a:schemeClr val="bg1"/>
                </a:solidFill>
                <a:latin typeface="HY목각파임B" panose="02030600000101010101" pitchFamily="18" charset="-127"/>
                <a:ea typeface="HY목각파임B" panose="02030600000101010101" pitchFamily="18" charset="-127"/>
              </a:rPr>
              <a:t>Feat</a:t>
            </a:r>
            <a:r>
              <a:rPr lang="en-US" altLang="ko-KR">
                <a:solidFill>
                  <a:schemeClr val="bg1"/>
                </a:solidFill>
                <a:latin typeface="HY목각파임B" panose="02030600000101010101" pitchFamily="18" charset="-127"/>
                <a:ea typeface="HY목각파임B" panose="02030600000101010101" pitchFamily="18" charset="-127"/>
              </a:rPr>
              <a:t>.</a:t>
            </a:r>
            <a:r>
              <a:rPr lang="ko-KR" altLang="en-US">
                <a:solidFill>
                  <a:schemeClr val="bg1"/>
                </a:solidFill>
                <a:latin typeface="HY목각파임B" panose="02030600000101010101" pitchFamily="18" charset="-127"/>
                <a:ea typeface="HY목각파임B" panose="02030600000101010101" pitchFamily="18" charset="-127"/>
              </a:rPr>
              <a:t> 놀기좋은날</a:t>
            </a:r>
            <a:endParaRPr lang="ko-KR" altLang="en-US" dirty="0">
              <a:solidFill>
                <a:schemeClr val="bg1"/>
              </a:solidFill>
              <a:latin typeface="HY목각파임B" panose="02030600000101010101" pitchFamily="18" charset="-127"/>
              <a:ea typeface="HY목각파임B" panose="02030600000101010101" pitchFamily="18" charset="-127"/>
            </a:endParaRPr>
          </a:p>
        </p:txBody>
      </p:sp>
    </p:spTree>
    <p:extLst>
      <p:ext uri="{BB962C8B-B14F-4D97-AF65-F5344CB8AC3E}">
        <p14:creationId xmlns:p14="http://schemas.microsoft.com/office/powerpoint/2010/main" val="1193316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445569" y="263753"/>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E5AD8A"/>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1738656" y="655176"/>
            <a:ext cx="4357344" cy="584775"/>
          </a:xfrm>
          <a:prstGeom prst="rect">
            <a:avLst/>
          </a:prstGeom>
          <a:noFill/>
        </p:spPr>
        <p:txBody>
          <a:bodyPr wrap="square" rtlCol="0">
            <a:spAutoFit/>
          </a:bodyPr>
          <a:lstStyle/>
          <a:p>
            <a:r>
              <a:rPr lang="en-US" altLang="ko-KR" sz="3200" spc="-150" dirty="0">
                <a:solidFill>
                  <a:srgbClr val="2A344D"/>
                </a:solidFill>
                <a:latin typeface="HY목각파임B" panose="02030600000101010101" pitchFamily="18" charset="-127"/>
                <a:ea typeface="HY목각파임B" panose="02030600000101010101" pitchFamily="18" charset="-127"/>
              </a:rPr>
              <a:t>Project </a:t>
            </a:r>
            <a:r>
              <a:rPr lang="ko-KR" altLang="en-US" sz="3200" spc="-150" dirty="0">
                <a:solidFill>
                  <a:srgbClr val="2A344D"/>
                </a:solidFill>
                <a:latin typeface="HY목각파임B" panose="02030600000101010101" pitchFamily="18" charset="-127"/>
                <a:ea typeface="HY목각파임B" panose="02030600000101010101" pitchFamily="18" charset="-127"/>
              </a:rPr>
              <a:t>진행과정 </a:t>
            </a:r>
            <a:r>
              <a:rPr lang="en-US" altLang="ko-KR" sz="3200" spc="-150" dirty="0">
                <a:solidFill>
                  <a:srgbClr val="2A344D"/>
                </a:solidFill>
                <a:latin typeface="HY목각파임B" panose="02030600000101010101" pitchFamily="18" charset="-127"/>
                <a:ea typeface="HY목각파임B" panose="02030600000101010101" pitchFamily="18" charset="-127"/>
              </a:rPr>
              <a:t>2.</a:t>
            </a:r>
            <a:endParaRPr lang="ko-KR" altLang="en-US" sz="3200" spc="-150" dirty="0">
              <a:solidFill>
                <a:srgbClr val="2A344D"/>
              </a:solidFill>
              <a:latin typeface="HY목각파임B" panose="02030600000101010101" pitchFamily="18" charset="-127"/>
              <a:ea typeface="HY목각파임B" panose="02030600000101010101" pitchFamily="18" charset="-127"/>
            </a:endParaRPr>
          </a:p>
        </p:txBody>
      </p:sp>
      <p:grpSp>
        <p:nvGrpSpPr>
          <p:cNvPr id="17" name="그룹 16"/>
          <p:cNvGrpSpPr/>
          <p:nvPr/>
        </p:nvGrpSpPr>
        <p:grpSpPr>
          <a:xfrm>
            <a:off x="659749" y="607850"/>
            <a:ext cx="747714" cy="642483"/>
            <a:chOff x="4678085" y="2202513"/>
            <a:chExt cx="700677" cy="602066"/>
          </a:xfrm>
        </p:grpSpPr>
        <p:sp>
          <p:nvSpPr>
            <p:cNvPr id="19" name="하트 18"/>
            <p:cNvSpPr/>
            <p:nvPr/>
          </p:nvSpPr>
          <p:spPr>
            <a:xfrm>
              <a:off x="4678085" y="2202513"/>
              <a:ext cx="700677" cy="596815"/>
            </a:xfrm>
            <a:prstGeom prst="heart">
              <a:avLst/>
            </a:prstGeom>
            <a:solidFill>
              <a:srgbClr val="2A344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20" name="TextBox 19"/>
            <p:cNvSpPr txBox="1"/>
            <p:nvPr/>
          </p:nvSpPr>
          <p:spPr>
            <a:xfrm>
              <a:off x="4848781" y="2314274"/>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3</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pic>
        <p:nvPicPr>
          <p:cNvPr id="22" name="그림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7864" y="2183989"/>
            <a:ext cx="3556037" cy="3556037"/>
          </a:xfrm>
          <a:prstGeom prst="rect">
            <a:avLst/>
          </a:prstGeom>
        </p:spPr>
      </p:pic>
      <p:pic>
        <p:nvPicPr>
          <p:cNvPr id="3" name="그림 2">
            <a:extLst>
              <a:ext uri="{FF2B5EF4-FFF2-40B4-BE49-F238E27FC236}">
                <a16:creationId xmlns:a16="http://schemas.microsoft.com/office/drawing/2014/main" id="{AC84DDDE-7DC8-4112-982F-ED15AC406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5" y="1606176"/>
            <a:ext cx="6515100" cy="4133850"/>
          </a:xfrm>
          <a:prstGeom prst="rect">
            <a:avLst/>
          </a:prstGeom>
        </p:spPr>
      </p:pic>
    </p:spTree>
    <p:extLst>
      <p:ext uri="{BB962C8B-B14F-4D97-AF65-F5344CB8AC3E}">
        <p14:creationId xmlns:p14="http://schemas.microsoft.com/office/powerpoint/2010/main" val="76548035"/>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445569" y="263753"/>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E5AD8A"/>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1738656" y="655176"/>
            <a:ext cx="4357344" cy="584775"/>
          </a:xfrm>
          <a:prstGeom prst="rect">
            <a:avLst/>
          </a:prstGeom>
          <a:noFill/>
        </p:spPr>
        <p:txBody>
          <a:bodyPr wrap="square" rtlCol="0">
            <a:spAutoFit/>
          </a:bodyPr>
          <a:lstStyle/>
          <a:p>
            <a:r>
              <a:rPr lang="en-US" altLang="ko-KR" sz="3200" spc="-150" dirty="0">
                <a:solidFill>
                  <a:srgbClr val="2A344D"/>
                </a:solidFill>
                <a:latin typeface="HY목각파임B" panose="02030600000101010101" pitchFamily="18" charset="-127"/>
                <a:ea typeface="HY목각파임B" panose="02030600000101010101" pitchFamily="18" charset="-127"/>
              </a:rPr>
              <a:t>Project </a:t>
            </a:r>
            <a:r>
              <a:rPr lang="ko-KR" altLang="en-US" sz="3200" spc="-150" dirty="0">
                <a:solidFill>
                  <a:srgbClr val="2A344D"/>
                </a:solidFill>
                <a:latin typeface="HY목각파임B" panose="02030600000101010101" pitchFamily="18" charset="-127"/>
                <a:ea typeface="HY목각파임B" panose="02030600000101010101" pitchFamily="18" charset="-127"/>
              </a:rPr>
              <a:t>진행과정 </a:t>
            </a:r>
            <a:r>
              <a:rPr lang="en-US" altLang="ko-KR" sz="3200" spc="-150" dirty="0">
                <a:solidFill>
                  <a:srgbClr val="2A344D"/>
                </a:solidFill>
                <a:latin typeface="HY목각파임B" panose="02030600000101010101" pitchFamily="18" charset="-127"/>
                <a:ea typeface="HY목각파임B" panose="02030600000101010101" pitchFamily="18" charset="-127"/>
              </a:rPr>
              <a:t>2.</a:t>
            </a:r>
            <a:endParaRPr lang="ko-KR" altLang="en-US" sz="3200" spc="-150" dirty="0">
              <a:solidFill>
                <a:srgbClr val="2A344D"/>
              </a:solidFill>
              <a:latin typeface="HY목각파임B" panose="02030600000101010101" pitchFamily="18" charset="-127"/>
              <a:ea typeface="HY목각파임B" panose="02030600000101010101" pitchFamily="18" charset="-127"/>
            </a:endParaRPr>
          </a:p>
        </p:txBody>
      </p:sp>
      <p:grpSp>
        <p:nvGrpSpPr>
          <p:cNvPr id="17" name="그룹 16"/>
          <p:cNvGrpSpPr/>
          <p:nvPr/>
        </p:nvGrpSpPr>
        <p:grpSpPr>
          <a:xfrm>
            <a:off x="659749" y="607850"/>
            <a:ext cx="747714" cy="642483"/>
            <a:chOff x="4678085" y="2202513"/>
            <a:chExt cx="700677" cy="602066"/>
          </a:xfrm>
        </p:grpSpPr>
        <p:sp>
          <p:nvSpPr>
            <p:cNvPr id="19" name="하트 18"/>
            <p:cNvSpPr/>
            <p:nvPr/>
          </p:nvSpPr>
          <p:spPr>
            <a:xfrm>
              <a:off x="4678085" y="2202513"/>
              <a:ext cx="700677" cy="596815"/>
            </a:xfrm>
            <a:prstGeom prst="heart">
              <a:avLst/>
            </a:prstGeom>
            <a:solidFill>
              <a:srgbClr val="2A344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20" name="TextBox 19"/>
            <p:cNvSpPr txBox="1"/>
            <p:nvPr/>
          </p:nvSpPr>
          <p:spPr>
            <a:xfrm>
              <a:off x="4848781" y="2314274"/>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3</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pic>
        <p:nvPicPr>
          <p:cNvPr id="22" name="그림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7864" y="2183989"/>
            <a:ext cx="3556037" cy="3556037"/>
          </a:xfrm>
          <a:prstGeom prst="rect">
            <a:avLst/>
          </a:prstGeom>
        </p:spPr>
      </p:pic>
      <p:pic>
        <p:nvPicPr>
          <p:cNvPr id="7" name="그림 6">
            <a:extLst>
              <a:ext uri="{FF2B5EF4-FFF2-40B4-BE49-F238E27FC236}">
                <a16:creationId xmlns:a16="http://schemas.microsoft.com/office/drawing/2014/main" id="{D6465DA2-901D-42BC-849A-5A7D50EDCFEE}"/>
              </a:ext>
            </a:extLst>
          </p:cNvPr>
          <p:cNvPicPr>
            <a:picLocks noChangeAspect="1"/>
          </p:cNvPicPr>
          <p:nvPr/>
        </p:nvPicPr>
        <p:blipFill>
          <a:blip r:embed="rId4"/>
          <a:stretch>
            <a:fillRect/>
          </a:stretch>
        </p:blipFill>
        <p:spPr>
          <a:xfrm>
            <a:off x="1476399" y="1986085"/>
            <a:ext cx="3447461" cy="1092611"/>
          </a:xfrm>
          <a:prstGeom prst="rect">
            <a:avLst/>
          </a:prstGeom>
        </p:spPr>
      </p:pic>
      <p:pic>
        <p:nvPicPr>
          <p:cNvPr id="8" name="그림 7">
            <a:extLst>
              <a:ext uri="{FF2B5EF4-FFF2-40B4-BE49-F238E27FC236}">
                <a16:creationId xmlns:a16="http://schemas.microsoft.com/office/drawing/2014/main" id="{32617AE3-1B81-4DD7-8DD5-6A5BBF75A713}"/>
              </a:ext>
            </a:extLst>
          </p:cNvPr>
          <p:cNvPicPr>
            <a:picLocks noChangeAspect="1"/>
          </p:cNvPicPr>
          <p:nvPr/>
        </p:nvPicPr>
        <p:blipFill>
          <a:blip r:embed="rId4"/>
          <a:stretch>
            <a:fillRect/>
          </a:stretch>
        </p:blipFill>
        <p:spPr>
          <a:xfrm>
            <a:off x="5581650" y="2035918"/>
            <a:ext cx="1943100" cy="247650"/>
          </a:xfrm>
          <a:prstGeom prst="rect">
            <a:avLst/>
          </a:prstGeom>
        </p:spPr>
      </p:pic>
      <p:pic>
        <p:nvPicPr>
          <p:cNvPr id="9" name="그림 8">
            <a:extLst>
              <a:ext uri="{FF2B5EF4-FFF2-40B4-BE49-F238E27FC236}">
                <a16:creationId xmlns:a16="http://schemas.microsoft.com/office/drawing/2014/main" id="{968FE62B-BD33-44F3-8066-36CCDAB7C841}"/>
              </a:ext>
            </a:extLst>
          </p:cNvPr>
          <p:cNvPicPr>
            <a:picLocks noChangeAspect="1"/>
          </p:cNvPicPr>
          <p:nvPr/>
        </p:nvPicPr>
        <p:blipFill>
          <a:blip r:embed="rId4"/>
          <a:stretch>
            <a:fillRect/>
          </a:stretch>
        </p:blipFill>
        <p:spPr>
          <a:xfrm>
            <a:off x="5597495" y="2914649"/>
            <a:ext cx="1943100" cy="695325"/>
          </a:xfrm>
          <a:prstGeom prst="rect">
            <a:avLst/>
          </a:prstGeom>
        </p:spPr>
      </p:pic>
      <p:pic>
        <p:nvPicPr>
          <p:cNvPr id="10" name="그림 9">
            <a:extLst>
              <a:ext uri="{FF2B5EF4-FFF2-40B4-BE49-F238E27FC236}">
                <a16:creationId xmlns:a16="http://schemas.microsoft.com/office/drawing/2014/main" id="{D187B915-1BCB-4952-88A0-BA04EBF232BC}"/>
              </a:ext>
            </a:extLst>
          </p:cNvPr>
          <p:cNvPicPr>
            <a:picLocks noChangeAspect="1"/>
          </p:cNvPicPr>
          <p:nvPr/>
        </p:nvPicPr>
        <p:blipFill>
          <a:blip r:embed="rId4"/>
          <a:stretch>
            <a:fillRect/>
          </a:stretch>
        </p:blipFill>
        <p:spPr>
          <a:xfrm>
            <a:off x="4349481" y="5254407"/>
            <a:ext cx="1943100" cy="552450"/>
          </a:xfrm>
          <a:prstGeom prst="rect">
            <a:avLst/>
          </a:prstGeom>
        </p:spPr>
      </p:pic>
      <p:pic>
        <p:nvPicPr>
          <p:cNvPr id="11" name="그림 10">
            <a:extLst>
              <a:ext uri="{FF2B5EF4-FFF2-40B4-BE49-F238E27FC236}">
                <a16:creationId xmlns:a16="http://schemas.microsoft.com/office/drawing/2014/main" id="{123010A0-9FB3-412E-90BE-3FC8A65C6C8E}"/>
              </a:ext>
            </a:extLst>
          </p:cNvPr>
          <p:cNvPicPr>
            <a:picLocks noChangeAspect="1"/>
          </p:cNvPicPr>
          <p:nvPr/>
        </p:nvPicPr>
        <p:blipFill>
          <a:blip r:embed="rId4"/>
          <a:stretch>
            <a:fillRect/>
          </a:stretch>
        </p:blipFill>
        <p:spPr>
          <a:xfrm>
            <a:off x="3430038" y="3440005"/>
            <a:ext cx="1943100" cy="247650"/>
          </a:xfrm>
          <a:prstGeom prst="rect">
            <a:avLst/>
          </a:prstGeom>
        </p:spPr>
      </p:pic>
      <p:pic>
        <p:nvPicPr>
          <p:cNvPr id="12" name="그림 11">
            <a:extLst>
              <a:ext uri="{FF2B5EF4-FFF2-40B4-BE49-F238E27FC236}">
                <a16:creationId xmlns:a16="http://schemas.microsoft.com/office/drawing/2014/main" id="{A40F0AC6-88E1-47DD-84DD-62F46E368980}"/>
              </a:ext>
            </a:extLst>
          </p:cNvPr>
          <p:cNvPicPr>
            <a:picLocks noChangeAspect="1"/>
          </p:cNvPicPr>
          <p:nvPr/>
        </p:nvPicPr>
        <p:blipFill>
          <a:blip r:embed="rId4"/>
          <a:stretch>
            <a:fillRect/>
          </a:stretch>
        </p:blipFill>
        <p:spPr>
          <a:xfrm>
            <a:off x="5886450" y="4067175"/>
            <a:ext cx="1943100" cy="247650"/>
          </a:xfrm>
          <a:prstGeom prst="rect">
            <a:avLst/>
          </a:prstGeom>
        </p:spPr>
      </p:pic>
      <p:pic>
        <p:nvPicPr>
          <p:cNvPr id="13" name="그림 12">
            <a:extLst>
              <a:ext uri="{FF2B5EF4-FFF2-40B4-BE49-F238E27FC236}">
                <a16:creationId xmlns:a16="http://schemas.microsoft.com/office/drawing/2014/main" id="{B2A9E6A9-34E0-4AA1-90D7-83FA9D0BE05D}"/>
              </a:ext>
            </a:extLst>
          </p:cNvPr>
          <p:cNvPicPr>
            <a:picLocks noChangeAspect="1"/>
          </p:cNvPicPr>
          <p:nvPr/>
        </p:nvPicPr>
        <p:blipFill>
          <a:blip r:embed="rId4"/>
          <a:stretch>
            <a:fillRect/>
          </a:stretch>
        </p:blipFill>
        <p:spPr>
          <a:xfrm>
            <a:off x="6038850" y="4219575"/>
            <a:ext cx="1943100" cy="247650"/>
          </a:xfrm>
          <a:prstGeom prst="rect">
            <a:avLst/>
          </a:prstGeom>
        </p:spPr>
      </p:pic>
      <p:pic>
        <p:nvPicPr>
          <p:cNvPr id="14" name="그림 13">
            <a:extLst>
              <a:ext uri="{FF2B5EF4-FFF2-40B4-BE49-F238E27FC236}">
                <a16:creationId xmlns:a16="http://schemas.microsoft.com/office/drawing/2014/main" id="{32FB43F3-A208-4DC0-8436-80E451AA4B3B}"/>
              </a:ext>
            </a:extLst>
          </p:cNvPr>
          <p:cNvPicPr>
            <a:picLocks noChangeAspect="1"/>
          </p:cNvPicPr>
          <p:nvPr/>
        </p:nvPicPr>
        <p:blipFill>
          <a:blip r:embed="rId4"/>
          <a:stretch>
            <a:fillRect/>
          </a:stretch>
        </p:blipFill>
        <p:spPr>
          <a:xfrm>
            <a:off x="6191250" y="4371975"/>
            <a:ext cx="1943100" cy="247650"/>
          </a:xfrm>
          <a:prstGeom prst="rect">
            <a:avLst/>
          </a:prstGeom>
        </p:spPr>
      </p:pic>
      <p:pic>
        <p:nvPicPr>
          <p:cNvPr id="15" name="그림 14">
            <a:extLst>
              <a:ext uri="{FF2B5EF4-FFF2-40B4-BE49-F238E27FC236}">
                <a16:creationId xmlns:a16="http://schemas.microsoft.com/office/drawing/2014/main" id="{48777937-2321-429C-A583-544179C92A9D}"/>
              </a:ext>
            </a:extLst>
          </p:cNvPr>
          <p:cNvPicPr>
            <a:picLocks noChangeAspect="1"/>
          </p:cNvPicPr>
          <p:nvPr/>
        </p:nvPicPr>
        <p:blipFill>
          <a:blip r:embed="rId4"/>
          <a:stretch>
            <a:fillRect/>
          </a:stretch>
        </p:blipFill>
        <p:spPr>
          <a:xfrm>
            <a:off x="6343650" y="4524375"/>
            <a:ext cx="1943100" cy="247650"/>
          </a:xfrm>
          <a:prstGeom prst="rect">
            <a:avLst/>
          </a:prstGeom>
        </p:spPr>
      </p:pic>
      <p:pic>
        <p:nvPicPr>
          <p:cNvPr id="16" name="그림 15">
            <a:extLst>
              <a:ext uri="{FF2B5EF4-FFF2-40B4-BE49-F238E27FC236}">
                <a16:creationId xmlns:a16="http://schemas.microsoft.com/office/drawing/2014/main" id="{8C8859CB-34DD-4827-8F54-6E62A85B646E}"/>
              </a:ext>
            </a:extLst>
          </p:cNvPr>
          <p:cNvPicPr>
            <a:picLocks noChangeAspect="1"/>
          </p:cNvPicPr>
          <p:nvPr/>
        </p:nvPicPr>
        <p:blipFill>
          <a:blip r:embed="rId4"/>
          <a:stretch>
            <a:fillRect/>
          </a:stretch>
        </p:blipFill>
        <p:spPr>
          <a:xfrm>
            <a:off x="6343649" y="3840055"/>
            <a:ext cx="2234371" cy="1084370"/>
          </a:xfrm>
          <a:prstGeom prst="rect">
            <a:avLst/>
          </a:prstGeom>
        </p:spPr>
      </p:pic>
      <p:pic>
        <p:nvPicPr>
          <p:cNvPr id="24" name="그림 23">
            <a:extLst>
              <a:ext uri="{FF2B5EF4-FFF2-40B4-BE49-F238E27FC236}">
                <a16:creationId xmlns:a16="http://schemas.microsoft.com/office/drawing/2014/main" id="{56A44135-8DCE-4E0C-8F7F-81646285AD4D}"/>
              </a:ext>
            </a:extLst>
          </p:cNvPr>
          <p:cNvPicPr>
            <a:picLocks noChangeAspect="1"/>
          </p:cNvPicPr>
          <p:nvPr/>
        </p:nvPicPr>
        <p:blipFill>
          <a:blip r:embed="rId4"/>
          <a:stretch>
            <a:fillRect/>
          </a:stretch>
        </p:blipFill>
        <p:spPr>
          <a:xfrm>
            <a:off x="5734050" y="2188318"/>
            <a:ext cx="1943100" cy="247650"/>
          </a:xfrm>
          <a:prstGeom prst="rect">
            <a:avLst/>
          </a:prstGeom>
        </p:spPr>
      </p:pic>
      <p:pic>
        <p:nvPicPr>
          <p:cNvPr id="25" name="그림 24">
            <a:extLst>
              <a:ext uri="{FF2B5EF4-FFF2-40B4-BE49-F238E27FC236}">
                <a16:creationId xmlns:a16="http://schemas.microsoft.com/office/drawing/2014/main" id="{4ECA3726-9963-45B6-89B5-AFFBF485BEC4}"/>
              </a:ext>
            </a:extLst>
          </p:cNvPr>
          <p:cNvPicPr>
            <a:picLocks noChangeAspect="1"/>
          </p:cNvPicPr>
          <p:nvPr/>
        </p:nvPicPr>
        <p:blipFill>
          <a:blip r:embed="rId4"/>
          <a:stretch>
            <a:fillRect/>
          </a:stretch>
        </p:blipFill>
        <p:spPr>
          <a:xfrm>
            <a:off x="5886450" y="2340718"/>
            <a:ext cx="1943100" cy="247650"/>
          </a:xfrm>
          <a:prstGeom prst="rect">
            <a:avLst/>
          </a:prstGeom>
        </p:spPr>
      </p:pic>
      <p:pic>
        <p:nvPicPr>
          <p:cNvPr id="26" name="그림 25">
            <a:extLst>
              <a:ext uri="{FF2B5EF4-FFF2-40B4-BE49-F238E27FC236}">
                <a16:creationId xmlns:a16="http://schemas.microsoft.com/office/drawing/2014/main" id="{720A69A2-1477-4994-A380-274E77ECDC37}"/>
              </a:ext>
            </a:extLst>
          </p:cNvPr>
          <p:cNvPicPr>
            <a:picLocks noChangeAspect="1"/>
          </p:cNvPicPr>
          <p:nvPr/>
        </p:nvPicPr>
        <p:blipFill>
          <a:blip r:embed="rId4"/>
          <a:stretch>
            <a:fillRect/>
          </a:stretch>
        </p:blipFill>
        <p:spPr>
          <a:xfrm>
            <a:off x="6038850" y="2493118"/>
            <a:ext cx="2247900" cy="515302"/>
          </a:xfrm>
          <a:prstGeom prst="rect">
            <a:avLst/>
          </a:prstGeom>
        </p:spPr>
      </p:pic>
      <p:pic>
        <p:nvPicPr>
          <p:cNvPr id="27" name="그림 26">
            <a:extLst>
              <a:ext uri="{FF2B5EF4-FFF2-40B4-BE49-F238E27FC236}">
                <a16:creationId xmlns:a16="http://schemas.microsoft.com/office/drawing/2014/main" id="{03B3A2A4-56B0-4729-9544-A02D9067F463}"/>
              </a:ext>
            </a:extLst>
          </p:cNvPr>
          <p:cNvPicPr>
            <a:picLocks noChangeAspect="1"/>
          </p:cNvPicPr>
          <p:nvPr/>
        </p:nvPicPr>
        <p:blipFill>
          <a:blip r:embed="rId4"/>
          <a:stretch>
            <a:fillRect/>
          </a:stretch>
        </p:blipFill>
        <p:spPr>
          <a:xfrm>
            <a:off x="6553200" y="1116756"/>
            <a:ext cx="1943100" cy="695325"/>
          </a:xfrm>
          <a:prstGeom prst="rect">
            <a:avLst/>
          </a:prstGeom>
        </p:spPr>
      </p:pic>
      <p:pic>
        <p:nvPicPr>
          <p:cNvPr id="28" name="그림 27">
            <a:extLst>
              <a:ext uri="{FF2B5EF4-FFF2-40B4-BE49-F238E27FC236}">
                <a16:creationId xmlns:a16="http://schemas.microsoft.com/office/drawing/2014/main" id="{7FE7B316-9E0D-4213-A106-429EDB8F9AEE}"/>
              </a:ext>
            </a:extLst>
          </p:cNvPr>
          <p:cNvPicPr>
            <a:picLocks noChangeAspect="1"/>
          </p:cNvPicPr>
          <p:nvPr/>
        </p:nvPicPr>
        <p:blipFill>
          <a:blip r:embed="rId4"/>
          <a:stretch>
            <a:fillRect/>
          </a:stretch>
        </p:blipFill>
        <p:spPr>
          <a:xfrm>
            <a:off x="5749895" y="3067049"/>
            <a:ext cx="1943100" cy="695325"/>
          </a:xfrm>
          <a:prstGeom prst="rect">
            <a:avLst/>
          </a:prstGeom>
        </p:spPr>
      </p:pic>
      <p:pic>
        <p:nvPicPr>
          <p:cNvPr id="29" name="그림 28">
            <a:extLst>
              <a:ext uri="{FF2B5EF4-FFF2-40B4-BE49-F238E27FC236}">
                <a16:creationId xmlns:a16="http://schemas.microsoft.com/office/drawing/2014/main" id="{5C352BA9-91A8-4EB8-8D26-CD2B3007B3A3}"/>
              </a:ext>
            </a:extLst>
          </p:cNvPr>
          <p:cNvPicPr>
            <a:picLocks noChangeAspect="1"/>
          </p:cNvPicPr>
          <p:nvPr/>
        </p:nvPicPr>
        <p:blipFill>
          <a:blip r:embed="rId4"/>
          <a:stretch>
            <a:fillRect/>
          </a:stretch>
        </p:blipFill>
        <p:spPr>
          <a:xfrm>
            <a:off x="5902295" y="3219449"/>
            <a:ext cx="1943100" cy="695325"/>
          </a:xfrm>
          <a:prstGeom prst="rect">
            <a:avLst/>
          </a:prstGeom>
        </p:spPr>
      </p:pic>
      <p:pic>
        <p:nvPicPr>
          <p:cNvPr id="30" name="그림 29">
            <a:extLst>
              <a:ext uri="{FF2B5EF4-FFF2-40B4-BE49-F238E27FC236}">
                <a16:creationId xmlns:a16="http://schemas.microsoft.com/office/drawing/2014/main" id="{4A5B5D50-C94F-4F68-9D88-DDBDE4F5FABE}"/>
              </a:ext>
            </a:extLst>
          </p:cNvPr>
          <p:cNvPicPr>
            <a:picLocks noChangeAspect="1"/>
          </p:cNvPicPr>
          <p:nvPr/>
        </p:nvPicPr>
        <p:blipFill>
          <a:blip r:embed="rId4"/>
          <a:stretch>
            <a:fillRect/>
          </a:stretch>
        </p:blipFill>
        <p:spPr>
          <a:xfrm>
            <a:off x="713508" y="3169185"/>
            <a:ext cx="3447461" cy="1092611"/>
          </a:xfrm>
          <a:prstGeom prst="rect">
            <a:avLst/>
          </a:prstGeom>
        </p:spPr>
      </p:pic>
      <p:pic>
        <p:nvPicPr>
          <p:cNvPr id="31" name="그림 30">
            <a:extLst>
              <a:ext uri="{FF2B5EF4-FFF2-40B4-BE49-F238E27FC236}">
                <a16:creationId xmlns:a16="http://schemas.microsoft.com/office/drawing/2014/main" id="{27C93395-E328-4F4D-85AE-250173FD0013}"/>
              </a:ext>
            </a:extLst>
          </p:cNvPr>
          <p:cNvPicPr>
            <a:picLocks noChangeAspect="1"/>
          </p:cNvPicPr>
          <p:nvPr/>
        </p:nvPicPr>
        <p:blipFill>
          <a:blip r:embed="rId4"/>
          <a:stretch>
            <a:fillRect/>
          </a:stretch>
        </p:blipFill>
        <p:spPr>
          <a:xfrm>
            <a:off x="783715" y="4508284"/>
            <a:ext cx="3447461" cy="1092611"/>
          </a:xfrm>
          <a:prstGeom prst="rect">
            <a:avLst/>
          </a:prstGeom>
        </p:spPr>
      </p:pic>
      <p:pic>
        <p:nvPicPr>
          <p:cNvPr id="33" name="그림 32">
            <a:extLst>
              <a:ext uri="{FF2B5EF4-FFF2-40B4-BE49-F238E27FC236}">
                <a16:creationId xmlns:a16="http://schemas.microsoft.com/office/drawing/2014/main" id="{C94CDA03-62E4-4D62-805B-979D7069F22B}"/>
              </a:ext>
            </a:extLst>
          </p:cNvPr>
          <p:cNvPicPr>
            <a:picLocks noChangeAspect="1"/>
          </p:cNvPicPr>
          <p:nvPr/>
        </p:nvPicPr>
        <p:blipFill>
          <a:blip r:embed="rId4"/>
          <a:stretch>
            <a:fillRect/>
          </a:stretch>
        </p:blipFill>
        <p:spPr>
          <a:xfrm>
            <a:off x="3582438" y="3592405"/>
            <a:ext cx="1943100" cy="247650"/>
          </a:xfrm>
          <a:prstGeom prst="rect">
            <a:avLst/>
          </a:prstGeom>
        </p:spPr>
      </p:pic>
      <p:pic>
        <p:nvPicPr>
          <p:cNvPr id="34" name="그림 33">
            <a:extLst>
              <a:ext uri="{FF2B5EF4-FFF2-40B4-BE49-F238E27FC236}">
                <a16:creationId xmlns:a16="http://schemas.microsoft.com/office/drawing/2014/main" id="{50FF7B76-FD22-42F1-A25B-FF8970CD56B9}"/>
              </a:ext>
            </a:extLst>
          </p:cNvPr>
          <p:cNvPicPr>
            <a:picLocks noChangeAspect="1"/>
          </p:cNvPicPr>
          <p:nvPr/>
        </p:nvPicPr>
        <p:blipFill>
          <a:blip r:embed="rId4"/>
          <a:stretch>
            <a:fillRect/>
          </a:stretch>
        </p:blipFill>
        <p:spPr>
          <a:xfrm>
            <a:off x="3734838" y="3744805"/>
            <a:ext cx="1943100" cy="247650"/>
          </a:xfrm>
          <a:prstGeom prst="rect">
            <a:avLst/>
          </a:prstGeom>
        </p:spPr>
      </p:pic>
      <p:pic>
        <p:nvPicPr>
          <p:cNvPr id="35" name="그림 34">
            <a:extLst>
              <a:ext uri="{FF2B5EF4-FFF2-40B4-BE49-F238E27FC236}">
                <a16:creationId xmlns:a16="http://schemas.microsoft.com/office/drawing/2014/main" id="{517DC836-FD67-455F-9BAC-189C6F0A2EA3}"/>
              </a:ext>
            </a:extLst>
          </p:cNvPr>
          <p:cNvPicPr>
            <a:picLocks noChangeAspect="1"/>
          </p:cNvPicPr>
          <p:nvPr/>
        </p:nvPicPr>
        <p:blipFill>
          <a:blip r:embed="rId4"/>
          <a:stretch>
            <a:fillRect/>
          </a:stretch>
        </p:blipFill>
        <p:spPr>
          <a:xfrm>
            <a:off x="3887238" y="3897205"/>
            <a:ext cx="1943100" cy="247650"/>
          </a:xfrm>
          <a:prstGeom prst="rect">
            <a:avLst/>
          </a:prstGeom>
        </p:spPr>
      </p:pic>
      <p:pic>
        <p:nvPicPr>
          <p:cNvPr id="36" name="그림 35">
            <a:extLst>
              <a:ext uri="{FF2B5EF4-FFF2-40B4-BE49-F238E27FC236}">
                <a16:creationId xmlns:a16="http://schemas.microsoft.com/office/drawing/2014/main" id="{6E4E028F-1E1F-488A-8B1D-30B1E4136616}"/>
              </a:ext>
            </a:extLst>
          </p:cNvPr>
          <p:cNvPicPr>
            <a:picLocks noChangeAspect="1"/>
          </p:cNvPicPr>
          <p:nvPr/>
        </p:nvPicPr>
        <p:blipFill>
          <a:blip r:embed="rId4"/>
          <a:stretch>
            <a:fillRect/>
          </a:stretch>
        </p:blipFill>
        <p:spPr>
          <a:xfrm>
            <a:off x="4039638" y="4049605"/>
            <a:ext cx="1943100" cy="247650"/>
          </a:xfrm>
          <a:prstGeom prst="rect">
            <a:avLst/>
          </a:prstGeom>
        </p:spPr>
      </p:pic>
      <p:pic>
        <p:nvPicPr>
          <p:cNvPr id="37" name="그림 36">
            <a:extLst>
              <a:ext uri="{FF2B5EF4-FFF2-40B4-BE49-F238E27FC236}">
                <a16:creationId xmlns:a16="http://schemas.microsoft.com/office/drawing/2014/main" id="{FC244D8D-88FA-4216-BA32-47923F038FD2}"/>
              </a:ext>
            </a:extLst>
          </p:cNvPr>
          <p:cNvPicPr>
            <a:picLocks noChangeAspect="1"/>
          </p:cNvPicPr>
          <p:nvPr/>
        </p:nvPicPr>
        <p:blipFill>
          <a:blip r:embed="rId4"/>
          <a:stretch>
            <a:fillRect/>
          </a:stretch>
        </p:blipFill>
        <p:spPr>
          <a:xfrm>
            <a:off x="4192038" y="4202005"/>
            <a:ext cx="1943100" cy="247650"/>
          </a:xfrm>
          <a:prstGeom prst="rect">
            <a:avLst/>
          </a:prstGeom>
        </p:spPr>
      </p:pic>
      <p:pic>
        <p:nvPicPr>
          <p:cNvPr id="38" name="그림 37">
            <a:extLst>
              <a:ext uri="{FF2B5EF4-FFF2-40B4-BE49-F238E27FC236}">
                <a16:creationId xmlns:a16="http://schemas.microsoft.com/office/drawing/2014/main" id="{6903FE4B-1DB1-4DFD-BD0F-FA810DC38571}"/>
              </a:ext>
            </a:extLst>
          </p:cNvPr>
          <p:cNvPicPr>
            <a:picLocks noChangeAspect="1"/>
          </p:cNvPicPr>
          <p:nvPr/>
        </p:nvPicPr>
        <p:blipFill>
          <a:blip r:embed="rId4"/>
          <a:stretch>
            <a:fillRect/>
          </a:stretch>
        </p:blipFill>
        <p:spPr>
          <a:xfrm>
            <a:off x="4344438" y="4354404"/>
            <a:ext cx="1943100" cy="867195"/>
          </a:xfrm>
          <a:prstGeom prst="rect">
            <a:avLst/>
          </a:prstGeom>
        </p:spPr>
      </p:pic>
      <p:pic>
        <p:nvPicPr>
          <p:cNvPr id="39" name="그림 38">
            <a:extLst>
              <a:ext uri="{FF2B5EF4-FFF2-40B4-BE49-F238E27FC236}">
                <a16:creationId xmlns:a16="http://schemas.microsoft.com/office/drawing/2014/main" id="{15534F28-74CE-406E-9E4B-7E58969FCEFE}"/>
              </a:ext>
            </a:extLst>
          </p:cNvPr>
          <p:cNvPicPr>
            <a:picLocks noChangeAspect="1"/>
          </p:cNvPicPr>
          <p:nvPr/>
        </p:nvPicPr>
        <p:blipFill>
          <a:blip r:embed="rId4"/>
          <a:stretch>
            <a:fillRect/>
          </a:stretch>
        </p:blipFill>
        <p:spPr>
          <a:xfrm>
            <a:off x="4701915" y="3382855"/>
            <a:ext cx="1943100" cy="247650"/>
          </a:xfrm>
          <a:prstGeom prst="rect">
            <a:avLst/>
          </a:prstGeom>
        </p:spPr>
      </p:pic>
    </p:spTree>
    <p:extLst>
      <p:ext uri="{BB962C8B-B14F-4D97-AF65-F5344CB8AC3E}">
        <p14:creationId xmlns:p14="http://schemas.microsoft.com/office/powerpoint/2010/main" val="2637952030"/>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445569" y="263753"/>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E5AD8A"/>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1738656" y="655176"/>
            <a:ext cx="4357344" cy="584775"/>
          </a:xfrm>
          <a:prstGeom prst="rect">
            <a:avLst/>
          </a:prstGeom>
          <a:noFill/>
        </p:spPr>
        <p:txBody>
          <a:bodyPr wrap="square" rtlCol="0">
            <a:spAutoFit/>
          </a:bodyPr>
          <a:lstStyle/>
          <a:p>
            <a:r>
              <a:rPr lang="en-US" altLang="ko-KR" sz="3200" spc="-150" dirty="0">
                <a:solidFill>
                  <a:srgbClr val="2A344D"/>
                </a:solidFill>
                <a:latin typeface="HY목각파임B" panose="02030600000101010101" pitchFamily="18" charset="-127"/>
                <a:ea typeface="HY목각파임B" panose="02030600000101010101" pitchFamily="18" charset="-127"/>
              </a:rPr>
              <a:t>Project </a:t>
            </a:r>
            <a:r>
              <a:rPr lang="ko-KR" altLang="en-US" sz="3200" spc="-150" dirty="0">
                <a:solidFill>
                  <a:srgbClr val="2A344D"/>
                </a:solidFill>
                <a:latin typeface="HY목각파임B" panose="02030600000101010101" pitchFamily="18" charset="-127"/>
                <a:ea typeface="HY목각파임B" panose="02030600000101010101" pitchFamily="18" charset="-127"/>
              </a:rPr>
              <a:t>진행과정 </a:t>
            </a:r>
            <a:r>
              <a:rPr lang="en-US" altLang="ko-KR" sz="3200" spc="-150" dirty="0">
                <a:solidFill>
                  <a:srgbClr val="2A344D"/>
                </a:solidFill>
                <a:latin typeface="HY목각파임B" panose="02030600000101010101" pitchFamily="18" charset="-127"/>
                <a:ea typeface="HY목각파임B" panose="02030600000101010101" pitchFamily="18" charset="-127"/>
              </a:rPr>
              <a:t>2.</a:t>
            </a:r>
            <a:endParaRPr lang="ko-KR" altLang="en-US" sz="3200" spc="-150" dirty="0">
              <a:solidFill>
                <a:srgbClr val="2A344D"/>
              </a:solidFill>
              <a:latin typeface="HY목각파임B" panose="02030600000101010101" pitchFamily="18" charset="-127"/>
              <a:ea typeface="HY목각파임B" panose="02030600000101010101" pitchFamily="18" charset="-127"/>
            </a:endParaRPr>
          </a:p>
        </p:txBody>
      </p:sp>
      <p:grpSp>
        <p:nvGrpSpPr>
          <p:cNvPr id="17" name="그룹 16"/>
          <p:cNvGrpSpPr/>
          <p:nvPr/>
        </p:nvGrpSpPr>
        <p:grpSpPr>
          <a:xfrm>
            <a:off x="659749" y="607850"/>
            <a:ext cx="747714" cy="642483"/>
            <a:chOff x="4678085" y="2202513"/>
            <a:chExt cx="700677" cy="602066"/>
          </a:xfrm>
        </p:grpSpPr>
        <p:sp>
          <p:nvSpPr>
            <p:cNvPr id="19" name="하트 18"/>
            <p:cNvSpPr/>
            <p:nvPr/>
          </p:nvSpPr>
          <p:spPr>
            <a:xfrm>
              <a:off x="4678085" y="2202513"/>
              <a:ext cx="700677" cy="596815"/>
            </a:xfrm>
            <a:prstGeom prst="heart">
              <a:avLst/>
            </a:prstGeom>
            <a:solidFill>
              <a:srgbClr val="2A344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20" name="TextBox 19"/>
            <p:cNvSpPr txBox="1"/>
            <p:nvPr/>
          </p:nvSpPr>
          <p:spPr>
            <a:xfrm>
              <a:off x="4848781" y="2314274"/>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3</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pic>
        <p:nvPicPr>
          <p:cNvPr id="22" name="그림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7864" y="2183989"/>
            <a:ext cx="3556037" cy="3556037"/>
          </a:xfrm>
          <a:prstGeom prst="rect">
            <a:avLst/>
          </a:prstGeom>
        </p:spPr>
      </p:pic>
      <p:pic>
        <p:nvPicPr>
          <p:cNvPr id="3" name="그림 2">
            <a:extLst>
              <a:ext uri="{FF2B5EF4-FFF2-40B4-BE49-F238E27FC236}">
                <a16:creationId xmlns:a16="http://schemas.microsoft.com/office/drawing/2014/main" id="{B0D22BCB-4704-453A-9C0F-DC1A23349A43}"/>
              </a:ext>
            </a:extLst>
          </p:cNvPr>
          <p:cNvPicPr>
            <a:picLocks noChangeAspect="1"/>
          </p:cNvPicPr>
          <p:nvPr/>
        </p:nvPicPr>
        <p:blipFill>
          <a:blip r:embed="rId4"/>
          <a:stretch>
            <a:fillRect/>
          </a:stretch>
        </p:blipFill>
        <p:spPr>
          <a:xfrm>
            <a:off x="1371067" y="1485899"/>
            <a:ext cx="6591300" cy="4807063"/>
          </a:xfrm>
          <a:prstGeom prst="rect">
            <a:avLst/>
          </a:prstGeom>
        </p:spPr>
      </p:pic>
    </p:spTree>
    <p:extLst>
      <p:ext uri="{BB962C8B-B14F-4D97-AF65-F5344CB8AC3E}">
        <p14:creationId xmlns:p14="http://schemas.microsoft.com/office/powerpoint/2010/main" val="1179576343"/>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6C6D6F"/>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1738655" y="655176"/>
            <a:ext cx="6062320" cy="584775"/>
          </a:xfrm>
          <a:prstGeom prst="rect">
            <a:avLst/>
          </a:prstGeom>
          <a:noFill/>
        </p:spPr>
        <p:txBody>
          <a:bodyPr wrap="square" rtlCol="0">
            <a:spAutoFit/>
          </a:bodyPr>
          <a:lstStyle/>
          <a:p>
            <a:r>
              <a:rPr lang="ko-KR" altLang="en-US" sz="3200" spc="-150" dirty="0">
                <a:solidFill>
                  <a:schemeClr val="bg1">
                    <a:lumMod val="95000"/>
                  </a:schemeClr>
                </a:solidFill>
                <a:latin typeface="HY목각파임B" panose="02030600000101010101" pitchFamily="18" charset="-127"/>
                <a:ea typeface="HY목각파임B" panose="02030600000101010101" pitchFamily="18" charset="-127"/>
              </a:rPr>
              <a:t>서버 </a:t>
            </a:r>
            <a:r>
              <a:rPr lang="ko-KR" altLang="en-US" sz="3200" spc="-150" dirty="0" err="1">
                <a:solidFill>
                  <a:schemeClr val="bg1">
                    <a:lumMod val="95000"/>
                  </a:schemeClr>
                </a:solidFill>
                <a:latin typeface="HY목각파임B" panose="02030600000101010101" pitchFamily="18" charset="-127"/>
                <a:ea typeface="HY목각파임B" panose="02030600000101010101" pitchFamily="18" charset="-127"/>
              </a:rPr>
              <a:t>통신이안대</a:t>
            </a:r>
            <a:r>
              <a:rPr lang="en-US" altLang="ko-KR" sz="3200" spc="-150" dirty="0">
                <a:solidFill>
                  <a:schemeClr val="bg1">
                    <a:lumMod val="95000"/>
                  </a:schemeClr>
                </a:solidFill>
                <a:latin typeface="HY목각파임B" panose="02030600000101010101" pitchFamily="18" charset="-127"/>
                <a:ea typeface="HY목각파임B" panose="02030600000101010101" pitchFamily="18" charset="-127"/>
              </a:rPr>
              <a:t>…….</a:t>
            </a:r>
            <a:r>
              <a:rPr lang="ko-KR" altLang="en-US" sz="3200" spc="-150" dirty="0" err="1">
                <a:solidFill>
                  <a:schemeClr val="bg1">
                    <a:lumMod val="95000"/>
                  </a:schemeClr>
                </a:solidFill>
                <a:latin typeface="HY목각파임B" panose="02030600000101010101" pitchFamily="18" charset="-127"/>
                <a:ea typeface="HY목각파임B" panose="02030600000101010101" pitchFamily="18" charset="-127"/>
              </a:rPr>
              <a:t>ㅠ</a:t>
            </a:r>
            <a:r>
              <a:rPr lang="ko-KR" altLang="en-US" sz="3200" spc="-150" dirty="0">
                <a:solidFill>
                  <a:schemeClr val="bg1">
                    <a:lumMod val="95000"/>
                  </a:schemeClr>
                </a:solidFill>
                <a:latin typeface="HY목각파임B" panose="02030600000101010101" pitchFamily="18" charset="-127"/>
                <a:ea typeface="HY목각파임B" panose="02030600000101010101" pitchFamily="18" charset="-127"/>
              </a:rPr>
              <a:t> </a:t>
            </a:r>
            <a:r>
              <a:rPr lang="ko-KR" altLang="en-US" sz="3200" spc="-150" dirty="0" err="1">
                <a:solidFill>
                  <a:schemeClr val="bg1">
                    <a:lumMod val="95000"/>
                  </a:schemeClr>
                </a:solidFill>
                <a:latin typeface="HY목각파임B" panose="02030600000101010101" pitchFamily="18" charset="-127"/>
                <a:ea typeface="HY목각파임B" panose="02030600000101010101" pitchFamily="18" charset="-127"/>
              </a:rPr>
              <a:t>ㅠ</a:t>
            </a:r>
            <a:endParaRPr lang="ko-KR" altLang="en-US" sz="3200" spc="-150" dirty="0">
              <a:solidFill>
                <a:schemeClr val="bg1">
                  <a:lumMod val="95000"/>
                </a:schemeClr>
              </a:solidFill>
              <a:latin typeface="HY목각파임B" panose="02030600000101010101" pitchFamily="18" charset="-127"/>
              <a:ea typeface="HY목각파임B" panose="02030600000101010101" pitchFamily="18" charset="-127"/>
            </a:endParaRPr>
          </a:p>
        </p:txBody>
      </p:sp>
      <p:grpSp>
        <p:nvGrpSpPr>
          <p:cNvPr id="24" name="그룹 23"/>
          <p:cNvGrpSpPr/>
          <p:nvPr/>
        </p:nvGrpSpPr>
        <p:grpSpPr>
          <a:xfrm>
            <a:off x="659749" y="605047"/>
            <a:ext cx="747714" cy="642483"/>
            <a:chOff x="4678085" y="2202513"/>
            <a:chExt cx="700677" cy="602066"/>
          </a:xfrm>
        </p:grpSpPr>
        <p:sp>
          <p:nvSpPr>
            <p:cNvPr id="25" name="하트 24"/>
            <p:cNvSpPr/>
            <p:nvPr/>
          </p:nvSpPr>
          <p:spPr>
            <a:xfrm>
              <a:off x="4678085" y="2202513"/>
              <a:ext cx="700677" cy="596815"/>
            </a:xfrm>
            <a:prstGeom prst="heart">
              <a:avLst/>
            </a:prstGeom>
            <a:solidFill>
              <a:srgbClr val="CD242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26" name="TextBox 25"/>
            <p:cNvSpPr txBox="1"/>
            <p:nvPr/>
          </p:nvSpPr>
          <p:spPr>
            <a:xfrm>
              <a:off x="4822405" y="2314274"/>
              <a:ext cx="381943" cy="490305"/>
            </a:xfrm>
            <a:prstGeom prst="rect">
              <a:avLst/>
            </a:prstGeom>
            <a:noFill/>
          </p:spPr>
          <p:txBody>
            <a:bodyPr wrap="square" rtlCol="0">
              <a:spAutoFit/>
            </a:bodyPr>
            <a:lstStyle/>
            <a:p>
              <a:r>
                <a:rPr lang="en-US" altLang="ko-KR" sz="2800" spc="-150" dirty="0">
                  <a:solidFill>
                    <a:schemeClr val="bg1">
                      <a:lumMod val="95000"/>
                    </a:schemeClr>
                  </a:solidFill>
                  <a:latin typeface="배달의민족 주아" panose="02020603020101020101" pitchFamily="18" charset="-127"/>
                  <a:ea typeface="배달의민족 주아" panose="02020603020101020101" pitchFamily="18" charset="-127"/>
                </a:rPr>
                <a:t>4</a:t>
              </a:r>
              <a:endParaRPr lang="ko-KR" altLang="en-US" sz="2800" spc="-150" dirty="0">
                <a:solidFill>
                  <a:schemeClr val="bg1">
                    <a:lumMod val="95000"/>
                  </a:schemeClr>
                </a:solidFill>
                <a:latin typeface="배달의민족 주아" panose="02020603020101020101" pitchFamily="18" charset="-127"/>
                <a:ea typeface="배달의민족 주아" panose="02020603020101020101" pitchFamily="18" charset="-127"/>
              </a:endParaRPr>
            </a:p>
          </p:txBody>
        </p:sp>
      </p:grpSp>
      <p:pic>
        <p:nvPicPr>
          <p:cNvPr id="27" name="그림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770" y="2151865"/>
            <a:ext cx="3819525" cy="3819525"/>
          </a:xfrm>
          <a:prstGeom prst="rect">
            <a:avLst/>
          </a:prstGeom>
        </p:spPr>
      </p:pic>
      <p:sp>
        <p:nvSpPr>
          <p:cNvPr id="34" name="모서리가 둥근 직사각형 33"/>
          <p:cNvSpPr/>
          <p:nvPr/>
        </p:nvSpPr>
        <p:spPr>
          <a:xfrm>
            <a:off x="589186" y="1991329"/>
            <a:ext cx="3300265" cy="4166464"/>
          </a:xfrm>
          <a:prstGeom prst="roundRect">
            <a:avLst>
              <a:gd name="adj" fmla="val 8586"/>
            </a:avLst>
          </a:prstGeom>
          <a:solidFill>
            <a:schemeClr val="bg1">
              <a:lumMod val="95000"/>
            </a:schemeClr>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2" name="그림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566" y="2181995"/>
            <a:ext cx="2945504" cy="2945504"/>
          </a:xfrm>
          <a:prstGeom prst="roundRect">
            <a:avLst>
              <a:gd name="adj" fmla="val 6642"/>
            </a:avLst>
          </a:prstGeom>
          <a:ln w="28575">
            <a:solidFill>
              <a:srgbClr val="1B262E"/>
            </a:solidFill>
          </a:ln>
        </p:spPr>
      </p:pic>
      <p:sp>
        <p:nvSpPr>
          <p:cNvPr id="43" name="TextBox 42"/>
          <p:cNvSpPr txBox="1"/>
          <p:nvPr/>
        </p:nvSpPr>
        <p:spPr>
          <a:xfrm>
            <a:off x="766566" y="5190491"/>
            <a:ext cx="2945504" cy="919401"/>
          </a:xfrm>
          <a:prstGeom prst="roundRect">
            <a:avLst/>
          </a:prstGeom>
          <a:noFill/>
        </p:spPr>
        <p:txBody>
          <a:bodyPr wrap="square" rtlCol="0">
            <a:spAutoFit/>
          </a:bodyPr>
          <a:lstStyle/>
          <a:p>
            <a:pPr algn="ctr"/>
            <a:r>
              <a:rPr lang="ko-KR" altLang="en-US" sz="2400" spc="-150" dirty="0">
                <a:solidFill>
                  <a:srgbClr val="CD2424"/>
                </a:solidFill>
                <a:latin typeface="배달의민족 주아" panose="02020603020101020101" pitchFamily="18" charset="-127"/>
                <a:ea typeface="배달의민족 주아" panose="02020603020101020101" pitchFamily="18" charset="-127"/>
              </a:rPr>
              <a:t>어쩔 줄 몰라 하는 </a:t>
            </a:r>
            <a:r>
              <a:rPr lang="ko-KR" altLang="en-US" sz="2400" spc="-150" dirty="0" err="1">
                <a:solidFill>
                  <a:srgbClr val="CD2424"/>
                </a:solidFill>
                <a:latin typeface="배달의민족 주아" panose="02020603020101020101" pitchFamily="18" charset="-127"/>
                <a:ea typeface="배달의민족 주아" panose="02020603020101020101" pitchFamily="18" charset="-127"/>
              </a:rPr>
              <a:t>라이언</a:t>
            </a:r>
            <a:r>
              <a:rPr lang="ko-KR" altLang="en-US" sz="2400" spc="-60" dirty="0" err="1">
                <a:latin typeface="배달의민족 주아" panose="02020603020101020101" pitchFamily="18" charset="-127"/>
                <a:ea typeface="배달의민족 주아" panose="02020603020101020101" pitchFamily="18" charset="-127"/>
              </a:rPr>
              <a:t>삐용삐용삐용삐용삐용</a:t>
            </a:r>
            <a:endParaRPr lang="en-US" altLang="ko-KR" sz="2400" spc="-150" dirty="0">
              <a:solidFill>
                <a:srgbClr val="CD2424"/>
              </a:solidFill>
              <a:latin typeface="배달의민족 주아" panose="02020603020101020101" pitchFamily="18" charset="-127"/>
              <a:ea typeface="배달의민족 주아" panose="02020603020101020101" pitchFamily="18" charset="-127"/>
            </a:endParaRPr>
          </a:p>
        </p:txBody>
      </p:sp>
      <p:grpSp>
        <p:nvGrpSpPr>
          <p:cNvPr id="46" name="그룹 45"/>
          <p:cNvGrpSpPr/>
          <p:nvPr/>
        </p:nvGrpSpPr>
        <p:grpSpPr>
          <a:xfrm>
            <a:off x="4771997" y="1891432"/>
            <a:ext cx="3300265" cy="4166464"/>
            <a:chOff x="1005224" y="1891432"/>
            <a:chExt cx="3300265" cy="4166464"/>
          </a:xfrm>
        </p:grpSpPr>
        <p:sp>
          <p:nvSpPr>
            <p:cNvPr id="47" name="모서리가 둥근 직사각형 46"/>
            <p:cNvSpPr/>
            <p:nvPr/>
          </p:nvSpPr>
          <p:spPr>
            <a:xfrm>
              <a:off x="1005224" y="1891432"/>
              <a:ext cx="3300265" cy="4166464"/>
            </a:xfrm>
            <a:prstGeom prst="roundRect">
              <a:avLst>
                <a:gd name="adj" fmla="val 8586"/>
              </a:avLst>
            </a:prstGeom>
            <a:solidFill>
              <a:schemeClr val="bg1">
                <a:lumMod val="95000"/>
              </a:schemeClr>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9" name="그림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604" y="2082098"/>
              <a:ext cx="2945504" cy="2945504"/>
            </a:xfrm>
            <a:prstGeom prst="roundRect">
              <a:avLst>
                <a:gd name="adj" fmla="val 6642"/>
              </a:avLst>
            </a:prstGeom>
            <a:ln w="28575">
              <a:solidFill>
                <a:srgbClr val="1B262E"/>
              </a:solidFill>
            </a:ln>
          </p:spPr>
        </p:pic>
        <p:sp>
          <p:nvSpPr>
            <p:cNvPr id="50" name="TextBox 49"/>
            <p:cNvSpPr txBox="1"/>
            <p:nvPr/>
          </p:nvSpPr>
          <p:spPr>
            <a:xfrm>
              <a:off x="1182604" y="5090594"/>
              <a:ext cx="2945504" cy="919401"/>
            </a:xfrm>
            <a:prstGeom prst="roundRect">
              <a:avLst/>
            </a:prstGeom>
            <a:noFill/>
          </p:spPr>
          <p:txBody>
            <a:bodyPr wrap="square" rtlCol="0">
              <a:spAutoFit/>
            </a:bodyPr>
            <a:lstStyle/>
            <a:p>
              <a:pPr algn="ctr"/>
              <a:r>
                <a:rPr lang="ko-KR" altLang="en-US" sz="2400" spc="-150" dirty="0">
                  <a:solidFill>
                    <a:srgbClr val="CD2424"/>
                  </a:solidFill>
                  <a:latin typeface="배달의민족 주아" panose="02020603020101020101" pitchFamily="18" charset="-127"/>
                  <a:ea typeface="배달의민족 주아" panose="02020603020101020101" pitchFamily="18" charset="-127"/>
                </a:rPr>
                <a:t>떨고 있는 라이언</a:t>
              </a:r>
              <a:endParaRPr lang="en-US" altLang="ko-KR" sz="2400" spc="-150" dirty="0">
                <a:solidFill>
                  <a:srgbClr val="CD2424"/>
                </a:solidFill>
                <a:latin typeface="배달의민족 주아" panose="02020603020101020101" pitchFamily="18" charset="-127"/>
                <a:ea typeface="배달의민족 주아" panose="02020603020101020101" pitchFamily="18" charset="-127"/>
              </a:endParaRPr>
            </a:p>
            <a:p>
              <a:pPr algn="ctr"/>
              <a:r>
                <a:rPr lang="ko-KR" altLang="en-US" sz="2400" spc="-60" dirty="0" err="1">
                  <a:latin typeface="배달의민족 주아" panose="02020603020101020101" pitchFamily="18" charset="-127"/>
                  <a:ea typeface="배달의민족 주아" panose="02020603020101020101" pitchFamily="18" charset="-127"/>
                </a:rPr>
                <a:t>덜덜덜덜덜덜덜덜덜덜</a:t>
              </a:r>
              <a:endParaRPr lang="en-US" altLang="ko-KR" sz="2400" spc="-150" dirty="0">
                <a:solidFill>
                  <a:srgbClr val="CD2424"/>
                </a:solidFill>
                <a:latin typeface="배달의민족 주아" panose="02020603020101020101" pitchFamily="18" charset="-127"/>
                <a:ea typeface="배달의민족 주아" panose="02020603020101020101" pitchFamily="18" charset="-127"/>
              </a:endParaRPr>
            </a:p>
          </p:txBody>
        </p:sp>
      </p:grpSp>
    </p:spTree>
    <p:extLst>
      <p:ext uri="{BB962C8B-B14F-4D97-AF65-F5344CB8AC3E}">
        <p14:creationId xmlns:p14="http://schemas.microsoft.com/office/powerpoint/2010/main" val="1631245241"/>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A08574"/>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grpSp>
        <p:nvGrpSpPr>
          <p:cNvPr id="17" name="그룹 16"/>
          <p:cNvGrpSpPr/>
          <p:nvPr/>
        </p:nvGrpSpPr>
        <p:grpSpPr>
          <a:xfrm>
            <a:off x="659749" y="607850"/>
            <a:ext cx="747714" cy="642483"/>
            <a:chOff x="4678085" y="2202513"/>
            <a:chExt cx="700677" cy="602066"/>
          </a:xfrm>
        </p:grpSpPr>
        <p:sp>
          <p:nvSpPr>
            <p:cNvPr id="19" name="하트 18"/>
            <p:cNvSpPr/>
            <p:nvPr/>
          </p:nvSpPr>
          <p:spPr>
            <a:xfrm>
              <a:off x="4678085" y="2202513"/>
              <a:ext cx="700677" cy="596815"/>
            </a:xfrm>
            <a:prstGeom prst="heart">
              <a:avLst/>
            </a:prstGeom>
            <a:solidFill>
              <a:srgbClr val="453E2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20" name="TextBox 19"/>
            <p:cNvSpPr txBox="1"/>
            <p:nvPr/>
          </p:nvSpPr>
          <p:spPr>
            <a:xfrm>
              <a:off x="4848781" y="2314274"/>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3</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pic>
        <p:nvPicPr>
          <p:cNvPr id="18" name="그림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1717" y="2151865"/>
            <a:ext cx="3620283" cy="3620283"/>
          </a:xfrm>
          <a:prstGeom prst="rect">
            <a:avLst/>
          </a:prstGeom>
        </p:spPr>
      </p:pic>
      <p:pic>
        <p:nvPicPr>
          <p:cNvPr id="8" name="그림 7"/>
          <p:cNvPicPr>
            <a:picLocks noChangeAspect="1"/>
          </p:cNvPicPr>
          <p:nvPr/>
        </p:nvPicPr>
        <p:blipFill>
          <a:blip r:embed="rId4" cstate="print">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tretch>
            <a:fillRect/>
          </a:stretch>
        </p:blipFill>
        <p:spPr>
          <a:xfrm>
            <a:off x="820774" y="3598479"/>
            <a:ext cx="1653646" cy="2736529"/>
          </a:xfrm>
          <a:prstGeom prst="rect">
            <a:avLst/>
          </a:prstGeom>
        </p:spPr>
      </p:pic>
      <p:pic>
        <p:nvPicPr>
          <p:cNvPr id="16" name="그림 15">
            <a:extLst>
              <a:ext uri="{FF2B5EF4-FFF2-40B4-BE49-F238E27FC236}">
                <a16:creationId xmlns:a16="http://schemas.microsoft.com/office/drawing/2014/main" id="{D4827708-B5B9-4510-B8BD-049381765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6575" y="607850"/>
            <a:ext cx="5359400" cy="4368800"/>
          </a:xfrm>
          <a:prstGeom prst="rect">
            <a:avLst/>
          </a:prstGeom>
        </p:spPr>
      </p:pic>
      <p:pic>
        <p:nvPicPr>
          <p:cNvPr id="22" name="그림 21">
            <a:extLst>
              <a:ext uri="{FF2B5EF4-FFF2-40B4-BE49-F238E27FC236}">
                <a16:creationId xmlns:a16="http://schemas.microsoft.com/office/drawing/2014/main" id="{E63466E0-4513-453C-AF95-5238A2CA9B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00833" y="602500"/>
            <a:ext cx="4842892" cy="3971925"/>
          </a:xfrm>
          <a:prstGeom prst="rect">
            <a:avLst/>
          </a:prstGeom>
        </p:spPr>
      </p:pic>
      <p:pic>
        <p:nvPicPr>
          <p:cNvPr id="24" name="그림 23">
            <a:extLst>
              <a:ext uri="{FF2B5EF4-FFF2-40B4-BE49-F238E27FC236}">
                <a16:creationId xmlns:a16="http://schemas.microsoft.com/office/drawing/2014/main" id="{79DF2164-B042-4543-BAB8-009E872349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79375" y="1683586"/>
            <a:ext cx="5068396" cy="3620283"/>
          </a:xfrm>
          <a:prstGeom prst="rect">
            <a:avLst/>
          </a:prstGeom>
        </p:spPr>
      </p:pic>
      <p:pic>
        <p:nvPicPr>
          <p:cNvPr id="28" name="그림 27">
            <a:extLst>
              <a:ext uri="{FF2B5EF4-FFF2-40B4-BE49-F238E27FC236}">
                <a16:creationId xmlns:a16="http://schemas.microsoft.com/office/drawing/2014/main" id="{6C47DFDA-AADA-4432-95E8-84FD5825B4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8791" y="1244728"/>
            <a:ext cx="4348304" cy="3257031"/>
          </a:xfrm>
          <a:prstGeom prst="rect">
            <a:avLst/>
          </a:prstGeom>
        </p:spPr>
      </p:pic>
      <p:pic>
        <p:nvPicPr>
          <p:cNvPr id="31" name="그림 30">
            <a:extLst>
              <a:ext uri="{FF2B5EF4-FFF2-40B4-BE49-F238E27FC236}">
                <a16:creationId xmlns:a16="http://schemas.microsoft.com/office/drawing/2014/main" id="{B796DCBC-7A00-4C6F-8F57-E563C0D22C6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0310" y="407038"/>
            <a:ext cx="7432935" cy="6078223"/>
          </a:xfrm>
          <a:prstGeom prst="rect">
            <a:avLst/>
          </a:prstGeom>
        </p:spPr>
      </p:pic>
    </p:spTree>
    <p:extLst>
      <p:ext uri="{BB962C8B-B14F-4D97-AF65-F5344CB8AC3E}">
        <p14:creationId xmlns:p14="http://schemas.microsoft.com/office/powerpoint/2010/main" val="341712400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9BBBD4"/>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모서리가 둥근 직사각형 8"/>
          <p:cNvSpPr/>
          <p:nvPr/>
        </p:nvSpPr>
        <p:spPr>
          <a:xfrm>
            <a:off x="1000124" y="2276475"/>
            <a:ext cx="7210425" cy="3552825"/>
          </a:xfrm>
          <a:prstGeom prst="roundRect">
            <a:avLst>
              <a:gd name="adj" fmla="val 5407"/>
            </a:avLst>
          </a:prstGeom>
          <a:solidFill>
            <a:schemeClr val="bg1">
              <a:lumMod val="9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1738656" y="655176"/>
            <a:ext cx="4357344" cy="584775"/>
          </a:xfrm>
          <a:prstGeom prst="rect">
            <a:avLst/>
          </a:prstGeom>
          <a:noFill/>
        </p:spPr>
        <p:txBody>
          <a:bodyPr wrap="square" rtlCol="0">
            <a:spAutoFit/>
          </a:bodyPr>
          <a:lstStyle/>
          <a:p>
            <a:r>
              <a:rPr lang="ko-KR" altLang="en-US" sz="3200" spc="-150" dirty="0">
                <a:latin typeface="HY목각파임B" panose="02030600000101010101" pitchFamily="18" charset="-127"/>
                <a:ea typeface="HY목각파임B" panose="02030600000101010101" pitchFamily="18" charset="-127"/>
              </a:rPr>
              <a:t>프로젝트를 마무리하며</a:t>
            </a:r>
          </a:p>
        </p:txBody>
      </p:sp>
      <p:grpSp>
        <p:nvGrpSpPr>
          <p:cNvPr id="24" name="그룹 23"/>
          <p:cNvGrpSpPr/>
          <p:nvPr/>
        </p:nvGrpSpPr>
        <p:grpSpPr>
          <a:xfrm>
            <a:off x="659749" y="605047"/>
            <a:ext cx="747714" cy="642483"/>
            <a:chOff x="4678085" y="2202513"/>
            <a:chExt cx="700677" cy="602066"/>
          </a:xfrm>
        </p:grpSpPr>
        <p:sp>
          <p:nvSpPr>
            <p:cNvPr id="25" name="하트 24"/>
            <p:cNvSpPr/>
            <p:nvPr/>
          </p:nvSpPr>
          <p:spPr>
            <a:xfrm>
              <a:off x="4678085" y="2202513"/>
              <a:ext cx="700677" cy="596815"/>
            </a:xfrm>
            <a:prstGeom prst="heart">
              <a:avLst/>
            </a:prstGeom>
            <a:solidFill>
              <a:srgbClr val="43759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26" name="TextBox 25"/>
            <p:cNvSpPr txBox="1"/>
            <p:nvPr/>
          </p:nvSpPr>
          <p:spPr>
            <a:xfrm>
              <a:off x="4822405" y="2314274"/>
              <a:ext cx="381943" cy="490305"/>
            </a:xfrm>
            <a:prstGeom prst="rect">
              <a:avLst/>
            </a:prstGeom>
            <a:noFill/>
          </p:spPr>
          <p:txBody>
            <a:bodyPr wrap="square" rtlCol="0">
              <a:spAutoFit/>
            </a:bodyPr>
            <a:lstStyle/>
            <a:p>
              <a:r>
                <a:rPr lang="en-US" altLang="ko-KR" sz="2800" spc="-150" dirty="0">
                  <a:solidFill>
                    <a:schemeClr val="bg1">
                      <a:lumMod val="95000"/>
                    </a:schemeClr>
                  </a:solidFill>
                  <a:latin typeface="배달의민족 주아" panose="02020603020101020101" pitchFamily="18" charset="-127"/>
                  <a:ea typeface="배달의민족 주아" panose="02020603020101020101" pitchFamily="18" charset="-127"/>
                </a:rPr>
                <a:t>4</a:t>
              </a:r>
              <a:endParaRPr lang="ko-KR" altLang="en-US" sz="2800" spc="-150" dirty="0">
                <a:solidFill>
                  <a:schemeClr val="bg1">
                    <a:lumMod val="95000"/>
                  </a:schemeClr>
                </a:solidFill>
                <a:latin typeface="배달의민족 주아" panose="02020603020101020101" pitchFamily="18" charset="-127"/>
                <a:ea typeface="배달의민족 주아" panose="02020603020101020101" pitchFamily="18" charset="-127"/>
              </a:endParaRPr>
            </a:p>
          </p:txBody>
        </p:sp>
      </p:grpSp>
      <p:pic>
        <p:nvPicPr>
          <p:cNvPr id="20" name="그림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204" y="2028825"/>
            <a:ext cx="4056865" cy="4056865"/>
          </a:xfrm>
          <a:prstGeom prst="rect">
            <a:avLst/>
          </a:prstGeom>
        </p:spPr>
      </p:pic>
      <p:sp>
        <p:nvSpPr>
          <p:cNvPr id="60" name="TextBox 59"/>
          <p:cNvSpPr txBox="1"/>
          <p:nvPr/>
        </p:nvSpPr>
        <p:spPr>
          <a:xfrm>
            <a:off x="2502283" y="4736466"/>
            <a:ext cx="2109504" cy="461665"/>
          </a:xfrm>
          <a:prstGeom prst="rect">
            <a:avLst/>
          </a:prstGeom>
          <a:noFill/>
        </p:spPr>
        <p:txBody>
          <a:bodyPr wrap="square" rtlCol="0">
            <a:spAutoFit/>
          </a:bodyPr>
          <a:lstStyle/>
          <a:p>
            <a:pPr algn="ctr"/>
            <a:r>
              <a:rPr lang="ko-KR" altLang="en-US" sz="2400" spc="-150" dirty="0">
                <a:solidFill>
                  <a:srgbClr val="1B262E"/>
                </a:solidFill>
                <a:latin typeface="배달의민족 주아" panose="02020603020101020101" pitchFamily="18" charset="-127"/>
                <a:ea typeface="배달의민족 주아" panose="02020603020101020101" pitchFamily="18" charset="-127"/>
              </a:rPr>
              <a:t>착한 라이언</a:t>
            </a:r>
            <a:r>
              <a:rPr lang="en-US" altLang="ko-KR" sz="2400" spc="-150" dirty="0">
                <a:solidFill>
                  <a:srgbClr val="1B262E"/>
                </a:solidFill>
                <a:latin typeface="배달의민족 주아" panose="02020603020101020101" pitchFamily="18" charset="-127"/>
                <a:ea typeface="배달의민족 주아" panose="02020603020101020101" pitchFamily="18" charset="-127"/>
              </a:rPr>
              <a:t> . . .</a:t>
            </a:r>
            <a:r>
              <a:rPr lang="ko-KR" altLang="en-US" sz="2400" spc="-150" dirty="0">
                <a:solidFill>
                  <a:srgbClr val="1B262E"/>
                </a:solidFill>
                <a:latin typeface="배달의민족 주아" panose="02020603020101020101" pitchFamily="18" charset="-127"/>
                <a:ea typeface="배달의민족 주아" panose="02020603020101020101" pitchFamily="18" charset="-127"/>
              </a:rPr>
              <a:t>♥</a:t>
            </a:r>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69" y="3981450"/>
            <a:ext cx="2259267" cy="2259267"/>
          </a:xfrm>
          <a:prstGeom prst="rect">
            <a:avLst/>
          </a:prstGeom>
        </p:spPr>
      </p:pic>
      <p:cxnSp>
        <p:nvCxnSpPr>
          <p:cNvPr id="61" name="직선 화살표 연결선 60"/>
          <p:cNvCxnSpPr/>
          <p:nvPr/>
        </p:nvCxnSpPr>
        <p:spPr>
          <a:xfrm>
            <a:off x="1710082" y="2998414"/>
            <a:ext cx="5803410" cy="1"/>
          </a:xfrm>
          <a:prstGeom prst="straightConnector1">
            <a:avLst/>
          </a:prstGeom>
          <a:ln w="158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직선 화살표 연결선 61"/>
          <p:cNvCxnSpPr/>
          <p:nvPr/>
        </p:nvCxnSpPr>
        <p:spPr>
          <a:xfrm>
            <a:off x="1710082" y="3775972"/>
            <a:ext cx="5803410" cy="1"/>
          </a:xfrm>
          <a:prstGeom prst="straightConnector1">
            <a:avLst/>
          </a:prstGeom>
          <a:ln w="158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a:off x="2628636" y="4553533"/>
            <a:ext cx="4884856" cy="0"/>
          </a:xfrm>
          <a:prstGeom prst="straightConnector1">
            <a:avLst/>
          </a:prstGeom>
          <a:ln w="158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직선 화살표 연결선 63"/>
          <p:cNvCxnSpPr/>
          <p:nvPr/>
        </p:nvCxnSpPr>
        <p:spPr>
          <a:xfrm>
            <a:off x="2628636" y="5296483"/>
            <a:ext cx="4884856" cy="0"/>
          </a:xfrm>
          <a:prstGeom prst="straightConnector1">
            <a:avLst/>
          </a:prstGeom>
          <a:ln w="158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9BEB30-9E59-4123-914A-66F2A201F22A}"/>
              </a:ext>
            </a:extLst>
          </p:cNvPr>
          <p:cNvSpPr txBox="1"/>
          <p:nvPr/>
        </p:nvSpPr>
        <p:spPr>
          <a:xfrm>
            <a:off x="1866898" y="2597971"/>
            <a:ext cx="5476875" cy="369332"/>
          </a:xfrm>
          <a:prstGeom prst="rect">
            <a:avLst/>
          </a:prstGeom>
          <a:noFill/>
        </p:spPr>
        <p:txBody>
          <a:bodyPr wrap="square" rtlCol="0">
            <a:spAutoFit/>
          </a:bodyPr>
          <a:lstStyle/>
          <a:p>
            <a:r>
              <a:rPr lang="en-US" altLang="ko-KR" dirty="0">
                <a:latin typeface="HY목각파임B" panose="02030600000101010101" pitchFamily="18" charset="-127"/>
                <a:ea typeface="HY목각파임B" panose="02030600000101010101" pitchFamily="18" charset="-127"/>
              </a:rPr>
              <a:t>1. OPEN</a:t>
            </a:r>
            <a:r>
              <a:rPr lang="ko-KR" altLang="en-US" dirty="0">
                <a:latin typeface="HY목각파임B" panose="02030600000101010101" pitchFamily="18" charset="-127"/>
                <a:ea typeface="HY목각파임B" panose="02030600000101010101" pitchFamily="18" charset="-127"/>
              </a:rPr>
              <a:t> </a:t>
            </a:r>
            <a:r>
              <a:rPr lang="en-US" altLang="ko-KR" dirty="0">
                <a:latin typeface="HY목각파임B" panose="02030600000101010101" pitchFamily="18" charset="-127"/>
                <a:ea typeface="HY목각파임B" panose="02030600000101010101" pitchFamily="18" charset="-127"/>
              </a:rPr>
              <a:t>API </a:t>
            </a:r>
            <a:r>
              <a:rPr lang="ko-KR" altLang="en-US" dirty="0">
                <a:latin typeface="HY목각파임B" panose="02030600000101010101" pitchFamily="18" charset="-127"/>
                <a:ea typeface="HY목각파임B" panose="02030600000101010101" pitchFamily="18" charset="-127"/>
              </a:rPr>
              <a:t>사용을 </a:t>
            </a:r>
            <a:r>
              <a:rPr lang="ko-KR" altLang="en-US" dirty="0" err="1">
                <a:latin typeface="HY목각파임B" panose="02030600000101010101" pitchFamily="18" charset="-127"/>
                <a:ea typeface="HY목각파임B" panose="02030600000101010101" pitchFamily="18" charset="-127"/>
              </a:rPr>
              <a:t>해볼수있어서</a:t>
            </a:r>
            <a:r>
              <a:rPr lang="ko-KR" altLang="en-US" dirty="0">
                <a:latin typeface="HY목각파임B" panose="02030600000101010101" pitchFamily="18" charset="-127"/>
                <a:ea typeface="HY목각파임B" panose="02030600000101010101" pitchFamily="18" charset="-127"/>
              </a:rPr>
              <a:t> 좋았습니다</a:t>
            </a:r>
            <a:r>
              <a:rPr lang="en-US" altLang="ko-KR" dirty="0">
                <a:latin typeface="HY목각파임B" panose="02030600000101010101" pitchFamily="18" charset="-127"/>
                <a:ea typeface="HY목각파임B" panose="02030600000101010101" pitchFamily="18" charset="-127"/>
              </a:rPr>
              <a:t>.</a:t>
            </a:r>
            <a:endParaRPr lang="ko-KR" altLang="en-US" dirty="0">
              <a:latin typeface="HY목각파임B" panose="02030600000101010101" pitchFamily="18" charset="-127"/>
              <a:ea typeface="HY목각파임B" panose="02030600000101010101" pitchFamily="18" charset="-127"/>
            </a:endParaRPr>
          </a:p>
        </p:txBody>
      </p:sp>
      <p:sp>
        <p:nvSpPr>
          <p:cNvPr id="17" name="TextBox 16">
            <a:extLst>
              <a:ext uri="{FF2B5EF4-FFF2-40B4-BE49-F238E27FC236}">
                <a16:creationId xmlns:a16="http://schemas.microsoft.com/office/drawing/2014/main" id="{3FB408F5-8B65-4107-B712-2E8743F1795E}"/>
              </a:ext>
            </a:extLst>
          </p:cNvPr>
          <p:cNvSpPr txBox="1"/>
          <p:nvPr/>
        </p:nvSpPr>
        <p:spPr>
          <a:xfrm>
            <a:off x="1873349" y="3328675"/>
            <a:ext cx="6080026" cy="369332"/>
          </a:xfrm>
          <a:prstGeom prst="rect">
            <a:avLst/>
          </a:prstGeom>
          <a:noFill/>
        </p:spPr>
        <p:txBody>
          <a:bodyPr wrap="square" rtlCol="0">
            <a:spAutoFit/>
          </a:bodyPr>
          <a:lstStyle/>
          <a:p>
            <a:r>
              <a:rPr lang="en-US" altLang="ko-KR" dirty="0">
                <a:latin typeface="HY목각파임B" panose="02030600000101010101" pitchFamily="18" charset="-127"/>
                <a:ea typeface="HY목각파임B" panose="02030600000101010101" pitchFamily="18" charset="-127"/>
              </a:rPr>
              <a:t>2. AJAX</a:t>
            </a:r>
            <a:r>
              <a:rPr lang="ko-KR" altLang="en-US" dirty="0" err="1">
                <a:latin typeface="HY목각파임B" panose="02030600000101010101" pitchFamily="18" charset="-127"/>
                <a:ea typeface="HY목각파임B" panose="02030600000101010101" pitchFamily="18" charset="-127"/>
              </a:rPr>
              <a:t>비동기화처리를</a:t>
            </a:r>
            <a:r>
              <a:rPr lang="ko-KR" altLang="en-US" dirty="0">
                <a:latin typeface="HY목각파임B" panose="02030600000101010101" pitchFamily="18" charset="-127"/>
                <a:ea typeface="HY목각파임B" panose="02030600000101010101" pitchFamily="18" charset="-127"/>
              </a:rPr>
              <a:t> </a:t>
            </a:r>
            <a:r>
              <a:rPr lang="ko-KR" altLang="en-US" dirty="0" err="1">
                <a:latin typeface="HY목각파임B" panose="02030600000101010101" pitchFamily="18" charset="-127"/>
                <a:ea typeface="HY목각파임B" panose="02030600000101010101" pitchFamily="18" charset="-127"/>
              </a:rPr>
              <a:t>사용해볼수있어서</a:t>
            </a:r>
            <a:r>
              <a:rPr lang="ko-KR" altLang="en-US" dirty="0">
                <a:latin typeface="HY목각파임B" panose="02030600000101010101" pitchFamily="18" charset="-127"/>
                <a:ea typeface="HY목각파임B" panose="02030600000101010101" pitchFamily="18" charset="-127"/>
              </a:rPr>
              <a:t> 좋았습니다</a:t>
            </a:r>
            <a:r>
              <a:rPr lang="en-US" altLang="ko-KR" dirty="0">
                <a:latin typeface="HY목각파임B" panose="02030600000101010101" pitchFamily="18" charset="-127"/>
                <a:ea typeface="HY목각파임B" panose="02030600000101010101" pitchFamily="18" charset="-127"/>
              </a:rPr>
              <a:t>.</a:t>
            </a:r>
            <a:endParaRPr lang="ko-KR" altLang="en-US" dirty="0">
              <a:latin typeface="HY목각파임B" panose="02030600000101010101" pitchFamily="18" charset="-127"/>
              <a:ea typeface="HY목각파임B" panose="02030600000101010101" pitchFamily="18" charset="-127"/>
            </a:endParaRPr>
          </a:p>
        </p:txBody>
      </p:sp>
      <p:sp>
        <p:nvSpPr>
          <p:cNvPr id="2" name="TextBox 1">
            <a:extLst>
              <a:ext uri="{FF2B5EF4-FFF2-40B4-BE49-F238E27FC236}">
                <a16:creationId xmlns:a16="http://schemas.microsoft.com/office/drawing/2014/main" id="{FFED9552-4735-42BD-A17A-B62EE2B65661}"/>
              </a:ext>
            </a:extLst>
          </p:cNvPr>
          <p:cNvSpPr txBox="1"/>
          <p:nvPr/>
        </p:nvSpPr>
        <p:spPr>
          <a:xfrm>
            <a:off x="2628636" y="3934413"/>
            <a:ext cx="5011209" cy="646331"/>
          </a:xfrm>
          <a:prstGeom prst="rect">
            <a:avLst/>
          </a:prstGeom>
          <a:noFill/>
        </p:spPr>
        <p:txBody>
          <a:bodyPr wrap="square" rtlCol="0">
            <a:spAutoFit/>
          </a:bodyPr>
          <a:lstStyle/>
          <a:p>
            <a:r>
              <a:rPr lang="en-US" altLang="ko-KR" dirty="0">
                <a:latin typeface="HY목각파임B" panose="02030600000101010101" pitchFamily="18" charset="-127"/>
                <a:ea typeface="HY목각파임B" panose="02030600000101010101" pitchFamily="18" charset="-127"/>
              </a:rPr>
              <a:t>3.</a:t>
            </a:r>
            <a:r>
              <a:rPr lang="ko-KR" altLang="en-US" dirty="0">
                <a:latin typeface="HY목각파임B" panose="02030600000101010101" pitchFamily="18" charset="-127"/>
                <a:ea typeface="HY목각파임B" panose="02030600000101010101" pitchFamily="18" charset="-127"/>
              </a:rPr>
              <a:t>팀원들의 코드를 이해하고 </a:t>
            </a:r>
            <a:endParaRPr lang="en-US" altLang="ko-KR" dirty="0">
              <a:latin typeface="HY목각파임B" panose="02030600000101010101" pitchFamily="18" charset="-127"/>
              <a:ea typeface="HY목각파임B" panose="02030600000101010101" pitchFamily="18" charset="-127"/>
            </a:endParaRPr>
          </a:p>
          <a:p>
            <a:r>
              <a:rPr lang="ko-KR" altLang="en-US" dirty="0">
                <a:latin typeface="HY목각파임B" panose="02030600000101010101" pitchFamily="18" charset="-127"/>
                <a:ea typeface="HY목각파임B" panose="02030600000101010101" pitchFamily="18" charset="-127"/>
              </a:rPr>
              <a:t>제 코드를 응용하는 과정이 유익했습니다</a:t>
            </a:r>
            <a:r>
              <a:rPr lang="en-US" altLang="ko-KR" dirty="0">
                <a:latin typeface="HY목각파임B" panose="02030600000101010101" pitchFamily="18" charset="-127"/>
                <a:ea typeface="HY목각파임B" panose="02030600000101010101" pitchFamily="18" charset="-127"/>
              </a:rPr>
              <a:t>.</a:t>
            </a:r>
            <a:endParaRPr lang="ko-KR" altLang="en-US" dirty="0">
              <a:latin typeface="HY목각파임B" panose="02030600000101010101" pitchFamily="18" charset="-127"/>
              <a:ea typeface="HY목각파임B" panose="02030600000101010101" pitchFamily="18" charset="-127"/>
            </a:endParaRPr>
          </a:p>
        </p:txBody>
      </p:sp>
    </p:spTree>
    <p:extLst>
      <p:ext uri="{BB962C8B-B14F-4D97-AF65-F5344CB8AC3E}">
        <p14:creationId xmlns:p14="http://schemas.microsoft.com/office/powerpoint/2010/main" val="2902094928"/>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3" grpId="0"/>
      <p:bldP spid="17"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2A344D"/>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0" name="그림 79"/>
          <p:cNvPicPr>
            <a:picLocks noChangeAspect="1"/>
          </p:cNvPicPr>
          <p:nvPr/>
        </p:nvPicPr>
        <p:blipFill rotWithShape="1">
          <a:blip r:embed="rId2" cstate="print">
            <a:extLst>
              <a:ext uri="{28A0092B-C50C-407E-A947-70E740481C1C}">
                <a14:useLocalDpi xmlns:a14="http://schemas.microsoft.com/office/drawing/2010/main" val="0"/>
              </a:ext>
            </a:extLst>
          </a:blip>
          <a:srcRect t="22953" r="45520" b="17456"/>
          <a:stretch/>
        </p:blipFill>
        <p:spPr>
          <a:xfrm>
            <a:off x="407469" y="2253462"/>
            <a:ext cx="1888056" cy="3670574"/>
          </a:xfrm>
          <a:prstGeom prst="rect">
            <a:avLst/>
          </a:prstGeom>
        </p:spPr>
      </p:pic>
      <p:pic>
        <p:nvPicPr>
          <p:cNvPr id="86" name="그림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pic>
        <p:nvPicPr>
          <p:cNvPr id="65" name="그림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3101" y="2253462"/>
            <a:ext cx="4517743" cy="4517743"/>
          </a:xfrm>
          <a:prstGeom prst="rect">
            <a:avLst/>
          </a:prstGeom>
        </p:spPr>
      </p:pic>
      <p:grpSp>
        <p:nvGrpSpPr>
          <p:cNvPr id="89" name="그룹 88"/>
          <p:cNvGrpSpPr/>
          <p:nvPr/>
        </p:nvGrpSpPr>
        <p:grpSpPr>
          <a:xfrm>
            <a:off x="2620240" y="863054"/>
            <a:ext cx="5466542" cy="3310216"/>
            <a:chOff x="1060906" y="1454163"/>
            <a:chExt cx="5466542" cy="3310216"/>
          </a:xfrm>
        </p:grpSpPr>
        <p:grpSp>
          <p:nvGrpSpPr>
            <p:cNvPr id="83" name="그룹 82"/>
            <p:cNvGrpSpPr/>
            <p:nvPr/>
          </p:nvGrpSpPr>
          <p:grpSpPr>
            <a:xfrm>
              <a:off x="1060906" y="1454163"/>
              <a:ext cx="5307863" cy="3310216"/>
              <a:chOff x="1075909" y="1664943"/>
              <a:chExt cx="5307863" cy="3310216"/>
            </a:xfrm>
          </p:grpSpPr>
          <p:sp>
            <p:nvSpPr>
              <p:cNvPr id="70" name="직사각형 69"/>
              <p:cNvSpPr/>
              <p:nvPr/>
            </p:nvSpPr>
            <p:spPr>
              <a:xfrm>
                <a:off x="2268544" y="1664943"/>
                <a:ext cx="2922595" cy="2169825"/>
              </a:xfrm>
              <a:prstGeom prst="rect">
                <a:avLst/>
              </a:prstGeom>
            </p:spPr>
            <p:txBody>
              <a:bodyPr wrap="none">
                <a:spAutoFit/>
              </a:bodyPr>
              <a:lstStyle/>
              <a:p>
                <a:pPr algn="ctr"/>
                <a:r>
                  <a:rPr lang="ko-KR" altLang="en-US" sz="13500" spc="-150" dirty="0">
                    <a:solidFill>
                      <a:srgbClr val="F9A531"/>
                    </a:solidFill>
                    <a:latin typeface="배달의민족 주아" panose="02020603020101020101" pitchFamily="18" charset="-127"/>
                    <a:ea typeface="배달의민족 주아" panose="02020603020101020101" pitchFamily="18" charset="-127"/>
                  </a:rPr>
                  <a:t>질문</a:t>
                </a:r>
              </a:p>
            </p:txBody>
          </p:sp>
          <p:sp>
            <p:nvSpPr>
              <p:cNvPr id="79" name="직사각형 78"/>
              <p:cNvSpPr/>
              <p:nvPr/>
            </p:nvSpPr>
            <p:spPr>
              <a:xfrm>
                <a:off x="1075909" y="3405499"/>
                <a:ext cx="5307863" cy="1569660"/>
              </a:xfrm>
              <a:prstGeom prst="rect">
                <a:avLst/>
              </a:prstGeom>
            </p:spPr>
            <p:txBody>
              <a:bodyPr wrap="none">
                <a:spAutoFit/>
              </a:bodyPr>
              <a:lstStyle/>
              <a:p>
                <a:pPr algn="ctr"/>
                <a:r>
                  <a:rPr lang="ko-KR" altLang="en-US" sz="9600" spc="-150" dirty="0" err="1">
                    <a:solidFill>
                      <a:srgbClr val="E7E6E6"/>
                    </a:solidFill>
                    <a:latin typeface="+mj-ea"/>
                    <a:ea typeface="+mj-ea"/>
                  </a:rPr>
                  <a:t>안</a:t>
                </a:r>
                <a:r>
                  <a:rPr lang="ko-KR" altLang="en-US" sz="9600" spc="-150" dirty="0" err="1">
                    <a:solidFill>
                      <a:srgbClr val="E7E6E6"/>
                    </a:solidFill>
                    <a:latin typeface="배달의민족 주아" panose="02020603020101020101" pitchFamily="18" charset="-127"/>
                    <a:ea typeface="배달의민족 주아" panose="02020603020101020101" pitchFamily="18" charset="-127"/>
                  </a:rPr>
                  <a:t>받습니다</a:t>
                </a:r>
                <a:endParaRPr lang="ko-KR" altLang="en-US" sz="11500" spc="-150" dirty="0">
                  <a:solidFill>
                    <a:srgbClr val="E7E6E6"/>
                  </a:solidFill>
                  <a:latin typeface="배달의민족 주아" panose="02020603020101020101" pitchFamily="18" charset="-127"/>
                  <a:ea typeface="배달의민족 주아" panose="02020603020101020101" pitchFamily="18" charset="-127"/>
                </a:endParaRPr>
              </a:p>
            </p:txBody>
          </p:sp>
        </p:grpSp>
        <p:pic>
          <p:nvPicPr>
            <p:cNvPr id="88" name="그림 87"/>
            <p:cNvPicPr>
              <a:picLocks noChangeAspect="1"/>
            </p:cNvPicPr>
            <p:nvPr/>
          </p:nvPicPr>
          <p:blipFill>
            <a:blip r:embed="rId5" cstate="print">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rot="2053467">
              <a:off x="5340159" y="2020285"/>
              <a:ext cx="1187289" cy="1133861"/>
            </a:xfrm>
            <a:prstGeom prst="rect">
              <a:avLst/>
            </a:prstGeom>
          </p:spPr>
        </p:pic>
      </p:grpSp>
    </p:spTree>
    <p:extLst>
      <p:ext uri="{BB962C8B-B14F-4D97-AF65-F5344CB8AC3E}">
        <p14:creationId xmlns:p14="http://schemas.microsoft.com/office/powerpoint/2010/main" val="3329406331"/>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CE4C51"/>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9062" y="2253462"/>
            <a:ext cx="3980404" cy="3980404"/>
          </a:xfrm>
          <a:prstGeom prst="rect">
            <a:avLst/>
          </a:prstGeom>
        </p:spPr>
      </p:pic>
      <p:sp>
        <p:nvSpPr>
          <p:cNvPr id="35" name="TextBox 34"/>
          <p:cNvSpPr txBox="1"/>
          <p:nvPr/>
        </p:nvSpPr>
        <p:spPr>
          <a:xfrm>
            <a:off x="3396582" y="1949820"/>
            <a:ext cx="4357344" cy="584775"/>
          </a:xfrm>
          <a:prstGeom prst="rect">
            <a:avLst/>
          </a:prstGeom>
          <a:noFill/>
        </p:spPr>
        <p:txBody>
          <a:bodyPr wrap="square" rtlCol="0">
            <a:spAutoFit/>
          </a:bodyPr>
          <a:lstStyle/>
          <a:p>
            <a:r>
              <a:rPr lang="en-US" altLang="ko-KR"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 API </a:t>
            </a:r>
            <a:r>
              <a:rPr lang="ko-KR" altLang="en-US"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선택과정</a:t>
            </a:r>
            <a:r>
              <a:rPr lang="en-US" altLang="ko-KR"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a:t>
            </a:r>
            <a:endParaRPr lang="ko-KR" altLang="en-US"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endParaRPr>
          </a:p>
        </p:txBody>
      </p:sp>
      <p:grpSp>
        <p:nvGrpSpPr>
          <p:cNvPr id="39" name="그룹 38"/>
          <p:cNvGrpSpPr/>
          <p:nvPr/>
        </p:nvGrpSpPr>
        <p:grpSpPr>
          <a:xfrm>
            <a:off x="2002657" y="1993407"/>
            <a:ext cx="747714" cy="636880"/>
            <a:chOff x="4678085" y="2202513"/>
            <a:chExt cx="700677" cy="596815"/>
          </a:xfrm>
        </p:grpSpPr>
        <p:sp>
          <p:nvSpPr>
            <p:cNvPr id="40" name="하트 39"/>
            <p:cNvSpPr/>
            <p:nvPr/>
          </p:nvSpPr>
          <p:spPr>
            <a:xfrm>
              <a:off x="4678085" y="2202513"/>
              <a:ext cx="700677" cy="596815"/>
            </a:xfrm>
            <a:prstGeom prst="heart">
              <a:avLst/>
            </a:prstGeom>
            <a:solidFill>
              <a:srgbClr val="2A344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41" name="TextBox 40"/>
            <p:cNvSpPr txBox="1"/>
            <p:nvPr/>
          </p:nvSpPr>
          <p:spPr>
            <a:xfrm>
              <a:off x="4866633" y="2304749"/>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1</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grpSp>
        <p:nvGrpSpPr>
          <p:cNvPr id="42" name="그룹 41"/>
          <p:cNvGrpSpPr/>
          <p:nvPr/>
        </p:nvGrpSpPr>
        <p:grpSpPr>
          <a:xfrm>
            <a:off x="2002657" y="3046284"/>
            <a:ext cx="747714" cy="636880"/>
            <a:chOff x="4678085" y="2202513"/>
            <a:chExt cx="700677" cy="596815"/>
          </a:xfrm>
        </p:grpSpPr>
        <p:sp>
          <p:nvSpPr>
            <p:cNvPr id="43" name="하트 42"/>
            <p:cNvSpPr/>
            <p:nvPr/>
          </p:nvSpPr>
          <p:spPr>
            <a:xfrm>
              <a:off x="4678085" y="2202513"/>
              <a:ext cx="700677" cy="596815"/>
            </a:xfrm>
            <a:prstGeom prst="heart">
              <a:avLst/>
            </a:prstGeom>
            <a:solidFill>
              <a:srgbClr val="2A344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44" name="TextBox 43"/>
            <p:cNvSpPr txBox="1"/>
            <p:nvPr/>
          </p:nvSpPr>
          <p:spPr>
            <a:xfrm>
              <a:off x="4839354" y="2304847"/>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2</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grpSp>
        <p:nvGrpSpPr>
          <p:cNvPr id="45" name="그룹 44"/>
          <p:cNvGrpSpPr/>
          <p:nvPr/>
        </p:nvGrpSpPr>
        <p:grpSpPr>
          <a:xfrm>
            <a:off x="2002656" y="4114284"/>
            <a:ext cx="747714" cy="642483"/>
            <a:chOff x="4678085" y="2202513"/>
            <a:chExt cx="700677" cy="602066"/>
          </a:xfrm>
        </p:grpSpPr>
        <p:sp>
          <p:nvSpPr>
            <p:cNvPr id="46" name="하트 45"/>
            <p:cNvSpPr/>
            <p:nvPr/>
          </p:nvSpPr>
          <p:spPr>
            <a:xfrm>
              <a:off x="4678085" y="2202513"/>
              <a:ext cx="700677" cy="596815"/>
            </a:xfrm>
            <a:prstGeom prst="heart">
              <a:avLst/>
            </a:prstGeom>
            <a:solidFill>
              <a:srgbClr val="2A344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47" name="TextBox 46"/>
            <p:cNvSpPr txBox="1"/>
            <p:nvPr/>
          </p:nvSpPr>
          <p:spPr>
            <a:xfrm>
              <a:off x="4848781" y="2314274"/>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3</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grpSp>
        <p:nvGrpSpPr>
          <p:cNvPr id="48" name="그룹 47"/>
          <p:cNvGrpSpPr/>
          <p:nvPr/>
        </p:nvGrpSpPr>
        <p:grpSpPr>
          <a:xfrm>
            <a:off x="2002656" y="5177397"/>
            <a:ext cx="747714" cy="642483"/>
            <a:chOff x="4678085" y="2202513"/>
            <a:chExt cx="700677" cy="602066"/>
          </a:xfrm>
        </p:grpSpPr>
        <p:sp>
          <p:nvSpPr>
            <p:cNvPr id="49" name="하트 48"/>
            <p:cNvSpPr/>
            <p:nvPr/>
          </p:nvSpPr>
          <p:spPr>
            <a:xfrm>
              <a:off x="4678085" y="2202513"/>
              <a:ext cx="700677" cy="596815"/>
            </a:xfrm>
            <a:prstGeom prst="heart">
              <a:avLst/>
            </a:prstGeom>
            <a:solidFill>
              <a:srgbClr val="2A344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50" name="TextBox 49"/>
            <p:cNvSpPr txBox="1"/>
            <p:nvPr/>
          </p:nvSpPr>
          <p:spPr>
            <a:xfrm>
              <a:off x="4822405" y="2314274"/>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4</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grpSp>
        <p:nvGrpSpPr>
          <p:cNvPr id="64" name="그룹 63"/>
          <p:cNvGrpSpPr/>
          <p:nvPr/>
        </p:nvGrpSpPr>
        <p:grpSpPr>
          <a:xfrm>
            <a:off x="3688851" y="701388"/>
            <a:ext cx="2064249" cy="923330"/>
            <a:chOff x="3688851" y="668477"/>
            <a:chExt cx="2064249" cy="923330"/>
          </a:xfrm>
        </p:grpSpPr>
        <p:sp>
          <p:nvSpPr>
            <p:cNvPr id="53" name="TextBox 52"/>
            <p:cNvSpPr txBox="1"/>
            <p:nvPr/>
          </p:nvSpPr>
          <p:spPr>
            <a:xfrm flipH="1">
              <a:off x="3689626" y="668477"/>
              <a:ext cx="2063087" cy="923330"/>
            </a:xfrm>
            <a:prstGeom prst="rect">
              <a:avLst/>
            </a:prstGeom>
            <a:noFill/>
          </p:spPr>
          <p:txBody>
            <a:bodyPr wrap="square" rtlCol="0">
              <a:spAutoFit/>
            </a:bodyPr>
            <a:lstStyle/>
            <a:p>
              <a:pPr algn="ctr"/>
              <a:r>
                <a:rPr lang="en-US" altLang="ko-KR" sz="5400" spc="-150" dirty="0">
                  <a:solidFill>
                    <a:schemeClr val="bg2"/>
                  </a:solidFill>
                  <a:effectLst>
                    <a:outerShdw blurRad="50800" dist="38100" dir="2700000" algn="tl" rotWithShape="0">
                      <a:prstClr val="black">
                        <a:alpha val="40000"/>
                      </a:prstClr>
                    </a:outerShdw>
                  </a:effectLst>
                  <a:latin typeface="배달의민족 주아" panose="02020603020101020101" pitchFamily="18" charset="-127"/>
                  <a:ea typeface="배달의민족 주아" panose="02020603020101020101" pitchFamily="18" charset="-127"/>
                </a:rPr>
                <a:t>INDEX</a:t>
              </a:r>
              <a:endParaRPr lang="ko-KR" altLang="en-US" sz="5400" spc="-150" dirty="0">
                <a:solidFill>
                  <a:schemeClr val="bg2"/>
                </a:solidFill>
                <a:effectLst>
                  <a:outerShdw blurRad="50800" dist="38100" dir="2700000" algn="tl" rotWithShape="0">
                    <a:prstClr val="black">
                      <a:alpha val="40000"/>
                    </a:prstClr>
                  </a:outerShdw>
                </a:effectLst>
                <a:latin typeface="배달의민족 주아" panose="02020603020101020101" pitchFamily="18" charset="-127"/>
                <a:ea typeface="배달의민족 주아" panose="02020603020101020101" pitchFamily="18" charset="-127"/>
              </a:endParaRPr>
            </a:p>
          </p:txBody>
        </p:sp>
        <p:cxnSp>
          <p:nvCxnSpPr>
            <p:cNvPr id="63" name="직선 연결선 62"/>
            <p:cNvCxnSpPr/>
            <p:nvPr/>
          </p:nvCxnSpPr>
          <p:spPr>
            <a:xfrm>
              <a:off x="3689238" y="1514475"/>
              <a:ext cx="2063862" cy="0"/>
            </a:xfrm>
            <a:prstGeom prst="line">
              <a:avLst/>
            </a:prstGeom>
            <a:ln w="57150" cap="rnd">
              <a:solidFill>
                <a:srgbClr val="2A344D"/>
              </a:solidFill>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a:off x="3688851" y="716102"/>
              <a:ext cx="2063862" cy="0"/>
            </a:xfrm>
            <a:prstGeom prst="line">
              <a:avLst/>
            </a:prstGeom>
            <a:ln w="57150" cap="rnd">
              <a:solidFill>
                <a:srgbClr val="2A344D"/>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9065033B-4761-4AD3-87B6-2FF06B2FACDB}"/>
              </a:ext>
            </a:extLst>
          </p:cNvPr>
          <p:cNvSpPr txBox="1"/>
          <p:nvPr/>
        </p:nvSpPr>
        <p:spPr>
          <a:xfrm>
            <a:off x="3381885" y="2986210"/>
            <a:ext cx="4357344" cy="584775"/>
          </a:xfrm>
          <a:prstGeom prst="rect">
            <a:avLst/>
          </a:prstGeom>
          <a:noFill/>
        </p:spPr>
        <p:txBody>
          <a:bodyPr wrap="square" rtlCol="0">
            <a:spAutoFit/>
          </a:bodyPr>
          <a:lstStyle/>
          <a:p>
            <a:r>
              <a:rPr lang="en-US" altLang="ko-KR"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 </a:t>
            </a:r>
            <a:r>
              <a:rPr lang="ko-KR" altLang="en-US"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프로젝트 진행과정 </a:t>
            </a:r>
            <a:r>
              <a:rPr lang="en-US" altLang="ko-KR"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1.</a:t>
            </a:r>
            <a:endParaRPr lang="ko-KR" altLang="en-US"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endParaRPr>
          </a:p>
        </p:txBody>
      </p:sp>
      <p:sp>
        <p:nvSpPr>
          <p:cNvPr id="29" name="TextBox 28">
            <a:extLst>
              <a:ext uri="{FF2B5EF4-FFF2-40B4-BE49-F238E27FC236}">
                <a16:creationId xmlns:a16="http://schemas.microsoft.com/office/drawing/2014/main" id="{9A0A9B1E-7E0F-4370-8DE5-C0C0DBAB561E}"/>
              </a:ext>
            </a:extLst>
          </p:cNvPr>
          <p:cNvSpPr txBox="1"/>
          <p:nvPr/>
        </p:nvSpPr>
        <p:spPr>
          <a:xfrm>
            <a:off x="3396582" y="4167989"/>
            <a:ext cx="4357344" cy="584775"/>
          </a:xfrm>
          <a:prstGeom prst="rect">
            <a:avLst/>
          </a:prstGeom>
          <a:noFill/>
        </p:spPr>
        <p:txBody>
          <a:bodyPr wrap="square" rtlCol="0">
            <a:spAutoFit/>
          </a:bodyPr>
          <a:lstStyle/>
          <a:p>
            <a:r>
              <a:rPr lang="en-US" altLang="ko-KR"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 </a:t>
            </a:r>
            <a:r>
              <a:rPr lang="ko-KR" altLang="en-US"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프로젝트 진행과정 </a:t>
            </a:r>
            <a:r>
              <a:rPr lang="en-US" altLang="ko-KR"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2.</a:t>
            </a:r>
            <a:endParaRPr lang="ko-KR" altLang="en-US"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endParaRPr>
          </a:p>
        </p:txBody>
      </p:sp>
      <p:sp>
        <p:nvSpPr>
          <p:cNvPr id="30" name="TextBox 29">
            <a:extLst>
              <a:ext uri="{FF2B5EF4-FFF2-40B4-BE49-F238E27FC236}">
                <a16:creationId xmlns:a16="http://schemas.microsoft.com/office/drawing/2014/main" id="{81FB63CB-6F9C-4B93-AD85-971D25D2AE26}"/>
              </a:ext>
            </a:extLst>
          </p:cNvPr>
          <p:cNvSpPr txBox="1"/>
          <p:nvPr/>
        </p:nvSpPr>
        <p:spPr>
          <a:xfrm>
            <a:off x="3381885" y="5165746"/>
            <a:ext cx="4357344" cy="584775"/>
          </a:xfrm>
          <a:prstGeom prst="rect">
            <a:avLst/>
          </a:prstGeom>
          <a:noFill/>
        </p:spPr>
        <p:txBody>
          <a:bodyPr wrap="square" rtlCol="0">
            <a:spAutoFit/>
          </a:bodyPr>
          <a:lstStyle/>
          <a:p>
            <a:r>
              <a:rPr lang="en-US" altLang="ko-KR"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 </a:t>
            </a:r>
            <a:r>
              <a:rPr lang="ko-KR" altLang="en-US"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프로젝트 마무리하며</a:t>
            </a:r>
            <a:r>
              <a:rPr lang="en-US" altLang="ko-KR"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rPr>
              <a:t>.</a:t>
            </a:r>
            <a:endParaRPr lang="ko-KR" altLang="en-US" sz="3200" spc="-150" dirty="0">
              <a:solidFill>
                <a:schemeClr val="bg2"/>
              </a:solidFill>
              <a:effectLst>
                <a:outerShdw blurRad="50800" dist="38100" dir="2700000" algn="tl" rotWithShape="0">
                  <a:prstClr val="black">
                    <a:alpha val="40000"/>
                  </a:prstClr>
                </a:outerShdw>
              </a:effectLst>
              <a:latin typeface="HY목각파임B" panose="02030600000101010101" pitchFamily="18" charset="-127"/>
              <a:ea typeface="HY목각파임B" panose="02030600000101010101" pitchFamily="18" charset="-127"/>
            </a:endParaRPr>
          </a:p>
        </p:txBody>
      </p:sp>
    </p:spTree>
    <p:extLst>
      <p:ext uri="{BB962C8B-B14F-4D97-AF65-F5344CB8AC3E}">
        <p14:creationId xmlns:p14="http://schemas.microsoft.com/office/powerpoint/2010/main" val="386945456"/>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78894" y="219049"/>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4C9B7E"/>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grpSp>
        <p:nvGrpSpPr>
          <p:cNvPr id="33" name="그룹 32"/>
          <p:cNvGrpSpPr/>
          <p:nvPr/>
        </p:nvGrpSpPr>
        <p:grpSpPr>
          <a:xfrm>
            <a:off x="659749" y="612282"/>
            <a:ext cx="747714" cy="636880"/>
            <a:chOff x="4678085" y="2202513"/>
            <a:chExt cx="700677" cy="596815"/>
          </a:xfrm>
        </p:grpSpPr>
        <p:sp>
          <p:nvSpPr>
            <p:cNvPr id="34" name="하트 33"/>
            <p:cNvSpPr/>
            <p:nvPr/>
          </p:nvSpPr>
          <p:spPr>
            <a:xfrm>
              <a:off x="4678085" y="2202513"/>
              <a:ext cx="700677" cy="596815"/>
            </a:xfrm>
            <a:prstGeom prst="heart">
              <a:avLst/>
            </a:prstGeom>
            <a:solidFill>
              <a:srgbClr val="DD9B2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51" name="TextBox 50"/>
            <p:cNvSpPr txBox="1"/>
            <p:nvPr/>
          </p:nvSpPr>
          <p:spPr>
            <a:xfrm>
              <a:off x="4866633" y="2304749"/>
              <a:ext cx="381943" cy="490305"/>
            </a:xfrm>
            <a:prstGeom prst="rect">
              <a:avLst/>
            </a:prstGeom>
            <a:noFill/>
          </p:spPr>
          <p:txBody>
            <a:bodyPr wrap="square" rtlCol="0">
              <a:spAutoFit/>
            </a:bodyPr>
            <a:lstStyle/>
            <a:p>
              <a:r>
                <a:rPr lang="en-US" altLang="ko-KR" sz="2800" spc="-150" dirty="0">
                  <a:latin typeface="배달의민족 주아" panose="02020603020101020101" pitchFamily="18" charset="-127"/>
                  <a:ea typeface="배달의민족 주아" panose="02020603020101020101" pitchFamily="18" charset="-127"/>
                </a:rPr>
                <a:t>1</a:t>
              </a:r>
              <a:endParaRPr lang="ko-KR" altLang="en-US" sz="2800" spc="-150" dirty="0">
                <a:latin typeface="배달의민족 주아" panose="02020603020101020101" pitchFamily="18" charset="-127"/>
                <a:ea typeface="배달의민족 주아" panose="02020603020101020101" pitchFamily="18" charset="-127"/>
              </a:endParaRPr>
            </a:p>
          </p:txBody>
        </p:sp>
      </p:gr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1848" y="2229006"/>
            <a:ext cx="3606878" cy="3606878"/>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953" y="4522264"/>
            <a:ext cx="2082271" cy="2082271"/>
          </a:xfrm>
          <a:prstGeom prst="rect">
            <a:avLst/>
          </a:prstGeom>
        </p:spPr>
      </p:pic>
      <p:sp>
        <p:nvSpPr>
          <p:cNvPr id="2" name="TextBox 1">
            <a:extLst>
              <a:ext uri="{FF2B5EF4-FFF2-40B4-BE49-F238E27FC236}">
                <a16:creationId xmlns:a16="http://schemas.microsoft.com/office/drawing/2014/main" id="{2A03F653-0100-4516-BDCF-EF768B7D672B}"/>
              </a:ext>
            </a:extLst>
          </p:cNvPr>
          <p:cNvSpPr txBox="1"/>
          <p:nvPr/>
        </p:nvSpPr>
        <p:spPr>
          <a:xfrm>
            <a:off x="1784885" y="422890"/>
            <a:ext cx="5871793" cy="1015663"/>
          </a:xfrm>
          <a:prstGeom prst="rect">
            <a:avLst/>
          </a:prstGeom>
          <a:noFill/>
        </p:spPr>
        <p:txBody>
          <a:bodyPr wrap="square" rtlCol="0">
            <a:spAutoFit/>
          </a:bodyPr>
          <a:lstStyle/>
          <a:p>
            <a:r>
              <a:rPr lang="en-US" altLang="ko-KR" sz="6000" dirty="0">
                <a:latin typeface="HY목각파임B" panose="02030600000101010101" pitchFamily="18" charset="-127"/>
                <a:ea typeface="HY목각파임B" panose="02030600000101010101" pitchFamily="18" charset="-127"/>
              </a:rPr>
              <a:t>API </a:t>
            </a:r>
            <a:r>
              <a:rPr lang="ko-KR" altLang="en-US" sz="6000" dirty="0">
                <a:latin typeface="HY목각파임B" panose="02030600000101010101" pitchFamily="18" charset="-127"/>
                <a:ea typeface="HY목각파임B" panose="02030600000101010101" pitchFamily="18" charset="-127"/>
              </a:rPr>
              <a:t>선택과정</a:t>
            </a:r>
          </a:p>
        </p:txBody>
      </p:sp>
      <p:sp>
        <p:nvSpPr>
          <p:cNvPr id="3" name="TextBox 2">
            <a:extLst>
              <a:ext uri="{FF2B5EF4-FFF2-40B4-BE49-F238E27FC236}">
                <a16:creationId xmlns:a16="http://schemas.microsoft.com/office/drawing/2014/main" id="{CF5C42CF-3944-4B85-A2B1-5EF0F76291C4}"/>
              </a:ext>
            </a:extLst>
          </p:cNvPr>
          <p:cNvSpPr txBox="1"/>
          <p:nvPr/>
        </p:nvSpPr>
        <p:spPr>
          <a:xfrm>
            <a:off x="1340495" y="1959381"/>
            <a:ext cx="3204876" cy="861774"/>
          </a:xfrm>
          <a:prstGeom prst="rect">
            <a:avLst/>
          </a:prstGeom>
          <a:noFill/>
        </p:spPr>
        <p:txBody>
          <a:bodyPr wrap="square" rtlCol="0">
            <a:spAutoFit/>
          </a:bodyPr>
          <a:lstStyle/>
          <a:p>
            <a:r>
              <a:rPr lang="ko-KR" altLang="en-US" sz="5000" dirty="0">
                <a:latin typeface="HY목각파임B" panose="02030600000101010101" pitchFamily="18" charset="-127"/>
                <a:ea typeface="HY목각파임B" panose="02030600000101010101" pitchFamily="18" charset="-127"/>
              </a:rPr>
              <a:t>명준이 </a:t>
            </a:r>
            <a:r>
              <a:rPr lang="en-US" altLang="ko-KR" sz="5000" dirty="0">
                <a:latin typeface="HY목각파임B" panose="02030600000101010101" pitchFamily="18" charset="-127"/>
                <a:ea typeface="HY목각파임B" panose="02030600000101010101" pitchFamily="18" charset="-127"/>
              </a:rPr>
              <a:t>-&gt;</a:t>
            </a:r>
            <a:endParaRPr lang="ko-KR" altLang="en-US" sz="5000" dirty="0">
              <a:latin typeface="HY목각파임B" panose="02030600000101010101" pitchFamily="18" charset="-127"/>
              <a:ea typeface="HY목각파임B" panose="02030600000101010101" pitchFamily="18" charset="-127"/>
            </a:endParaRPr>
          </a:p>
        </p:txBody>
      </p:sp>
      <p:sp>
        <p:nvSpPr>
          <p:cNvPr id="20" name="TextBox 19">
            <a:extLst>
              <a:ext uri="{FF2B5EF4-FFF2-40B4-BE49-F238E27FC236}">
                <a16:creationId xmlns:a16="http://schemas.microsoft.com/office/drawing/2014/main" id="{7F81095F-DCF8-4929-B1C0-D3530207042C}"/>
              </a:ext>
            </a:extLst>
          </p:cNvPr>
          <p:cNvSpPr txBox="1"/>
          <p:nvPr/>
        </p:nvSpPr>
        <p:spPr>
          <a:xfrm>
            <a:off x="1033606" y="3531375"/>
            <a:ext cx="3900487" cy="861774"/>
          </a:xfrm>
          <a:prstGeom prst="rect">
            <a:avLst/>
          </a:prstGeom>
          <a:noFill/>
        </p:spPr>
        <p:txBody>
          <a:bodyPr wrap="square" rtlCol="0">
            <a:spAutoFit/>
          </a:bodyPr>
          <a:lstStyle/>
          <a:p>
            <a:r>
              <a:rPr lang="ko-KR" altLang="en-US" sz="5000" dirty="0">
                <a:latin typeface="HY목각파임B" panose="02030600000101010101" pitchFamily="18" charset="-127"/>
                <a:ea typeface="HY목각파임B" panose="02030600000101010101" pitchFamily="18" charset="-127"/>
              </a:rPr>
              <a:t>원준오빠 </a:t>
            </a:r>
            <a:r>
              <a:rPr lang="en-US" altLang="ko-KR" sz="5000" dirty="0">
                <a:latin typeface="HY목각파임B" panose="02030600000101010101" pitchFamily="18" charset="-127"/>
                <a:ea typeface="HY목각파임B" panose="02030600000101010101" pitchFamily="18" charset="-127"/>
              </a:rPr>
              <a:t>-&gt; </a:t>
            </a:r>
            <a:endParaRPr lang="ko-KR" altLang="en-US" sz="5000" dirty="0">
              <a:latin typeface="HY목각파임B" panose="02030600000101010101" pitchFamily="18" charset="-127"/>
              <a:ea typeface="HY목각파임B" panose="02030600000101010101" pitchFamily="18" charset="-127"/>
            </a:endParaRPr>
          </a:p>
        </p:txBody>
      </p:sp>
      <p:sp>
        <p:nvSpPr>
          <p:cNvPr id="22" name="TextBox 21">
            <a:extLst>
              <a:ext uri="{FF2B5EF4-FFF2-40B4-BE49-F238E27FC236}">
                <a16:creationId xmlns:a16="http://schemas.microsoft.com/office/drawing/2014/main" id="{3F64FCA7-513E-414B-AFEF-2A299B34B2F0}"/>
              </a:ext>
            </a:extLst>
          </p:cNvPr>
          <p:cNvSpPr txBox="1"/>
          <p:nvPr/>
        </p:nvSpPr>
        <p:spPr>
          <a:xfrm>
            <a:off x="5621238" y="1920130"/>
            <a:ext cx="1828799" cy="861774"/>
          </a:xfrm>
          <a:prstGeom prst="rect">
            <a:avLst/>
          </a:prstGeom>
          <a:noFill/>
        </p:spPr>
        <p:txBody>
          <a:bodyPr wrap="square" rtlCol="0">
            <a:spAutoFit/>
          </a:bodyPr>
          <a:lstStyle/>
          <a:p>
            <a:r>
              <a:rPr lang="ko-KR" altLang="en-US" sz="5000" dirty="0">
                <a:latin typeface="HY목각파임B" panose="02030600000101010101" pitchFamily="18" charset="-127"/>
                <a:ea typeface="HY목각파임B" panose="02030600000101010101" pitchFamily="18" charset="-127"/>
              </a:rPr>
              <a:t>지도</a:t>
            </a:r>
          </a:p>
        </p:txBody>
      </p:sp>
      <p:sp>
        <p:nvSpPr>
          <p:cNvPr id="23" name="TextBox 22">
            <a:extLst>
              <a:ext uri="{FF2B5EF4-FFF2-40B4-BE49-F238E27FC236}">
                <a16:creationId xmlns:a16="http://schemas.microsoft.com/office/drawing/2014/main" id="{9CF32DA6-6660-48EB-8082-89B47630B922}"/>
              </a:ext>
            </a:extLst>
          </p:cNvPr>
          <p:cNvSpPr txBox="1"/>
          <p:nvPr/>
        </p:nvSpPr>
        <p:spPr>
          <a:xfrm>
            <a:off x="5207061" y="3420025"/>
            <a:ext cx="3743325" cy="1169551"/>
          </a:xfrm>
          <a:prstGeom prst="rect">
            <a:avLst/>
          </a:prstGeom>
          <a:noFill/>
        </p:spPr>
        <p:txBody>
          <a:bodyPr wrap="square" rtlCol="0">
            <a:spAutoFit/>
          </a:bodyPr>
          <a:lstStyle/>
          <a:p>
            <a:r>
              <a:rPr lang="ko-KR" altLang="en-US" sz="3500" dirty="0" err="1">
                <a:latin typeface="HY목각파임B" panose="02030600000101010101" pitchFamily="18" charset="-127"/>
                <a:ea typeface="HY목각파임B" panose="02030600000101010101" pitchFamily="18" charset="-127"/>
              </a:rPr>
              <a:t>지도누르고</a:t>
            </a:r>
            <a:r>
              <a:rPr lang="ko-KR" altLang="en-US" sz="3500" dirty="0">
                <a:latin typeface="HY목각파임B" panose="02030600000101010101" pitchFamily="18" charset="-127"/>
                <a:ea typeface="HY목각파임B" panose="02030600000101010101" pitchFamily="18" charset="-127"/>
              </a:rPr>
              <a:t> </a:t>
            </a:r>
            <a:endParaRPr lang="en-US" altLang="ko-KR" sz="3500" dirty="0">
              <a:latin typeface="HY목각파임B" panose="02030600000101010101" pitchFamily="18" charset="-127"/>
              <a:ea typeface="HY목각파임B" panose="02030600000101010101" pitchFamily="18" charset="-127"/>
            </a:endParaRPr>
          </a:p>
          <a:p>
            <a:r>
              <a:rPr lang="ko-KR" altLang="en-US" sz="3500" dirty="0" err="1">
                <a:latin typeface="HY목각파임B" panose="02030600000101010101" pitchFamily="18" charset="-127"/>
                <a:ea typeface="HY목각파임B" panose="02030600000101010101" pitchFamily="18" charset="-127"/>
              </a:rPr>
              <a:t>블로그검색가즈아</a:t>
            </a:r>
            <a:endParaRPr lang="ko-KR" altLang="en-US" sz="3500" dirty="0">
              <a:latin typeface="HY목각파임B" panose="02030600000101010101" pitchFamily="18" charset="-127"/>
              <a:ea typeface="HY목각파임B" panose="02030600000101010101" pitchFamily="18" charset="-127"/>
            </a:endParaRPr>
          </a:p>
        </p:txBody>
      </p:sp>
    </p:spTree>
    <p:extLst>
      <p:ext uri="{BB962C8B-B14F-4D97-AF65-F5344CB8AC3E}">
        <p14:creationId xmlns:p14="http://schemas.microsoft.com/office/powerpoint/2010/main" val="71075447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78894" y="219049"/>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4C9B7E"/>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grpSp>
        <p:nvGrpSpPr>
          <p:cNvPr id="33" name="그룹 32"/>
          <p:cNvGrpSpPr/>
          <p:nvPr/>
        </p:nvGrpSpPr>
        <p:grpSpPr>
          <a:xfrm>
            <a:off x="659749" y="612282"/>
            <a:ext cx="747714" cy="636880"/>
            <a:chOff x="4678085" y="2202513"/>
            <a:chExt cx="700677" cy="596815"/>
          </a:xfrm>
        </p:grpSpPr>
        <p:sp>
          <p:nvSpPr>
            <p:cNvPr id="34" name="하트 33"/>
            <p:cNvSpPr/>
            <p:nvPr/>
          </p:nvSpPr>
          <p:spPr>
            <a:xfrm>
              <a:off x="4678085" y="2202513"/>
              <a:ext cx="700677" cy="596815"/>
            </a:xfrm>
            <a:prstGeom prst="heart">
              <a:avLst/>
            </a:prstGeom>
            <a:solidFill>
              <a:srgbClr val="DD9B2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51" name="TextBox 50"/>
            <p:cNvSpPr txBox="1"/>
            <p:nvPr/>
          </p:nvSpPr>
          <p:spPr>
            <a:xfrm>
              <a:off x="4866633" y="2304749"/>
              <a:ext cx="381943" cy="490305"/>
            </a:xfrm>
            <a:prstGeom prst="rect">
              <a:avLst/>
            </a:prstGeom>
            <a:noFill/>
          </p:spPr>
          <p:txBody>
            <a:bodyPr wrap="square" rtlCol="0">
              <a:spAutoFit/>
            </a:bodyPr>
            <a:lstStyle/>
            <a:p>
              <a:r>
                <a:rPr lang="en-US" altLang="ko-KR" sz="2800" spc="-150" dirty="0">
                  <a:latin typeface="배달의민족 주아" panose="02020603020101020101" pitchFamily="18" charset="-127"/>
                  <a:ea typeface="배달의민족 주아" panose="02020603020101020101" pitchFamily="18" charset="-127"/>
                </a:rPr>
                <a:t>1</a:t>
              </a:r>
              <a:endParaRPr lang="ko-KR" altLang="en-US" sz="2800" spc="-150" dirty="0">
                <a:latin typeface="배달의민족 주아" panose="02020603020101020101" pitchFamily="18" charset="-127"/>
                <a:ea typeface="배달의민족 주아" panose="02020603020101020101" pitchFamily="18" charset="-127"/>
              </a:endParaRPr>
            </a:p>
          </p:txBody>
        </p:sp>
      </p:gr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1848" y="2229006"/>
            <a:ext cx="3606878" cy="3606878"/>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953" y="4522264"/>
            <a:ext cx="2082271" cy="2082271"/>
          </a:xfrm>
          <a:prstGeom prst="rect">
            <a:avLst/>
          </a:prstGeom>
        </p:spPr>
      </p:pic>
      <p:sp>
        <p:nvSpPr>
          <p:cNvPr id="2" name="TextBox 1">
            <a:extLst>
              <a:ext uri="{FF2B5EF4-FFF2-40B4-BE49-F238E27FC236}">
                <a16:creationId xmlns:a16="http://schemas.microsoft.com/office/drawing/2014/main" id="{2A03F653-0100-4516-BDCF-EF768B7D672B}"/>
              </a:ext>
            </a:extLst>
          </p:cNvPr>
          <p:cNvSpPr txBox="1"/>
          <p:nvPr/>
        </p:nvSpPr>
        <p:spPr>
          <a:xfrm>
            <a:off x="1784885" y="422890"/>
            <a:ext cx="5871793" cy="1015663"/>
          </a:xfrm>
          <a:prstGeom prst="rect">
            <a:avLst/>
          </a:prstGeom>
          <a:noFill/>
        </p:spPr>
        <p:txBody>
          <a:bodyPr wrap="square" rtlCol="0">
            <a:spAutoFit/>
          </a:bodyPr>
          <a:lstStyle/>
          <a:p>
            <a:r>
              <a:rPr lang="en-US" altLang="ko-KR" sz="6000" dirty="0">
                <a:latin typeface="HY목각파임B" panose="02030600000101010101" pitchFamily="18" charset="-127"/>
                <a:ea typeface="HY목각파임B" panose="02030600000101010101" pitchFamily="18" charset="-127"/>
              </a:rPr>
              <a:t>API </a:t>
            </a:r>
            <a:r>
              <a:rPr lang="ko-KR" altLang="en-US" sz="6000" dirty="0">
                <a:latin typeface="HY목각파임B" panose="02030600000101010101" pitchFamily="18" charset="-127"/>
                <a:ea typeface="HY목각파임B" panose="02030600000101010101" pitchFamily="18" charset="-127"/>
              </a:rPr>
              <a:t>선택과정</a:t>
            </a:r>
          </a:p>
        </p:txBody>
      </p:sp>
      <p:sp>
        <p:nvSpPr>
          <p:cNvPr id="21" name="TextBox 20">
            <a:extLst>
              <a:ext uri="{FF2B5EF4-FFF2-40B4-BE49-F238E27FC236}">
                <a16:creationId xmlns:a16="http://schemas.microsoft.com/office/drawing/2014/main" id="{FE8DF07C-B153-4FBC-A85B-879F576669FB}"/>
              </a:ext>
            </a:extLst>
          </p:cNvPr>
          <p:cNvSpPr txBox="1"/>
          <p:nvPr/>
        </p:nvSpPr>
        <p:spPr>
          <a:xfrm>
            <a:off x="1326945" y="2567226"/>
            <a:ext cx="2414588" cy="861774"/>
          </a:xfrm>
          <a:prstGeom prst="rect">
            <a:avLst/>
          </a:prstGeom>
          <a:noFill/>
        </p:spPr>
        <p:txBody>
          <a:bodyPr wrap="square" rtlCol="0">
            <a:spAutoFit/>
          </a:bodyPr>
          <a:lstStyle/>
          <a:p>
            <a:r>
              <a:rPr lang="ko-KR" altLang="en-US" sz="5000" dirty="0">
                <a:latin typeface="HY목각파임B" panose="02030600000101010101" pitchFamily="18" charset="-127"/>
                <a:ea typeface="HY목각파임B" panose="02030600000101010101" pitchFamily="18" charset="-127"/>
              </a:rPr>
              <a:t>나 </a:t>
            </a:r>
            <a:r>
              <a:rPr lang="en-US" altLang="ko-KR" sz="5000" dirty="0">
                <a:latin typeface="HY목각파임B" panose="02030600000101010101" pitchFamily="18" charset="-127"/>
                <a:ea typeface="HY목각파임B" panose="02030600000101010101" pitchFamily="18" charset="-127"/>
              </a:rPr>
              <a:t>-&gt;</a:t>
            </a:r>
            <a:endParaRPr lang="ko-KR" altLang="en-US" sz="5000" dirty="0">
              <a:latin typeface="HY목각파임B" panose="02030600000101010101" pitchFamily="18" charset="-127"/>
              <a:ea typeface="HY목각파임B" panose="02030600000101010101" pitchFamily="18" charset="-127"/>
            </a:endParaRPr>
          </a:p>
        </p:txBody>
      </p:sp>
      <p:sp>
        <p:nvSpPr>
          <p:cNvPr id="30" name="TextBox 29">
            <a:extLst>
              <a:ext uri="{FF2B5EF4-FFF2-40B4-BE49-F238E27FC236}">
                <a16:creationId xmlns:a16="http://schemas.microsoft.com/office/drawing/2014/main" id="{05A98A10-4518-404B-BB4E-71FBBA66C5B7}"/>
              </a:ext>
            </a:extLst>
          </p:cNvPr>
          <p:cNvSpPr txBox="1"/>
          <p:nvPr/>
        </p:nvSpPr>
        <p:spPr>
          <a:xfrm>
            <a:off x="3565349" y="1919493"/>
            <a:ext cx="4524374" cy="2400657"/>
          </a:xfrm>
          <a:prstGeom prst="rect">
            <a:avLst/>
          </a:prstGeom>
          <a:noFill/>
        </p:spPr>
        <p:txBody>
          <a:bodyPr wrap="square" rtlCol="0">
            <a:spAutoFit/>
          </a:bodyPr>
          <a:lstStyle/>
          <a:p>
            <a:r>
              <a:rPr lang="ko-KR" altLang="en-US" sz="5000" dirty="0">
                <a:latin typeface="HY목각파임B" panose="02030600000101010101" pitchFamily="18" charset="-127"/>
                <a:ea typeface="HY목각파임B" panose="02030600000101010101" pitchFamily="18" charset="-127"/>
              </a:rPr>
              <a:t>지도에</a:t>
            </a:r>
            <a:endParaRPr lang="en-US" altLang="ko-KR" sz="5000" dirty="0">
              <a:latin typeface="HY목각파임B" panose="02030600000101010101" pitchFamily="18" charset="-127"/>
              <a:ea typeface="HY목각파임B" panose="02030600000101010101" pitchFamily="18" charset="-127"/>
            </a:endParaRPr>
          </a:p>
          <a:p>
            <a:r>
              <a:rPr lang="ko-KR" altLang="en-US" sz="5000" dirty="0">
                <a:latin typeface="HY목각파임B" panose="02030600000101010101" pitchFamily="18" charset="-127"/>
                <a:ea typeface="HY목각파임B" panose="02030600000101010101" pitchFamily="18" charset="-127"/>
              </a:rPr>
              <a:t>날씨까지 </a:t>
            </a:r>
            <a:endParaRPr lang="en-US" altLang="ko-KR" sz="5000" dirty="0">
              <a:latin typeface="HY목각파임B" panose="02030600000101010101" pitchFamily="18" charset="-127"/>
              <a:ea typeface="HY목각파임B" panose="02030600000101010101" pitchFamily="18" charset="-127"/>
            </a:endParaRPr>
          </a:p>
          <a:p>
            <a:r>
              <a:rPr lang="ko-KR" altLang="en-US" sz="5000" dirty="0" err="1">
                <a:latin typeface="HY목각파임B" panose="02030600000101010101" pitchFamily="18" charset="-127"/>
                <a:ea typeface="HY목각파임B" panose="02030600000101010101" pitchFamily="18" charset="-127"/>
              </a:rPr>
              <a:t>해보까ㅋㅋㅋ</a:t>
            </a:r>
            <a:r>
              <a:rPr lang="en-US" altLang="ko-KR" sz="5000" dirty="0">
                <a:latin typeface="HY목각파임B" panose="02030600000101010101" pitchFamily="18" charset="-127"/>
                <a:ea typeface="HY목각파임B" panose="02030600000101010101" pitchFamily="18" charset="-127"/>
              </a:rPr>
              <a:t>?</a:t>
            </a:r>
            <a:endParaRPr lang="ko-KR" altLang="en-US" sz="5000" dirty="0">
              <a:latin typeface="HY목각파임B" panose="02030600000101010101" pitchFamily="18" charset="-127"/>
              <a:ea typeface="HY목각파임B" panose="02030600000101010101" pitchFamily="18" charset="-127"/>
            </a:endParaRPr>
          </a:p>
        </p:txBody>
      </p:sp>
    </p:spTree>
    <p:extLst>
      <p:ext uri="{BB962C8B-B14F-4D97-AF65-F5344CB8AC3E}">
        <p14:creationId xmlns:p14="http://schemas.microsoft.com/office/powerpoint/2010/main" val="833565688"/>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81408" y="331272"/>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F3C800"/>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2043078" y="534454"/>
            <a:ext cx="6697990" cy="1077218"/>
          </a:xfrm>
          <a:prstGeom prst="rect">
            <a:avLst/>
          </a:prstGeom>
          <a:noFill/>
        </p:spPr>
        <p:txBody>
          <a:bodyPr wrap="square" rtlCol="0">
            <a:spAutoFit/>
          </a:bodyPr>
          <a:lstStyle/>
          <a:p>
            <a:r>
              <a:rPr lang="ko-KR" altLang="en-US" sz="3200" spc="-150" dirty="0" err="1">
                <a:solidFill>
                  <a:srgbClr val="2A344D"/>
                </a:solidFill>
                <a:latin typeface="HY목각파임B" panose="02030600000101010101" pitchFamily="18" charset="-127"/>
                <a:ea typeface="HY목각파임B" panose="02030600000101010101" pitchFamily="18" charset="-127"/>
              </a:rPr>
              <a:t>재밌을거같애ㅎㅎㅎㅎㅎㅎㅎㅎㅎㅎㅎㅎㅎㅎㅎㅎㅎㅎㅎㅎㅎㅎㅎㅎㅎㅎ</a:t>
            </a:r>
            <a:endParaRPr lang="ko-KR" altLang="en-US" sz="3200" spc="-150" dirty="0">
              <a:solidFill>
                <a:srgbClr val="2A344D"/>
              </a:solidFill>
              <a:latin typeface="HY목각파임B" panose="02030600000101010101" pitchFamily="18" charset="-127"/>
              <a:ea typeface="HY목각파임B" panose="02030600000101010101" pitchFamily="18" charset="-127"/>
            </a:endParaRPr>
          </a:p>
        </p:txBody>
      </p:sp>
      <p:grpSp>
        <p:nvGrpSpPr>
          <p:cNvPr id="33" name="그룹 32"/>
          <p:cNvGrpSpPr/>
          <p:nvPr/>
        </p:nvGrpSpPr>
        <p:grpSpPr>
          <a:xfrm>
            <a:off x="659749" y="612282"/>
            <a:ext cx="747714" cy="636880"/>
            <a:chOff x="4678085" y="2202513"/>
            <a:chExt cx="700677" cy="596815"/>
          </a:xfrm>
        </p:grpSpPr>
        <p:sp>
          <p:nvSpPr>
            <p:cNvPr id="34" name="하트 33"/>
            <p:cNvSpPr/>
            <p:nvPr/>
          </p:nvSpPr>
          <p:spPr>
            <a:xfrm>
              <a:off x="4678085" y="2202513"/>
              <a:ext cx="700677" cy="596815"/>
            </a:xfrm>
            <a:prstGeom prst="heart">
              <a:avLst/>
            </a:prstGeom>
            <a:solidFill>
              <a:srgbClr val="2A344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51" name="TextBox 50"/>
            <p:cNvSpPr txBox="1"/>
            <p:nvPr/>
          </p:nvSpPr>
          <p:spPr>
            <a:xfrm>
              <a:off x="4866633" y="2304749"/>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1</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sp>
        <p:nvSpPr>
          <p:cNvPr id="24" name="TextBox 23"/>
          <p:cNvSpPr txBox="1"/>
          <p:nvPr/>
        </p:nvSpPr>
        <p:spPr>
          <a:xfrm>
            <a:off x="1343445" y="2151508"/>
            <a:ext cx="3677396" cy="707886"/>
          </a:xfrm>
          <a:prstGeom prst="rect">
            <a:avLst/>
          </a:prstGeom>
          <a:noFill/>
        </p:spPr>
        <p:txBody>
          <a:bodyPr wrap="square" rtlCol="0">
            <a:spAutoFit/>
          </a:bodyPr>
          <a:lstStyle/>
          <a:p>
            <a:r>
              <a:rPr lang="ko-KR" altLang="en-US" sz="4000" spc="-150" dirty="0" err="1">
                <a:solidFill>
                  <a:srgbClr val="2A344D"/>
                </a:solidFill>
                <a:latin typeface="HY목각파임B" panose="02030600000101010101" pitchFamily="18" charset="-127"/>
                <a:ea typeface="HY목각파임B" panose="02030600000101010101" pitchFamily="18" charset="-127"/>
              </a:rPr>
              <a:t>별생각없었어여</a:t>
            </a:r>
            <a:endParaRPr lang="ko-KR" altLang="en-US" sz="4000" spc="-150" dirty="0">
              <a:solidFill>
                <a:srgbClr val="2A344D"/>
              </a:solidFill>
              <a:latin typeface="HY목각파임B" panose="02030600000101010101" pitchFamily="18" charset="-127"/>
              <a:ea typeface="HY목각파임B" panose="02030600000101010101" pitchFamily="18" charset="-127"/>
            </a:endParaRPr>
          </a:p>
        </p:txBody>
      </p:sp>
      <p:sp>
        <p:nvSpPr>
          <p:cNvPr id="2" name="직사각형 1"/>
          <p:cNvSpPr/>
          <p:nvPr/>
        </p:nvSpPr>
        <p:spPr>
          <a:xfrm>
            <a:off x="4936821" y="1623467"/>
            <a:ext cx="3804247" cy="1015663"/>
          </a:xfrm>
          <a:prstGeom prst="rect">
            <a:avLst/>
          </a:prstGeom>
        </p:spPr>
        <p:txBody>
          <a:bodyPr wrap="none">
            <a:spAutoFit/>
          </a:bodyPr>
          <a:lstStyle/>
          <a:p>
            <a:r>
              <a:rPr lang="ko-KR" altLang="en-US" sz="6000" spc="-150" dirty="0" err="1">
                <a:solidFill>
                  <a:srgbClr val="2A344D"/>
                </a:solidFill>
                <a:latin typeface="배달의민족 주아" panose="02020603020101020101" pitchFamily="18" charset="-127"/>
                <a:ea typeface="배달의민족 주아" panose="02020603020101020101" pitchFamily="18" charset="-127"/>
              </a:rPr>
              <a:t>인생머있나</a:t>
            </a:r>
            <a:endParaRPr lang="ko-KR" altLang="en-US" sz="6000" spc="-150" dirty="0">
              <a:solidFill>
                <a:srgbClr val="2A344D"/>
              </a:solidFill>
              <a:latin typeface="배달의민족 주아" panose="02020603020101020101" pitchFamily="18" charset="-127"/>
              <a:ea typeface="배달의민족 주아" panose="02020603020101020101" pitchFamily="18" charset="-127"/>
            </a:endParaRPr>
          </a:p>
        </p:txBody>
      </p:sp>
      <p:pic>
        <p:nvPicPr>
          <p:cNvPr id="13" name="그림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2682" y="2800023"/>
            <a:ext cx="975138" cy="1251923"/>
          </a:xfrm>
          <a:prstGeom prst="rect">
            <a:avLst/>
          </a:prstGeom>
        </p:spPr>
      </p:pic>
      <p:pic>
        <p:nvPicPr>
          <p:cNvPr id="14" name="그림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6252" y="1422570"/>
            <a:ext cx="628290" cy="840337"/>
          </a:xfrm>
          <a:prstGeom prst="rect">
            <a:avLst/>
          </a:prstGeom>
        </p:spPr>
      </p:pic>
      <p:pic>
        <p:nvPicPr>
          <p:cNvPr id="15" name="그림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6762" y="3092265"/>
            <a:ext cx="981702" cy="1570723"/>
          </a:xfrm>
          <a:prstGeom prst="rect">
            <a:avLst/>
          </a:prstGeom>
        </p:spPr>
      </p:pic>
      <p:pic>
        <p:nvPicPr>
          <p:cNvPr id="54" name="그림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6473" y="4543001"/>
            <a:ext cx="1319407" cy="1661039"/>
          </a:xfrm>
          <a:prstGeom prst="rect">
            <a:avLst/>
          </a:prstGeom>
        </p:spPr>
      </p:pic>
      <p:pic>
        <p:nvPicPr>
          <p:cNvPr id="58" name="그림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4617" y="1711083"/>
            <a:ext cx="1048458" cy="1543235"/>
          </a:xfrm>
          <a:prstGeom prst="rect">
            <a:avLst/>
          </a:prstGeom>
        </p:spPr>
      </p:pic>
      <p:pic>
        <p:nvPicPr>
          <p:cNvPr id="59" name="그림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55354" y="3756827"/>
            <a:ext cx="1123067" cy="1390090"/>
          </a:xfrm>
          <a:prstGeom prst="rect">
            <a:avLst/>
          </a:prstGeom>
        </p:spPr>
      </p:pic>
      <p:pic>
        <p:nvPicPr>
          <p:cNvPr id="12" name="그림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93632" y="2868956"/>
            <a:ext cx="991068" cy="1452428"/>
          </a:xfrm>
          <a:prstGeom prst="rect">
            <a:avLst/>
          </a:prstGeom>
        </p:spPr>
      </p:pic>
      <p:sp>
        <p:nvSpPr>
          <p:cNvPr id="4" name="타원 3"/>
          <p:cNvSpPr/>
          <p:nvPr/>
        </p:nvSpPr>
        <p:spPr>
          <a:xfrm>
            <a:off x="5273154" y="1516288"/>
            <a:ext cx="107180" cy="107180"/>
          </a:xfrm>
          <a:prstGeom prst="ellipse">
            <a:avLst/>
          </a:prstGeom>
          <a:solidFill>
            <a:srgbClr val="2A3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6038849" y="1516288"/>
            <a:ext cx="107180" cy="107180"/>
          </a:xfrm>
          <a:prstGeom prst="ellipse">
            <a:avLst/>
          </a:prstGeom>
          <a:solidFill>
            <a:srgbClr val="2A3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6785493" y="1516288"/>
            <a:ext cx="107180" cy="107180"/>
          </a:xfrm>
          <a:prstGeom prst="ellipse">
            <a:avLst/>
          </a:prstGeom>
          <a:solidFill>
            <a:srgbClr val="2A3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7575004" y="1516288"/>
            <a:ext cx="107180" cy="107180"/>
          </a:xfrm>
          <a:prstGeom prst="ellipse">
            <a:avLst/>
          </a:prstGeom>
          <a:solidFill>
            <a:srgbClr val="2A3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4755006" y="3291533"/>
            <a:ext cx="1148042" cy="523220"/>
          </a:xfrm>
          <a:prstGeom prst="rect">
            <a:avLst/>
          </a:prstGeom>
          <a:noFill/>
        </p:spPr>
        <p:txBody>
          <a:bodyPr wrap="square" rtlCol="0">
            <a:spAutoFit/>
          </a:bodyPr>
          <a:lstStyle/>
          <a:p>
            <a:r>
              <a:rPr lang="en-US" altLang="ko-KR" sz="2800" spc="-150" dirty="0">
                <a:solidFill>
                  <a:srgbClr val="CE4C51"/>
                </a:solidFill>
                <a:latin typeface="배달의민족 주아" panose="02020603020101020101" pitchFamily="18" charset="-127"/>
                <a:ea typeface="배달의민족 주아" panose="02020603020101020101" pitchFamily="18" charset="-127"/>
              </a:rPr>
              <a:t>Hello</a:t>
            </a:r>
            <a:r>
              <a:rPr lang="ko-KR" altLang="en-US" sz="2800" spc="-150" dirty="0">
                <a:solidFill>
                  <a:srgbClr val="CE4C51"/>
                </a:solidFill>
                <a:latin typeface="배달의민족 주아" panose="02020603020101020101" pitchFamily="18" charset="-127"/>
                <a:ea typeface="배달의민족 주아" panose="02020603020101020101" pitchFamily="18" charset="-127"/>
              </a:rPr>
              <a:t>♥</a:t>
            </a:r>
          </a:p>
        </p:txBody>
      </p:sp>
      <p:pic>
        <p:nvPicPr>
          <p:cNvPr id="37" name="그림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84700" y="1954735"/>
            <a:ext cx="4014547" cy="4014547"/>
          </a:xfrm>
          <a:prstGeom prst="rect">
            <a:avLst/>
          </a:prstGeom>
        </p:spPr>
      </p:pic>
      <p:sp>
        <p:nvSpPr>
          <p:cNvPr id="26" name="타원 25">
            <a:extLst>
              <a:ext uri="{FF2B5EF4-FFF2-40B4-BE49-F238E27FC236}">
                <a16:creationId xmlns:a16="http://schemas.microsoft.com/office/drawing/2014/main" id="{8F9319C7-7E0F-4E45-91F8-23618DB53E51}"/>
              </a:ext>
            </a:extLst>
          </p:cNvPr>
          <p:cNvSpPr/>
          <p:nvPr/>
        </p:nvSpPr>
        <p:spPr>
          <a:xfrm>
            <a:off x="8190473" y="1462698"/>
            <a:ext cx="107180" cy="107180"/>
          </a:xfrm>
          <a:prstGeom prst="ellipse">
            <a:avLst/>
          </a:prstGeom>
          <a:solidFill>
            <a:srgbClr val="2A3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0B2F3CFB-37FB-4ED8-B0AA-30ADFBF28D0F}"/>
              </a:ext>
            </a:extLst>
          </p:cNvPr>
          <p:cNvSpPr txBox="1"/>
          <p:nvPr/>
        </p:nvSpPr>
        <p:spPr>
          <a:xfrm>
            <a:off x="683233" y="5259475"/>
            <a:ext cx="6102260" cy="861774"/>
          </a:xfrm>
          <a:prstGeom prst="rect">
            <a:avLst/>
          </a:prstGeom>
          <a:noFill/>
        </p:spPr>
        <p:txBody>
          <a:bodyPr wrap="square" rtlCol="0">
            <a:spAutoFit/>
          </a:bodyPr>
          <a:lstStyle/>
          <a:p>
            <a:r>
              <a:rPr lang="ko-KR" altLang="en-US" sz="5000" dirty="0">
                <a:latin typeface="HY목각파임B" panose="02030600000101010101" pitchFamily="18" charset="-127"/>
                <a:ea typeface="HY목각파임B" panose="02030600000101010101" pitchFamily="18" charset="-127"/>
              </a:rPr>
              <a:t>지도 </a:t>
            </a:r>
            <a:r>
              <a:rPr lang="en-US" altLang="ko-KR" sz="5000" dirty="0">
                <a:latin typeface="HY목각파임B" panose="02030600000101010101" pitchFamily="18" charset="-127"/>
                <a:ea typeface="HY목각파임B" panose="02030600000101010101" pitchFamily="18" charset="-127"/>
              </a:rPr>
              <a:t>+</a:t>
            </a:r>
            <a:r>
              <a:rPr lang="ko-KR" altLang="en-US" sz="5000" dirty="0" err="1">
                <a:latin typeface="HY목각파임B" panose="02030600000101010101" pitchFamily="18" charset="-127"/>
                <a:ea typeface="HY목각파임B" panose="02030600000101010101" pitchFamily="18" charset="-127"/>
              </a:rPr>
              <a:t>블로깅</a:t>
            </a:r>
            <a:r>
              <a:rPr lang="en-US" altLang="ko-KR" sz="5000" dirty="0">
                <a:latin typeface="HY목각파임B" panose="02030600000101010101" pitchFamily="18" charset="-127"/>
                <a:ea typeface="HY목각파임B" panose="02030600000101010101" pitchFamily="18" charset="-127"/>
              </a:rPr>
              <a:t>+</a:t>
            </a:r>
            <a:r>
              <a:rPr lang="ko-KR" altLang="en-US" sz="5000" dirty="0">
                <a:latin typeface="HY목각파임B" panose="02030600000101010101" pitchFamily="18" charset="-127"/>
                <a:ea typeface="HY목각파임B" panose="02030600000101010101" pitchFamily="18" charset="-127"/>
              </a:rPr>
              <a:t>날씨</a:t>
            </a:r>
            <a:endParaRPr lang="en-US" altLang="ko-KR" sz="5000" dirty="0">
              <a:latin typeface="HY목각파임B" panose="02030600000101010101" pitchFamily="18" charset="-127"/>
              <a:ea typeface="HY목각파임B" panose="02030600000101010101" pitchFamily="18" charset="-127"/>
            </a:endParaRPr>
          </a:p>
        </p:txBody>
      </p:sp>
      <p:sp>
        <p:nvSpPr>
          <p:cNvPr id="3" name="TextBox 2">
            <a:extLst>
              <a:ext uri="{FF2B5EF4-FFF2-40B4-BE49-F238E27FC236}">
                <a16:creationId xmlns:a16="http://schemas.microsoft.com/office/drawing/2014/main" id="{BDC37F00-E03A-47DC-A564-61B8F464C315}"/>
              </a:ext>
            </a:extLst>
          </p:cNvPr>
          <p:cNvSpPr txBox="1"/>
          <p:nvPr/>
        </p:nvSpPr>
        <p:spPr>
          <a:xfrm>
            <a:off x="2578107" y="4451872"/>
            <a:ext cx="3772811" cy="553998"/>
          </a:xfrm>
          <a:prstGeom prst="rect">
            <a:avLst/>
          </a:prstGeom>
          <a:noFill/>
        </p:spPr>
        <p:txBody>
          <a:bodyPr wrap="square" rtlCol="0">
            <a:spAutoFit/>
          </a:bodyPr>
          <a:lstStyle/>
          <a:p>
            <a:r>
              <a:rPr lang="en-US" altLang="ko-KR" sz="3000" dirty="0">
                <a:latin typeface="HY목각파임B" panose="02030600000101010101" pitchFamily="18" charset="-127"/>
                <a:ea typeface="HY목각파임B" panose="02030600000101010101" pitchFamily="18" charset="-127"/>
              </a:rPr>
              <a:t>API</a:t>
            </a:r>
            <a:r>
              <a:rPr lang="ko-KR" altLang="en-US" sz="3000" dirty="0">
                <a:latin typeface="HY목각파임B" panose="02030600000101010101" pitchFamily="18" charset="-127"/>
                <a:ea typeface="HY목각파임B" panose="02030600000101010101" pitchFamily="18" charset="-127"/>
              </a:rPr>
              <a:t>란</a:t>
            </a:r>
            <a:r>
              <a:rPr lang="en-US" altLang="ko-KR" sz="3000" dirty="0">
                <a:latin typeface="HY목각파임B" panose="02030600000101010101" pitchFamily="18" charset="-127"/>
                <a:ea typeface="HY목각파임B" panose="02030600000101010101" pitchFamily="18" charset="-127"/>
              </a:rPr>
              <a:t>??????????</a:t>
            </a:r>
            <a:endParaRPr lang="ko-KR" altLang="en-US" sz="3000" dirty="0">
              <a:latin typeface="HY목각파임B" panose="02030600000101010101" pitchFamily="18" charset="-127"/>
              <a:ea typeface="HY목각파임B" panose="02030600000101010101" pitchFamily="18" charset="-127"/>
            </a:endParaRPr>
          </a:p>
        </p:txBody>
      </p:sp>
    </p:spTree>
    <p:extLst>
      <p:ext uri="{BB962C8B-B14F-4D97-AF65-F5344CB8AC3E}">
        <p14:creationId xmlns:p14="http://schemas.microsoft.com/office/powerpoint/2010/main" val="3856860370"/>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1E91BD"/>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1738656" y="655176"/>
            <a:ext cx="4357344" cy="584775"/>
          </a:xfrm>
          <a:prstGeom prst="rect">
            <a:avLst/>
          </a:prstGeom>
          <a:noFill/>
        </p:spPr>
        <p:txBody>
          <a:bodyPr wrap="square" rtlCol="0">
            <a:spAutoFit/>
          </a:bodyPr>
          <a:lstStyle/>
          <a:p>
            <a:r>
              <a:rPr lang="en-US" altLang="ko-KR" sz="3200" spc="-150" dirty="0">
                <a:solidFill>
                  <a:schemeClr val="bg2"/>
                </a:solidFill>
                <a:latin typeface="HY목각파임B" panose="02030600000101010101" pitchFamily="18" charset="-127"/>
                <a:ea typeface="HY목각파임B" panose="02030600000101010101" pitchFamily="18" charset="-127"/>
              </a:rPr>
              <a:t>Project </a:t>
            </a:r>
            <a:r>
              <a:rPr lang="ko-KR" altLang="en-US" sz="3200" spc="-150" dirty="0">
                <a:solidFill>
                  <a:schemeClr val="bg2"/>
                </a:solidFill>
                <a:latin typeface="HY목각파임B" panose="02030600000101010101" pitchFamily="18" charset="-127"/>
                <a:ea typeface="HY목각파임B" panose="02030600000101010101" pitchFamily="18" charset="-127"/>
              </a:rPr>
              <a:t>진행과정 </a:t>
            </a:r>
            <a:r>
              <a:rPr lang="en-US" altLang="ko-KR" sz="3200" spc="-150" dirty="0">
                <a:solidFill>
                  <a:schemeClr val="bg2"/>
                </a:solidFill>
                <a:latin typeface="HY목각파임B" panose="02030600000101010101" pitchFamily="18" charset="-127"/>
                <a:ea typeface="HY목각파임B" panose="02030600000101010101" pitchFamily="18" charset="-127"/>
              </a:rPr>
              <a:t>1.</a:t>
            </a:r>
            <a:endParaRPr lang="ko-KR" altLang="en-US" sz="3200" spc="-150" dirty="0">
              <a:solidFill>
                <a:schemeClr val="bg2"/>
              </a:solidFill>
              <a:latin typeface="HY목각파임B" panose="02030600000101010101" pitchFamily="18" charset="-127"/>
              <a:ea typeface="HY목각파임B" panose="02030600000101010101" pitchFamily="18" charset="-127"/>
            </a:endParaRPr>
          </a:p>
        </p:txBody>
      </p:sp>
      <p:grpSp>
        <p:nvGrpSpPr>
          <p:cNvPr id="37" name="그룹 36"/>
          <p:cNvGrpSpPr/>
          <p:nvPr/>
        </p:nvGrpSpPr>
        <p:grpSpPr>
          <a:xfrm>
            <a:off x="659749" y="610650"/>
            <a:ext cx="747714" cy="636880"/>
            <a:chOff x="4678085" y="2202511"/>
            <a:chExt cx="700677" cy="596815"/>
          </a:xfrm>
        </p:grpSpPr>
        <p:sp>
          <p:nvSpPr>
            <p:cNvPr id="38" name="하트 37"/>
            <p:cNvSpPr/>
            <p:nvPr/>
          </p:nvSpPr>
          <p:spPr>
            <a:xfrm>
              <a:off x="4678085" y="2202511"/>
              <a:ext cx="700677" cy="596815"/>
            </a:xfrm>
            <a:prstGeom prst="heart">
              <a:avLst/>
            </a:prstGeom>
            <a:solidFill>
              <a:srgbClr val="F9A53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39" name="TextBox 38"/>
            <p:cNvSpPr txBox="1"/>
            <p:nvPr/>
          </p:nvSpPr>
          <p:spPr>
            <a:xfrm>
              <a:off x="4839354" y="2304847"/>
              <a:ext cx="381943" cy="490305"/>
            </a:xfrm>
            <a:prstGeom prst="rect">
              <a:avLst/>
            </a:prstGeom>
            <a:noFill/>
          </p:spPr>
          <p:txBody>
            <a:bodyPr wrap="square" rtlCol="0">
              <a:spAutoFit/>
            </a:bodyPr>
            <a:lstStyle/>
            <a:p>
              <a:r>
                <a:rPr lang="en-US" altLang="ko-KR" sz="2800" spc="-150" dirty="0">
                  <a:latin typeface="배달의민족 주아" panose="02020603020101020101" pitchFamily="18" charset="-127"/>
                  <a:ea typeface="배달의민족 주아" panose="02020603020101020101" pitchFamily="18" charset="-127"/>
                </a:rPr>
                <a:t>2</a:t>
              </a:r>
              <a:endParaRPr lang="ko-KR" altLang="en-US" sz="2800" spc="-150" dirty="0">
                <a:latin typeface="배달의민족 주아" panose="02020603020101020101" pitchFamily="18" charset="-127"/>
                <a:ea typeface="배달의민족 주아" panose="02020603020101020101" pitchFamily="18" charset="-127"/>
              </a:endParaRPr>
            </a:p>
          </p:txBody>
        </p:sp>
      </p:grpSp>
      <p:pic>
        <p:nvPicPr>
          <p:cNvPr id="40" name="그림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382" y="1847067"/>
            <a:ext cx="3629808" cy="3629808"/>
          </a:xfrm>
          <a:prstGeom prst="rect">
            <a:avLst/>
          </a:prstGeom>
        </p:spPr>
      </p:pic>
      <p:pic>
        <p:nvPicPr>
          <p:cNvPr id="4" name="그림 3">
            <a:extLst>
              <a:ext uri="{FF2B5EF4-FFF2-40B4-BE49-F238E27FC236}">
                <a16:creationId xmlns:a16="http://schemas.microsoft.com/office/drawing/2014/main" id="{66B87076-1991-4925-8EC7-A9D68C4281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844" y="1452948"/>
            <a:ext cx="7579377" cy="4777324"/>
          </a:xfrm>
          <a:prstGeom prst="rect">
            <a:avLst/>
          </a:prstGeom>
        </p:spPr>
      </p:pic>
    </p:spTree>
    <p:extLst>
      <p:ext uri="{BB962C8B-B14F-4D97-AF65-F5344CB8AC3E}">
        <p14:creationId xmlns:p14="http://schemas.microsoft.com/office/powerpoint/2010/main" val="2955908891"/>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1E91BD"/>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1738656" y="655176"/>
            <a:ext cx="4357344" cy="584775"/>
          </a:xfrm>
          <a:prstGeom prst="rect">
            <a:avLst/>
          </a:prstGeom>
          <a:noFill/>
        </p:spPr>
        <p:txBody>
          <a:bodyPr wrap="square" rtlCol="0">
            <a:spAutoFit/>
          </a:bodyPr>
          <a:lstStyle/>
          <a:p>
            <a:r>
              <a:rPr lang="en-US" altLang="ko-KR" sz="3200" spc="-150" dirty="0">
                <a:solidFill>
                  <a:schemeClr val="bg2"/>
                </a:solidFill>
                <a:latin typeface="HY목각파임B" panose="02030600000101010101" pitchFamily="18" charset="-127"/>
                <a:ea typeface="HY목각파임B" panose="02030600000101010101" pitchFamily="18" charset="-127"/>
              </a:rPr>
              <a:t>Project </a:t>
            </a:r>
            <a:r>
              <a:rPr lang="ko-KR" altLang="en-US" sz="3200" spc="-150" dirty="0">
                <a:solidFill>
                  <a:schemeClr val="bg2"/>
                </a:solidFill>
                <a:latin typeface="HY목각파임B" panose="02030600000101010101" pitchFamily="18" charset="-127"/>
                <a:ea typeface="HY목각파임B" panose="02030600000101010101" pitchFamily="18" charset="-127"/>
              </a:rPr>
              <a:t>진행과정 </a:t>
            </a:r>
            <a:r>
              <a:rPr lang="en-US" altLang="ko-KR" sz="3200" spc="-150" dirty="0">
                <a:solidFill>
                  <a:schemeClr val="bg2"/>
                </a:solidFill>
                <a:latin typeface="HY목각파임B" panose="02030600000101010101" pitchFamily="18" charset="-127"/>
                <a:ea typeface="HY목각파임B" panose="02030600000101010101" pitchFamily="18" charset="-127"/>
              </a:rPr>
              <a:t>1.</a:t>
            </a:r>
            <a:endParaRPr lang="ko-KR" altLang="en-US" sz="3200" spc="-150" dirty="0">
              <a:solidFill>
                <a:schemeClr val="bg2"/>
              </a:solidFill>
              <a:latin typeface="HY목각파임B" panose="02030600000101010101" pitchFamily="18" charset="-127"/>
              <a:ea typeface="HY목각파임B" panose="02030600000101010101" pitchFamily="18" charset="-127"/>
            </a:endParaRPr>
          </a:p>
        </p:txBody>
      </p:sp>
      <p:grpSp>
        <p:nvGrpSpPr>
          <p:cNvPr id="37" name="그룹 36"/>
          <p:cNvGrpSpPr/>
          <p:nvPr/>
        </p:nvGrpSpPr>
        <p:grpSpPr>
          <a:xfrm>
            <a:off x="659749" y="610650"/>
            <a:ext cx="747714" cy="636880"/>
            <a:chOff x="4678085" y="2202511"/>
            <a:chExt cx="700677" cy="596815"/>
          </a:xfrm>
        </p:grpSpPr>
        <p:sp>
          <p:nvSpPr>
            <p:cNvPr id="38" name="하트 37"/>
            <p:cNvSpPr/>
            <p:nvPr/>
          </p:nvSpPr>
          <p:spPr>
            <a:xfrm>
              <a:off x="4678085" y="2202511"/>
              <a:ext cx="700677" cy="596815"/>
            </a:xfrm>
            <a:prstGeom prst="heart">
              <a:avLst/>
            </a:prstGeom>
            <a:solidFill>
              <a:srgbClr val="F9A53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39" name="TextBox 38"/>
            <p:cNvSpPr txBox="1"/>
            <p:nvPr/>
          </p:nvSpPr>
          <p:spPr>
            <a:xfrm>
              <a:off x="4839354" y="2304847"/>
              <a:ext cx="381943" cy="490305"/>
            </a:xfrm>
            <a:prstGeom prst="rect">
              <a:avLst/>
            </a:prstGeom>
            <a:noFill/>
          </p:spPr>
          <p:txBody>
            <a:bodyPr wrap="square" rtlCol="0">
              <a:spAutoFit/>
            </a:bodyPr>
            <a:lstStyle/>
            <a:p>
              <a:r>
                <a:rPr lang="en-US" altLang="ko-KR" sz="2800" spc="-150" dirty="0">
                  <a:latin typeface="배달의민족 주아" panose="02020603020101020101" pitchFamily="18" charset="-127"/>
                  <a:ea typeface="배달의민족 주아" panose="02020603020101020101" pitchFamily="18" charset="-127"/>
                </a:rPr>
                <a:t>2</a:t>
              </a:r>
              <a:endParaRPr lang="ko-KR" altLang="en-US" sz="2800" spc="-150" dirty="0">
                <a:latin typeface="배달의민족 주아" panose="02020603020101020101" pitchFamily="18" charset="-127"/>
                <a:ea typeface="배달의민족 주아" panose="02020603020101020101" pitchFamily="18" charset="-127"/>
              </a:endParaRPr>
            </a:p>
          </p:txBody>
        </p:sp>
      </p:grpSp>
      <p:pic>
        <p:nvPicPr>
          <p:cNvPr id="40" name="그림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382" y="1847067"/>
            <a:ext cx="3629808" cy="3629808"/>
          </a:xfrm>
          <a:prstGeom prst="rect">
            <a:avLst/>
          </a:prstGeom>
        </p:spPr>
      </p:pic>
      <p:pic>
        <p:nvPicPr>
          <p:cNvPr id="4" name="그림 3">
            <a:extLst>
              <a:ext uri="{FF2B5EF4-FFF2-40B4-BE49-F238E27FC236}">
                <a16:creationId xmlns:a16="http://schemas.microsoft.com/office/drawing/2014/main" id="{EF7252A7-064A-48F0-A18C-ECB9622875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607" y="2375954"/>
            <a:ext cx="7538894" cy="1733792"/>
          </a:xfrm>
          <a:prstGeom prst="rect">
            <a:avLst/>
          </a:prstGeom>
        </p:spPr>
      </p:pic>
      <p:sp>
        <p:nvSpPr>
          <p:cNvPr id="5" name="TextBox 4">
            <a:extLst>
              <a:ext uri="{FF2B5EF4-FFF2-40B4-BE49-F238E27FC236}">
                <a16:creationId xmlns:a16="http://schemas.microsoft.com/office/drawing/2014/main" id="{0F4F9E60-C491-4E59-A443-3E3C4E020AE8}"/>
              </a:ext>
            </a:extLst>
          </p:cNvPr>
          <p:cNvSpPr txBox="1"/>
          <p:nvPr/>
        </p:nvSpPr>
        <p:spPr>
          <a:xfrm>
            <a:off x="3410946" y="1425046"/>
            <a:ext cx="2914141" cy="553998"/>
          </a:xfrm>
          <a:prstGeom prst="rect">
            <a:avLst/>
          </a:prstGeom>
          <a:noFill/>
        </p:spPr>
        <p:txBody>
          <a:bodyPr wrap="square" rtlCol="0">
            <a:spAutoFit/>
          </a:bodyPr>
          <a:lstStyle/>
          <a:p>
            <a:r>
              <a:rPr lang="ko-KR" altLang="en-US" sz="3000" dirty="0">
                <a:solidFill>
                  <a:schemeClr val="accent4"/>
                </a:solidFill>
                <a:latin typeface="HY목각파임B" panose="02030600000101010101" pitchFamily="18" charset="-127"/>
                <a:ea typeface="HY목각파임B" panose="02030600000101010101" pitchFamily="18" charset="-127"/>
              </a:rPr>
              <a:t>크로스 도메인 </a:t>
            </a:r>
          </a:p>
        </p:txBody>
      </p:sp>
      <p:pic>
        <p:nvPicPr>
          <p:cNvPr id="3" name="그림 2">
            <a:extLst>
              <a:ext uri="{FF2B5EF4-FFF2-40B4-BE49-F238E27FC236}">
                <a16:creationId xmlns:a16="http://schemas.microsoft.com/office/drawing/2014/main" id="{08A6D8F5-C717-4578-A4B2-294B25059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606" y="4653998"/>
            <a:ext cx="7538895" cy="838243"/>
          </a:xfrm>
          <a:prstGeom prst="rect">
            <a:avLst/>
          </a:prstGeom>
        </p:spPr>
      </p:pic>
    </p:spTree>
    <p:extLst>
      <p:ext uri="{BB962C8B-B14F-4D97-AF65-F5344CB8AC3E}">
        <p14:creationId xmlns:p14="http://schemas.microsoft.com/office/powerpoint/2010/main" val="223867710"/>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1E91BD"/>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sp>
        <p:nvSpPr>
          <p:cNvPr id="32" name="TextBox 31"/>
          <p:cNvSpPr txBox="1"/>
          <p:nvPr/>
        </p:nvSpPr>
        <p:spPr>
          <a:xfrm>
            <a:off x="1738656" y="655176"/>
            <a:ext cx="4357344" cy="584775"/>
          </a:xfrm>
          <a:prstGeom prst="rect">
            <a:avLst/>
          </a:prstGeom>
          <a:noFill/>
        </p:spPr>
        <p:txBody>
          <a:bodyPr wrap="square" rtlCol="0">
            <a:spAutoFit/>
          </a:bodyPr>
          <a:lstStyle/>
          <a:p>
            <a:r>
              <a:rPr lang="en-US" altLang="ko-KR" sz="3200" spc="-150" dirty="0">
                <a:solidFill>
                  <a:schemeClr val="bg2"/>
                </a:solidFill>
                <a:latin typeface="HY목각파임B" panose="02030600000101010101" pitchFamily="18" charset="-127"/>
                <a:ea typeface="HY목각파임B" panose="02030600000101010101" pitchFamily="18" charset="-127"/>
              </a:rPr>
              <a:t>Project </a:t>
            </a:r>
            <a:r>
              <a:rPr lang="ko-KR" altLang="en-US" sz="3200" spc="-150" dirty="0">
                <a:solidFill>
                  <a:schemeClr val="bg2"/>
                </a:solidFill>
                <a:latin typeface="HY목각파임B" panose="02030600000101010101" pitchFamily="18" charset="-127"/>
                <a:ea typeface="HY목각파임B" panose="02030600000101010101" pitchFamily="18" charset="-127"/>
              </a:rPr>
              <a:t>진행과정 </a:t>
            </a:r>
            <a:r>
              <a:rPr lang="en-US" altLang="ko-KR" sz="3200" spc="-150" dirty="0">
                <a:solidFill>
                  <a:schemeClr val="bg2"/>
                </a:solidFill>
                <a:latin typeface="HY목각파임B" panose="02030600000101010101" pitchFamily="18" charset="-127"/>
                <a:ea typeface="HY목각파임B" panose="02030600000101010101" pitchFamily="18" charset="-127"/>
              </a:rPr>
              <a:t>1.</a:t>
            </a:r>
            <a:endParaRPr lang="ko-KR" altLang="en-US" sz="3200" spc="-150" dirty="0">
              <a:solidFill>
                <a:schemeClr val="bg2"/>
              </a:solidFill>
              <a:latin typeface="HY목각파임B" panose="02030600000101010101" pitchFamily="18" charset="-127"/>
              <a:ea typeface="HY목각파임B" panose="02030600000101010101" pitchFamily="18" charset="-127"/>
            </a:endParaRPr>
          </a:p>
        </p:txBody>
      </p:sp>
      <p:grpSp>
        <p:nvGrpSpPr>
          <p:cNvPr id="37" name="그룹 36"/>
          <p:cNvGrpSpPr/>
          <p:nvPr/>
        </p:nvGrpSpPr>
        <p:grpSpPr>
          <a:xfrm>
            <a:off x="659749" y="610650"/>
            <a:ext cx="747714" cy="636880"/>
            <a:chOff x="4678085" y="2202511"/>
            <a:chExt cx="700677" cy="596815"/>
          </a:xfrm>
        </p:grpSpPr>
        <p:sp>
          <p:nvSpPr>
            <p:cNvPr id="38" name="하트 37"/>
            <p:cNvSpPr/>
            <p:nvPr/>
          </p:nvSpPr>
          <p:spPr>
            <a:xfrm>
              <a:off x="4678085" y="2202511"/>
              <a:ext cx="700677" cy="596815"/>
            </a:xfrm>
            <a:prstGeom prst="heart">
              <a:avLst/>
            </a:prstGeom>
            <a:solidFill>
              <a:srgbClr val="F9A53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39" name="TextBox 38"/>
            <p:cNvSpPr txBox="1"/>
            <p:nvPr/>
          </p:nvSpPr>
          <p:spPr>
            <a:xfrm>
              <a:off x="4839354" y="2304847"/>
              <a:ext cx="381943" cy="490305"/>
            </a:xfrm>
            <a:prstGeom prst="rect">
              <a:avLst/>
            </a:prstGeom>
            <a:noFill/>
          </p:spPr>
          <p:txBody>
            <a:bodyPr wrap="square" rtlCol="0">
              <a:spAutoFit/>
            </a:bodyPr>
            <a:lstStyle/>
            <a:p>
              <a:r>
                <a:rPr lang="en-US" altLang="ko-KR" sz="2800" spc="-150" dirty="0">
                  <a:latin typeface="배달의민족 주아" panose="02020603020101020101" pitchFamily="18" charset="-127"/>
                  <a:ea typeface="배달의민족 주아" panose="02020603020101020101" pitchFamily="18" charset="-127"/>
                </a:rPr>
                <a:t>2</a:t>
              </a:r>
              <a:endParaRPr lang="ko-KR" altLang="en-US" sz="2800" spc="-150" dirty="0">
                <a:latin typeface="배달의민족 주아" panose="02020603020101020101" pitchFamily="18" charset="-127"/>
                <a:ea typeface="배달의민족 주아" panose="02020603020101020101" pitchFamily="18" charset="-127"/>
              </a:endParaRPr>
            </a:p>
          </p:txBody>
        </p:sp>
      </p:grpSp>
      <p:pic>
        <p:nvPicPr>
          <p:cNvPr id="40" name="그림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382" y="1847067"/>
            <a:ext cx="3629808" cy="3629808"/>
          </a:xfrm>
          <a:prstGeom prst="rect">
            <a:avLst/>
          </a:prstGeom>
        </p:spPr>
      </p:pic>
      <p:sp>
        <p:nvSpPr>
          <p:cNvPr id="5" name="TextBox 4">
            <a:extLst>
              <a:ext uri="{FF2B5EF4-FFF2-40B4-BE49-F238E27FC236}">
                <a16:creationId xmlns:a16="http://schemas.microsoft.com/office/drawing/2014/main" id="{0F4F9E60-C491-4E59-A443-3E3C4E020AE8}"/>
              </a:ext>
            </a:extLst>
          </p:cNvPr>
          <p:cNvSpPr txBox="1"/>
          <p:nvPr/>
        </p:nvSpPr>
        <p:spPr>
          <a:xfrm>
            <a:off x="3410946" y="1425046"/>
            <a:ext cx="2914141" cy="553998"/>
          </a:xfrm>
          <a:prstGeom prst="rect">
            <a:avLst/>
          </a:prstGeom>
          <a:noFill/>
        </p:spPr>
        <p:txBody>
          <a:bodyPr wrap="square" rtlCol="0">
            <a:spAutoFit/>
          </a:bodyPr>
          <a:lstStyle/>
          <a:p>
            <a:r>
              <a:rPr lang="ko-KR" altLang="en-US" sz="3000" dirty="0">
                <a:solidFill>
                  <a:schemeClr val="accent4"/>
                </a:solidFill>
                <a:latin typeface="HY목각파임B" panose="02030600000101010101" pitchFamily="18" charset="-127"/>
                <a:ea typeface="HY목각파임B" panose="02030600000101010101" pitchFamily="18" charset="-127"/>
              </a:rPr>
              <a:t>크로스 도메인 </a:t>
            </a:r>
          </a:p>
        </p:txBody>
      </p:sp>
      <p:pic>
        <p:nvPicPr>
          <p:cNvPr id="2" name="그림 1">
            <a:extLst>
              <a:ext uri="{FF2B5EF4-FFF2-40B4-BE49-F238E27FC236}">
                <a16:creationId xmlns:a16="http://schemas.microsoft.com/office/drawing/2014/main" id="{89CF4296-78A3-44A3-B4EB-90A1B7637F61}"/>
              </a:ext>
            </a:extLst>
          </p:cNvPr>
          <p:cNvPicPr>
            <a:picLocks noChangeAspect="1"/>
          </p:cNvPicPr>
          <p:nvPr/>
        </p:nvPicPr>
        <p:blipFill>
          <a:blip r:embed="rId4"/>
          <a:stretch>
            <a:fillRect/>
          </a:stretch>
        </p:blipFill>
        <p:spPr>
          <a:xfrm>
            <a:off x="1024822" y="2652878"/>
            <a:ext cx="7273931" cy="3158549"/>
          </a:xfrm>
          <a:prstGeom prst="rect">
            <a:avLst/>
          </a:prstGeom>
        </p:spPr>
      </p:pic>
    </p:spTree>
    <p:extLst>
      <p:ext uri="{BB962C8B-B14F-4D97-AF65-F5344CB8AC3E}">
        <p14:creationId xmlns:p14="http://schemas.microsoft.com/office/powerpoint/2010/main" val="3076210067"/>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자유형 76"/>
          <p:cNvSpPr/>
          <p:nvPr/>
        </p:nvSpPr>
        <p:spPr>
          <a:xfrm>
            <a:off x="369369" y="289805"/>
            <a:ext cx="9278867" cy="6195456"/>
          </a:xfrm>
          <a:custGeom>
            <a:avLst/>
            <a:gdLst>
              <a:gd name="connsiteX0" fmla="*/ 138915 w 9311587"/>
              <a:gd name="connsiteY0" fmla="*/ 0 h 6659418"/>
              <a:gd name="connsiteX1" fmla="*/ 8389050 w 9311587"/>
              <a:gd name="connsiteY1" fmla="*/ 0 h 6659418"/>
              <a:gd name="connsiteX2" fmla="*/ 8527965 w 9311587"/>
              <a:gd name="connsiteY2" fmla="*/ 138915 h 6659418"/>
              <a:gd name="connsiteX3" fmla="*/ 8527965 w 9311587"/>
              <a:gd name="connsiteY3" fmla="*/ 2875209 h 6659418"/>
              <a:gd name="connsiteX4" fmla="*/ 9311587 w 9311587"/>
              <a:gd name="connsiteY4" fmla="*/ 3329710 h 6659418"/>
              <a:gd name="connsiteX5" fmla="*/ 8527965 w 9311587"/>
              <a:gd name="connsiteY5" fmla="*/ 3784211 h 6659418"/>
              <a:gd name="connsiteX6" fmla="*/ 8527965 w 9311587"/>
              <a:gd name="connsiteY6" fmla="*/ 6520503 h 6659418"/>
              <a:gd name="connsiteX7" fmla="*/ 8389050 w 9311587"/>
              <a:gd name="connsiteY7" fmla="*/ 6659418 h 6659418"/>
              <a:gd name="connsiteX8" fmla="*/ 138915 w 9311587"/>
              <a:gd name="connsiteY8" fmla="*/ 6659418 h 6659418"/>
              <a:gd name="connsiteX9" fmla="*/ 0 w 9311587"/>
              <a:gd name="connsiteY9" fmla="*/ 6520503 h 6659418"/>
              <a:gd name="connsiteX10" fmla="*/ 0 w 9311587"/>
              <a:gd name="connsiteY10" fmla="*/ 138915 h 6659418"/>
              <a:gd name="connsiteX11" fmla="*/ 138915 w 9311587"/>
              <a:gd name="connsiteY11" fmla="*/ 0 h 66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11587" h="6659418">
                <a:moveTo>
                  <a:pt x="138915" y="0"/>
                </a:moveTo>
                <a:lnTo>
                  <a:pt x="8389050" y="0"/>
                </a:lnTo>
                <a:cubicBezTo>
                  <a:pt x="8465771" y="0"/>
                  <a:pt x="8527965" y="62194"/>
                  <a:pt x="8527965" y="138915"/>
                </a:cubicBezTo>
                <a:lnTo>
                  <a:pt x="8527965" y="2875209"/>
                </a:lnTo>
                <a:lnTo>
                  <a:pt x="9311587" y="3329710"/>
                </a:lnTo>
                <a:lnTo>
                  <a:pt x="8527965" y="3784211"/>
                </a:lnTo>
                <a:lnTo>
                  <a:pt x="8527965" y="6520503"/>
                </a:lnTo>
                <a:cubicBezTo>
                  <a:pt x="8527965" y="6597224"/>
                  <a:pt x="8465771" y="6659418"/>
                  <a:pt x="8389050" y="6659418"/>
                </a:cubicBezTo>
                <a:lnTo>
                  <a:pt x="138915" y="6659418"/>
                </a:lnTo>
                <a:cubicBezTo>
                  <a:pt x="62194" y="6659418"/>
                  <a:pt x="0" y="6597224"/>
                  <a:pt x="0" y="6520503"/>
                </a:cubicBezTo>
                <a:lnTo>
                  <a:pt x="0" y="138915"/>
                </a:lnTo>
                <a:cubicBezTo>
                  <a:pt x="0" y="62194"/>
                  <a:pt x="62194" y="0"/>
                  <a:pt x="138915" y="0"/>
                </a:cubicBezTo>
                <a:close/>
              </a:path>
            </a:pathLst>
          </a:custGeom>
          <a:solidFill>
            <a:srgbClr val="FFB0A9"/>
          </a:solidFill>
          <a:ln w="508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86" name="그림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194" y="794983"/>
            <a:ext cx="2914141" cy="1652159"/>
          </a:xfrm>
          <a:prstGeom prst="rect">
            <a:avLst/>
          </a:prstGeom>
        </p:spPr>
      </p:pic>
      <p:grpSp>
        <p:nvGrpSpPr>
          <p:cNvPr id="37" name="그룹 36"/>
          <p:cNvGrpSpPr/>
          <p:nvPr/>
        </p:nvGrpSpPr>
        <p:grpSpPr>
          <a:xfrm>
            <a:off x="659749" y="610652"/>
            <a:ext cx="747714" cy="636880"/>
            <a:chOff x="4678085" y="2202513"/>
            <a:chExt cx="700677" cy="596815"/>
          </a:xfrm>
        </p:grpSpPr>
        <p:sp>
          <p:nvSpPr>
            <p:cNvPr id="38" name="하트 37"/>
            <p:cNvSpPr/>
            <p:nvPr/>
          </p:nvSpPr>
          <p:spPr>
            <a:xfrm>
              <a:off x="4678085" y="2202513"/>
              <a:ext cx="700677" cy="596815"/>
            </a:xfrm>
            <a:prstGeom prst="heart">
              <a:avLst/>
            </a:prstGeom>
            <a:solidFill>
              <a:srgbClr val="CE4C5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2"/>
                </a:solidFill>
                <a:latin typeface="배달의민족 주아" panose="02020603020101020101" pitchFamily="18" charset="-127"/>
                <a:ea typeface="배달의민족 주아" panose="02020603020101020101" pitchFamily="18" charset="-127"/>
              </a:endParaRPr>
            </a:p>
          </p:txBody>
        </p:sp>
        <p:sp>
          <p:nvSpPr>
            <p:cNvPr id="39" name="TextBox 38"/>
            <p:cNvSpPr txBox="1"/>
            <p:nvPr/>
          </p:nvSpPr>
          <p:spPr>
            <a:xfrm>
              <a:off x="4839354" y="2304847"/>
              <a:ext cx="381943" cy="490305"/>
            </a:xfrm>
            <a:prstGeom prst="rect">
              <a:avLst/>
            </a:prstGeom>
            <a:noFill/>
          </p:spPr>
          <p:txBody>
            <a:bodyPr wrap="square" rtlCol="0">
              <a:spAutoFit/>
            </a:bodyPr>
            <a:lstStyle/>
            <a:p>
              <a:r>
                <a:rPr lang="en-US" altLang="ko-KR" sz="2800" spc="-150" dirty="0">
                  <a:solidFill>
                    <a:schemeClr val="bg2"/>
                  </a:solidFill>
                  <a:latin typeface="배달의민족 주아" panose="02020603020101020101" pitchFamily="18" charset="-127"/>
                  <a:ea typeface="배달의민족 주아" panose="02020603020101020101" pitchFamily="18" charset="-127"/>
                </a:rPr>
                <a:t>2</a:t>
              </a:r>
              <a:endParaRPr lang="ko-KR" altLang="en-US" sz="2800" spc="-150" dirty="0">
                <a:solidFill>
                  <a:schemeClr val="bg2"/>
                </a:solidFill>
                <a:latin typeface="배달의민족 주아" panose="02020603020101020101" pitchFamily="18" charset="-127"/>
                <a:ea typeface="배달의민족 주아" panose="02020603020101020101" pitchFamily="18" charset="-127"/>
              </a:endParaRPr>
            </a:p>
          </p:txBody>
        </p:sp>
      </p:grpSp>
      <p:pic>
        <p:nvPicPr>
          <p:cNvPr id="34" name="그림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11646" flipH="1">
            <a:off x="1136644" y="4020867"/>
            <a:ext cx="2082271" cy="2082271"/>
          </a:xfrm>
          <a:prstGeom prst="rect">
            <a:avLst/>
          </a:prstGeom>
        </p:spPr>
      </p:pic>
      <p:cxnSp>
        <p:nvCxnSpPr>
          <p:cNvPr id="33" name="직선 화살표 연결선 32"/>
          <p:cNvCxnSpPr/>
          <p:nvPr/>
        </p:nvCxnSpPr>
        <p:spPr>
          <a:xfrm>
            <a:off x="1061488" y="5867291"/>
            <a:ext cx="7091911" cy="1"/>
          </a:xfrm>
          <a:prstGeom prst="straightConnector1">
            <a:avLst/>
          </a:prstGeom>
          <a:ln w="53975" cap="rnd">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pic>
        <p:nvPicPr>
          <p:cNvPr id="54" name="그림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6634" y="2313792"/>
            <a:ext cx="3437305" cy="3437305"/>
          </a:xfrm>
          <a:prstGeom prst="rect">
            <a:avLst/>
          </a:prstGeom>
        </p:spPr>
      </p:pic>
      <p:pic>
        <p:nvPicPr>
          <p:cNvPr id="3" name="그림 2">
            <a:extLst>
              <a:ext uri="{FF2B5EF4-FFF2-40B4-BE49-F238E27FC236}">
                <a16:creationId xmlns:a16="http://schemas.microsoft.com/office/drawing/2014/main" id="{62B3FCED-3772-4D64-B5AD-32B766642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3921" y="2244509"/>
            <a:ext cx="6831662" cy="808841"/>
          </a:xfrm>
          <a:prstGeom prst="rect">
            <a:avLst/>
          </a:prstGeom>
        </p:spPr>
      </p:pic>
      <p:pic>
        <p:nvPicPr>
          <p:cNvPr id="16" name="그림 15">
            <a:extLst>
              <a:ext uri="{FF2B5EF4-FFF2-40B4-BE49-F238E27FC236}">
                <a16:creationId xmlns:a16="http://schemas.microsoft.com/office/drawing/2014/main" id="{E8743F83-B629-4310-BF01-985123730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2971" y="3234323"/>
            <a:ext cx="6831662" cy="808841"/>
          </a:xfrm>
          <a:prstGeom prst="rect">
            <a:avLst/>
          </a:prstGeom>
        </p:spPr>
      </p:pic>
      <p:pic>
        <p:nvPicPr>
          <p:cNvPr id="17" name="그림 16">
            <a:extLst>
              <a:ext uri="{FF2B5EF4-FFF2-40B4-BE49-F238E27FC236}">
                <a16:creationId xmlns:a16="http://schemas.microsoft.com/office/drawing/2014/main" id="{863D7332-E654-4DBE-BE96-097800BB1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3921" y="1216641"/>
            <a:ext cx="6831662" cy="808841"/>
          </a:xfrm>
          <a:prstGeom prst="rect">
            <a:avLst/>
          </a:prstGeom>
        </p:spPr>
      </p:pic>
      <p:sp>
        <p:nvSpPr>
          <p:cNvPr id="4" name="TextBox 3">
            <a:extLst>
              <a:ext uri="{FF2B5EF4-FFF2-40B4-BE49-F238E27FC236}">
                <a16:creationId xmlns:a16="http://schemas.microsoft.com/office/drawing/2014/main" id="{DDAF4401-F8D0-46B3-8A10-E92E214F6C27}"/>
              </a:ext>
            </a:extLst>
          </p:cNvPr>
          <p:cNvSpPr txBox="1"/>
          <p:nvPr/>
        </p:nvSpPr>
        <p:spPr>
          <a:xfrm>
            <a:off x="1531875" y="479863"/>
            <a:ext cx="6831662" cy="584775"/>
          </a:xfrm>
          <a:prstGeom prst="rect">
            <a:avLst/>
          </a:prstGeom>
          <a:noFill/>
        </p:spPr>
        <p:txBody>
          <a:bodyPr wrap="square" rtlCol="0">
            <a:spAutoFit/>
          </a:bodyPr>
          <a:lstStyle/>
          <a:p>
            <a:r>
              <a:rPr lang="ko-KR" altLang="en-US" sz="3200" dirty="0" err="1">
                <a:latin typeface="HY목각파임B" panose="02030600000101010101" pitchFamily="18" charset="-127"/>
                <a:ea typeface="HY목각파임B" panose="02030600000101010101" pitchFamily="18" charset="-127"/>
              </a:rPr>
              <a:t>오류아니고</a:t>
            </a:r>
            <a:r>
              <a:rPr lang="ko-KR" altLang="en-US" sz="3200" dirty="0">
                <a:latin typeface="HY목각파임B" panose="02030600000101010101" pitchFamily="18" charset="-127"/>
                <a:ea typeface="HY목각파임B" panose="02030600000101010101" pitchFamily="18" charset="-127"/>
              </a:rPr>
              <a:t> 값 제대로 받았습니다</a:t>
            </a:r>
            <a:r>
              <a:rPr lang="en-US" altLang="ko-KR" sz="3200" dirty="0">
                <a:latin typeface="HY목각파임B" panose="02030600000101010101" pitchFamily="18" charset="-127"/>
                <a:ea typeface="HY목각파임B" panose="02030600000101010101" pitchFamily="18" charset="-127"/>
              </a:rPr>
              <a:t>!!</a:t>
            </a:r>
            <a:endParaRPr lang="ko-KR" altLang="en-US" sz="3200" dirty="0">
              <a:latin typeface="HY목각파임B" panose="02030600000101010101" pitchFamily="18" charset="-127"/>
              <a:ea typeface="HY목각파임B" panose="02030600000101010101" pitchFamily="18" charset="-127"/>
            </a:endParaRPr>
          </a:p>
        </p:txBody>
      </p:sp>
    </p:spTree>
    <p:extLst>
      <p:ext uri="{BB962C8B-B14F-4D97-AF65-F5344CB8AC3E}">
        <p14:creationId xmlns:p14="http://schemas.microsoft.com/office/powerpoint/2010/main" val="3084257464"/>
      </p:ext>
    </p:extLst>
  </p:cSld>
  <p:clrMapOvr>
    <a:masterClrMapping/>
  </p:clrMapOvr>
  <p:transition spd="med">
    <p:push dir="u"/>
  </p:transition>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154</Words>
  <Application>Microsoft Office PowerPoint</Application>
  <PresentationFormat>와이드스크린</PresentationFormat>
  <Paragraphs>63</Paragraphs>
  <Slides>16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Arial</vt:lpstr>
      <vt:lpstr>HY목각파임B</vt:lpstr>
      <vt:lpstr>배달의민족 주아</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김혜린</dc:creator>
  <cp:lastModifiedBy>ynnyatam@naver.com</cp:lastModifiedBy>
  <cp:revision>40</cp:revision>
  <dcterms:created xsi:type="dcterms:W3CDTF">2018-01-07T03:06:46Z</dcterms:created>
  <dcterms:modified xsi:type="dcterms:W3CDTF">2019-01-28T08:50:17Z</dcterms:modified>
</cp:coreProperties>
</file>