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261" r:id="rId2"/>
    <p:sldId id="257" r:id="rId3"/>
    <p:sldId id="273" r:id="rId4"/>
    <p:sldId id="267" r:id="rId5"/>
    <p:sldId id="268" r:id="rId6"/>
    <p:sldId id="271" r:id="rId7"/>
    <p:sldId id="272" r:id="rId8"/>
    <p:sldId id="274" r:id="rId9"/>
  </p:sldIdLst>
  <p:sldSz cx="12192000" cy="6858000"/>
  <p:notesSz cx="6858000" cy="9144000"/>
  <p:defaultTextStyle>
    <a:defPPr rtl="0">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snapToGrid="0">
      <p:cViewPr varScale="1">
        <p:scale>
          <a:sx n="86" d="100"/>
          <a:sy n="86" d="100"/>
        </p:scale>
        <p:origin x="562" y="53"/>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0" d="100"/>
          <a:sy n="90" d="100"/>
        </p:scale>
        <p:origin x="37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l-PL"/>
          </a:p>
        </p:txBody>
      </p:sp>
      <p:sp>
        <p:nvSpPr>
          <p:cNvPr id="3" name="Data — symbol zastępcz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1F6B162-B019-4558-B36F-3F7010E42FDF}" type="datetime1">
              <a:rPr lang="pl-PL" smtClean="0"/>
              <a:t>22.11.2022</a:t>
            </a:fld>
            <a:endParaRPr lang="pl-PL" dirty="0"/>
          </a:p>
        </p:txBody>
      </p:sp>
      <p:sp>
        <p:nvSpPr>
          <p:cNvPr id="4" name="Stopka — symbol zastępczy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l-PL"/>
          </a:p>
        </p:txBody>
      </p:sp>
      <p:sp>
        <p:nvSpPr>
          <p:cNvPr id="5" name="Numer slajdu — symbol zastępczy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pl-PL" smtClean="0"/>
              <a:t>‹#›</a:t>
            </a:fld>
            <a:endParaRPr lang="pl-PL"/>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l-PL" noProof="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D5293-0EA9-4B42-A238-C80836CA7D9E}" type="datetime1">
              <a:rPr lang="pl-PL" smtClean="0"/>
              <a:pPr/>
              <a:t>22.11.2022</a:t>
            </a:fld>
            <a:endParaRPr lang="pl-PL" dirty="0"/>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l-PL" noProof="0"/>
          </a:p>
        </p:txBody>
      </p:sp>
      <p:sp>
        <p:nvSpPr>
          <p:cNvPr id="5" name="Notatki — symbol zastępczy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pl-PL" noProof="0" dirty="0"/>
              <a:t>Edytuj style wzorca tekstu</a:t>
            </a:r>
          </a:p>
          <a:p>
            <a:pPr lvl="1" rtl="0"/>
            <a:r>
              <a:rPr lang="pl-PL" noProof="0" dirty="0"/>
              <a:t>Drugi poziom</a:t>
            </a:r>
          </a:p>
          <a:p>
            <a:pPr lvl="2" rtl="0"/>
            <a:r>
              <a:rPr lang="pl-PL" noProof="0" dirty="0"/>
              <a:t>Trzeci poziom</a:t>
            </a:r>
          </a:p>
          <a:p>
            <a:pPr lvl="3" rtl="0"/>
            <a:r>
              <a:rPr lang="pl-PL" noProof="0" dirty="0"/>
              <a:t>Czwarty poziom</a:t>
            </a:r>
          </a:p>
          <a:p>
            <a:pPr lvl="4" rtl="0"/>
            <a:r>
              <a:rPr lang="pl-PL" noProof="0" dirty="0"/>
              <a:t>Piąty poziom</a:t>
            </a:r>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l-PL" noProof="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2869989-EB00-4EE7-BCB5-25BDC5BB29F8}" type="slidenum">
              <a:rPr lang="pl-PL" noProof="0" smtClean="0"/>
              <a:t>‹#›</a:t>
            </a:fld>
            <a:endParaRPr lang="pl-PL" noProof="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10"/>
          </p:nvPr>
        </p:nvSpPr>
        <p:spPr/>
        <p:txBody>
          <a:bodyPr/>
          <a:lstStyle/>
          <a:p>
            <a:pPr rtl="0"/>
            <a:fld id="{82869989-EB00-4EE7-BCB5-25BDC5BB29F8}" type="slidenum">
              <a:rPr lang="pl-PL" smtClean="0"/>
              <a:t>1</a:t>
            </a:fld>
            <a:endParaRPr lang="pl-PL"/>
          </a:p>
        </p:txBody>
      </p:sp>
    </p:spTree>
    <p:extLst>
      <p:ext uri="{BB962C8B-B14F-4D97-AF65-F5344CB8AC3E}">
        <p14:creationId xmlns:p14="http://schemas.microsoft.com/office/powerpoint/2010/main" val="1594022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p>
            <a:pPr rtl="0"/>
            <a:endParaRPr lang="pl-PL"/>
          </a:p>
        </p:txBody>
      </p:sp>
      <p:sp>
        <p:nvSpPr>
          <p:cNvPr id="4" name="Numer slajdu — symbol zastępczy 3"/>
          <p:cNvSpPr>
            <a:spLocks noGrp="1"/>
          </p:cNvSpPr>
          <p:nvPr>
            <p:ph type="sldNum" sz="quarter" idx="10"/>
          </p:nvPr>
        </p:nvSpPr>
        <p:spPr/>
        <p:txBody>
          <a:bodyPr rtlCol="0"/>
          <a:lstStyle/>
          <a:p>
            <a:pPr rtl="0"/>
            <a:fld id="{82869989-EB00-4EE7-BCB5-25BDC5BB29F8}" type="slidenum">
              <a:rPr lang="pl-PL" smtClean="0"/>
              <a:t>2</a:t>
            </a:fld>
            <a:endParaRPr lang="pl-PL"/>
          </a:p>
        </p:txBody>
      </p:sp>
    </p:spTree>
    <p:extLst>
      <p:ext uri="{BB962C8B-B14F-4D97-AF65-F5344CB8AC3E}">
        <p14:creationId xmlns:p14="http://schemas.microsoft.com/office/powerpoint/2010/main" val="198030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10"/>
          </p:nvPr>
        </p:nvSpPr>
        <p:spPr/>
        <p:txBody>
          <a:bodyPr/>
          <a:lstStyle/>
          <a:p>
            <a:pPr rtl="0"/>
            <a:fld id="{82869989-EB00-4EE7-BCB5-25BDC5BB29F8}" type="slidenum">
              <a:rPr lang="pl-PL" smtClean="0"/>
              <a:t>4</a:t>
            </a:fld>
            <a:endParaRPr lang="pl-PL"/>
          </a:p>
        </p:txBody>
      </p:sp>
    </p:spTree>
    <p:extLst>
      <p:ext uri="{BB962C8B-B14F-4D97-AF65-F5344CB8AC3E}">
        <p14:creationId xmlns:p14="http://schemas.microsoft.com/office/powerpoint/2010/main" val="2333077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10"/>
          </p:nvPr>
        </p:nvSpPr>
        <p:spPr/>
        <p:txBody>
          <a:bodyPr/>
          <a:lstStyle/>
          <a:p>
            <a:pPr rtl="0"/>
            <a:fld id="{82869989-EB00-4EE7-BCB5-25BDC5BB29F8}" type="slidenum">
              <a:rPr lang="pl-PL" smtClean="0"/>
              <a:t>5</a:t>
            </a:fld>
            <a:endParaRPr lang="pl-PL"/>
          </a:p>
        </p:txBody>
      </p:sp>
    </p:spTree>
    <p:extLst>
      <p:ext uri="{BB962C8B-B14F-4D97-AF65-F5344CB8AC3E}">
        <p14:creationId xmlns:p14="http://schemas.microsoft.com/office/powerpoint/2010/main" val="970486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grpSp>
        <p:nvGrpSpPr>
          <p:cNvPr id="5" name="Grupa 4"/>
          <p:cNvGrpSpPr/>
          <p:nvPr userDrawn="1"/>
        </p:nvGrpSpPr>
        <p:grpSpPr bwMode="hidden">
          <a:xfrm>
            <a:off x="-1" y="0"/>
            <a:ext cx="12192002" cy="6858000"/>
            <a:chOff x="-1" y="0"/>
            <a:chExt cx="12192002" cy="6858000"/>
          </a:xfrm>
        </p:grpSpPr>
        <p:cxnSp>
          <p:nvCxnSpPr>
            <p:cNvPr id="6" name="Łącznik prosty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Łącznik prosty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Łącznik prosty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Łącznik prosty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Łącznik prosty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Łącznik prosty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Łącznik prosty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Łącznik prosty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Łącznik prosty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Łącznik prosty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Łącznik prosty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Łącznik prosty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Łącznik prosty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upa 22"/>
            <p:cNvGrpSpPr/>
            <p:nvPr userDrawn="1"/>
          </p:nvGrpSpPr>
          <p:grpSpPr bwMode="hidden">
            <a:xfrm>
              <a:off x="-1" y="0"/>
              <a:ext cx="12192001" cy="6858000"/>
              <a:chOff x="-1" y="0"/>
              <a:chExt cx="12192001" cy="6858000"/>
            </a:xfrm>
          </p:grpSpPr>
          <p:cxnSp>
            <p:nvCxnSpPr>
              <p:cNvPr id="41" name="Łącznik prosty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Łącznik prosty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Łącznik prosty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Łącznik prosty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Łącznik prosty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upa 45"/>
              <p:cNvGrpSpPr/>
              <p:nvPr/>
            </p:nvGrpSpPr>
            <p:grpSpPr bwMode="hidden">
              <a:xfrm>
                <a:off x="6327885" y="0"/>
                <a:ext cx="5864115" cy="5898673"/>
                <a:chOff x="6327885" y="0"/>
                <a:chExt cx="5864115" cy="5898673"/>
              </a:xfrm>
            </p:grpSpPr>
            <p:cxnSp>
              <p:nvCxnSpPr>
                <p:cNvPr id="52" name="Łącznik prosty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Łącznik prosty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Łącznik prosty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Łącznik prosty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Łącznik prosty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Łącznik prosty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Łącznik prosty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Łącznik prosty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Łącznik prosty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Łącznik prosty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upa 23"/>
            <p:cNvGrpSpPr/>
            <p:nvPr userDrawn="1"/>
          </p:nvGrpSpPr>
          <p:grpSpPr bwMode="hidden">
            <a:xfrm flipH="1">
              <a:off x="0" y="0"/>
              <a:ext cx="12192001" cy="6858000"/>
              <a:chOff x="-1" y="0"/>
              <a:chExt cx="12192001" cy="6858000"/>
            </a:xfrm>
          </p:grpSpPr>
          <p:cxnSp>
            <p:nvCxnSpPr>
              <p:cNvPr id="25" name="Łącznik prosty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Łącznik prosty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Łącznik prosty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Łącznik prosty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Łącznik prosty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upa 29"/>
              <p:cNvGrpSpPr/>
              <p:nvPr/>
            </p:nvGrpSpPr>
            <p:grpSpPr bwMode="hidden">
              <a:xfrm>
                <a:off x="6327885" y="0"/>
                <a:ext cx="5864115" cy="5898673"/>
                <a:chOff x="6327885" y="0"/>
                <a:chExt cx="5864115" cy="5898673"/>
              </a:xfrm>
            </p:grpSpPr>
            <p:cxnSp>
              <p:nvCxnSpPr>
                <p:cNvPr id="36" name="Łącznik prosty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Łącznik prosty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Łącznik prosty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Łącznik prosty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Łącznik prosty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Łącznik prosty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Łącznik prosty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Łącznik prosty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Łącznik prosty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Łącznik prosty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ytuł 1"/>
          <p:cNvSpPr>
            <a:spLocks noGrp="1"/>
          </p:cNvSpPr>
          <p:nvPr>
            <p:ph type="ctrTitle" hasCustomPrompt="1"/>
          </p:nvPr>
        </p:nvSpPr>
        <p:spPr>
          <a:xfrm>
            <a:off x="1293845" y="1909346"/>
            <a:ext cx="9604310" cy="3383280"/>
          </a:xfrm>
        </p:spPr>
        <p:txBody>
          <a:bodyPr rtlCol="0" anchor="b">
            <a:normAutofit/>
          </a:bodyPr>
          <a:lstStyle>
            <a:lvl1pPr algn="l">
              <a:lnSpc>
                <a:spcPct val="76000"/>
              </a:lnSpc>
              <a:defRPr sz="8000" cap="none" baseline="0">
                <a:solidFill>
                  <a:schemeClr val="tx1"/>
                </a:solidFill>
              </a:defRPr>
            </a:lvl1pPr>
          </a:lstStyle>
          <a:p>
            <a:pPr rtl="0"/>
            <a:r>
              <a:rPr lang="pl-PL" noProof="0"/>
              <a:t>Kliknij, aby edytować styl wzorca tytułu</a:t>
            </a:r>
          </a:p>
        </p:txBody>
      </p:sp>
      <p:sp>
        <p:nvSpPr>
          <p:cNvPr id="3" name="Podtytuł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l-PL" noProof="0"/>
              <a:t>Kliknij, aby edytować styl wzorca podtytułu</a:t>
            </a:r>
            <a:endParaRPr lang="pl-PL" noProof="0" dirty="0"/>
          </a:p>
        </p:txBody>
      </p:sp>
      <p:cxnSp>
        <p:nvCxnSpPr>
          <p:cNvPr id="58" name="Łącznik prosty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rtlCol="0"/>
          <a:lstStyle/>
          <a:p>
            <a:pPr rtl="0"/>
            <a:r>
              <a:rPr lang="pl-PL" noProof="0"/>
              <a:t>Kliknij, aby edytować styl wzorca tytułu</a:t>
            </a:r>
          </a:p>
        </p:txBody>
      </p:sp>
      <p:sp>
        <p:nvSpPr>
          <p:cNvPr id="3" name="Tekst pionowy — symbol zastępczy 2"/>
          <p:cNvSpPr>
            <a:spLocks noGrp="1"/>
          </p:cNvSpPr>
          <p:nvPr>
            <p:ph type="body" orient="vert" idx="1"/>
          </p:nvPr>
        </p:nvSpPr>
        <p:spPr/>
        <p:txBody>
          <a:bodyPr vert="eaVert" rtlCol="0"/>
          <a:lstStyle>
            <a:lvl1pPr rtl="0">
              <a:defRPr/>
            </a:lvl1pPr>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endParaRPr lang="pl-PL" noProof="0" dirty="0"/>
          </a:p>
        </p:txBody>
      </p:sp>
      <p:sp>
        <p:nvSpPr>
          <p:cNvPr id="5" name="Stopka — symbol zastępczy 4"/>
          <p:cNvSpPr>
            <a:spLocks noGrp="1"/>
          </p:cNvSpPr>
          <p:nvPr>
            <p:ph type="ftr" sz="quarter" idx="11"/>
          </p:nvPr>
        </p:nvSpPr>
        <p:spPr/>
        <p:txBody>
          <a:bodyPr rtlCol="0"/>
          <a:lstStyle/>
          <a:p>
            <a:pPr rtl="0"/>
            <a:r>
              <a:rPr lang="pl-PL" noProof="0"/>
              <a:t>Dodaj stopkę</a:t>
            </a:r>
          </a:p>
        </p:txBody>
      </p:sp>
      <p:sp>
        <p:nvSpPr>
          <p:cNvPr id="4" name="Data — symbol zastępczy 3"/>
          <p:cNvSpPr>
            <a:spLocks noGrp="1"/>
          </p:cNvSpPr>
          <p:nvPr>
            <p:ph type="dt" sz="half" idx="10"/>
          </p:nvPr>
        </p:nvSpPr>
        <p:spPr/>
        <p:txBody>
          <a:bodyPr rtlCol="0"/>
          <a:lstStyle>
            <a:lvl1pPr>
              <a:defRPr/>
            </a:lvl1pPr>
          </a:lstStyle>
          <a:p>
            <a:fld id="{70E306AB-97F8-4E2E-BF87-8C3481B5FBD8}" type="datetime1">
              <a:rPr lang="pl-PL" smtClean="0"/>
              <a:pPr/>
              <a:t>22.11.2022</a:t>
            </a:fld>
            <a:endParaRPr lang="pl-PL" dirty="0"/>
          </a:p>
        </p:txBody>
      </p:sp>
      <p:sp>
        <p:nvSpPr>
          <p:cNvPr id="6" name="Numer slajdu — symbol zastępczy 5"/>
          <p:cNvSpPr>
            <a:spLocks noGrp="1"/>
          </p:cNvSpPr>
          <p:nvPr>
            <p:ph type="sldNum" sz="quarter" idx="12"/>
          </p:nvPr>
        </p:nvSpPr>
        <p:spPr/>
        <p:txBody>
          <a:bodyPr rtlCol="0"/>
          <a:lstStyle/>
          <a:p>
            <a:pPr rtl="0"/>
            <a:fld id="{E31375A4-56A4-47D6-9801-1991572033F7}" type="slidenum">
              <a:rPr lang="pl-PL" noProof="0" smtClean="0"/>
              <a:t>‹#›</a:t>
            </a:fld>
            <a:endParaRPr lang="pl-PL" noProof="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hasCustomPrompt="1"/>
          </p:nvPr>
        </p:nvSpPr>
        <p:spPr>
          <a:xfrm>
            <a:off x="9209314" y="489856"/>
            <a:ext cx="1687286" cy="5301343"/>
          </a:xfrm>
        </p:spPr>
        <p:txBody>
          <a:bodyPr vert="eaVert" rtlCol="0"/>
          <a:lstStyle/>
          <a:p>
            <a:pPr rtl="0"/>
            <a:r>
              <a:rPr lang="pl-PL" noProof="0"/>
              <a:t>Kliknij, aby edytować styl wzorca tytułu</a:t>
            </a:r>
          </a:p>
        </p:txBody>
      </p:sp>
      <p:sp>
        <p:nvSpPr>
          <p:cNvPr id="3" name="Tekst pionowy — symbol zastępczy 2"/>
          <p:cNvSpPr>
            <a:spLocks noGrp="1"/>
          </p:cNvSpPr>
          <p:nvPr>
            <p:ph type="body" orient="vert" idx="1"/>
          </p:nvPr>
        </p:nvSpPr>
        <p:spPr>
          <a:xfrm>
            <a:off x="1295399" y="489856"/>
            <a:ext cx="7587344" cy="5301343"/>
          </a:xfrm>
        </p:spPr>
        <p:txBody>
          <a:bodyPr vert="eaVert" rtlCol="0"/>
          <a:lstStyle>
            <a:lvl1pPr rtl="0">
              <a:defRPr/>
            </a:lvl1pPr>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endParaRPr lang="pl-PL" noProof="0" dirty="0"/>
          </a:p>
        </p:txBody>
      </p:sp>
      <p:sp>
        <p:nvSpPr>
          <p:cNvPr id="5" name="Stopka — symbol zastępczy 4"/>
          <p:cNvSpPr>
            <a:spLocks noGrp="1"/>
          </p:cNvSpPr>
          <p:nvPr>
            <p:ph type="ftr" sz="quarter" idx="11"/>
          </p:nvPr>
        </p:nvSpPr>
        <p:spPr/>
        <p:txBody>
          <a:bodyPr rtlCol="0"/>
          <a:lstStyle/>
          <a:p>
            <a:pPr rtl="0"/>
            <a:r>
              <a:rPr lang="pl-PL" noProof="0"/>
              <a:t>Dodaj stopkę</a:t>
            </a:r>
          </a:p>
        </p:txBody>
      </p:sp>
      <p:sp>
        <p:nvSpPr>
          <p:cNvPr id="4" name="Data — symbol zastępczy 3"/>
          <p:cNvSpPr>
            <a:spLocks noGrp="1"/>
          </p:cNvSpPr>
          <p:nvPr>
            <p:ph type="dt" sz="half" idx="10"/>
          </p:nvPr>
        </p:nvSpPr>
        <p:spPr/>
        <p:txBody>
          <a:bodyPr rtlCol="0"/>
          <a:lstStyle>
            <a:lvl1pPr>
              <a:defRPr/>
            </a:lvl1pPr>
          </a:lstStyle>
          <a:p>
            <a:fld id="{54F57989-D074-470C-8B53-0A83600092FA}" type="datetime1">
              <a:rPr lang="pl-PL" smtClean="0"/>
              <a:pPr/>
              <a:t>22.11.2022</a:t>
            </a:fld>
            <a:endParaRPr lang="pl-PL" dirty="0"/>
          </a:p>
        </p:txBody>
      </p:sp>
      <p:sp>
        <p:nvSpPr>
          <p:cNvPr id="6" name="Numer slajdu — symbol zastępczy 5"/>
          <p:cNvSpPr>
            <a:spLocks noGrp="1"/>
          </p:cNvSpPr>
          <p:nvPr>
            <p:ph type="sldNum" sz="quarter" idx="12"/>
          </p:nvPr>
        </p:nvSpPr>
        <p:spPr/>
        <p:txBody>
          <a:bodyPr rtlCol="0"/>
          <a:lstStyle/>
          <a:p>
            <a:pPr rtl="0"/>
            <a:fld id="{E31375A4-56A4-47D6-9801-1991572033F7}" type="slidenum">
              <a:rPr lang="pl-PL" noProof="0" smtClean="0"/>
              <a:t>‹#›</a:t>
            </a:fld>
            <a:endParaRPr lang="pl-PL" noProof="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rtlCol="0"/>
          <a:lstStyle/>
          <a:p>
            <a:pPr rtl="0"/>
            <a:r>
              <a:rPr lang="pl-PL" noProof="0"/>
              <a:t>Kliknij, aby edytować styl wzorca tytułu</a:t>
            </a:r>
          </a:p>
        </p:txBody>
      </p:sp>
      <p:sp>
        <p:nvSpPr>
          <p:cNvPr id="3" name="Zawartość — symbol zastępczy 2"/>
          <p:cNvSpPr>
            <a:spLocks noGrp="1"/>
          </p:cNvSpPr>
          <p:nvPr>
            <p:ph idx="1"/>
          </p:nvPr>
        </p:nvSpPr>
        <p:spPr/>
        <p:txBody>
          <a:bodyPr rtlCol="0"/>
          <a:lstStyle>
            <a:lvl1pPr rtl="0">
              <a:defRPr/>
            </a:lvl1pPr>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endParaRPr lang="pl-PL" noProof="0" dirty="0"/>
          </a:p>
        </p:txBody>
      </p:sp>
      <p:sp>
        <p:nvSpPr>
          <p:cNvPr id="5" name="Stopka — symbol zastępczy 4"/>
          <p:cNvSpPr>
            <a:spLocks noGrp="1"/>
          </p:cNvSpPr>
          <p:nvPr>
            <p:ph type="ftr" sz="quarter" idx="11"/>
          </p:nvPr>
        </p:nvSpPr>
        <p:spPr/>
        <p:txBody>
          <a:bodyPr rtlCol="0"/>
          <a:lstStyle/>
          <a:p>
            <a:pPr rtl="0"/>
            <a:r>
              <a:rPr lang="pl-PL" noProof="0"/>
              <a:t>Dodaj stopkę</a:t>
            </a:r>
          </a:p>
        </p:txBody>
      </p:sp>
      <p:sp>
        <p:nvSpPr>
          <p:cNvPr id="4" name="Data — symbol zastępczy 3"/>
          <p:cNvSpPr>
            <a:spLocks noGrp="1"/>
          </p:cNvSpPr>
          <p:nvPr>
            <p:ph type="dt" sz="half" idx="10"/>
          </p:nvPr>
        </p:nvSpPr>
        <p:spPr/>
        <p:txBody>
          <a:bodyPr rtlCol="0"/>
          <a:lstStyle>
            <a:lvl1pPr>
              <a:defRPr/>
            </a:lvl1pPr>
          </a:lstStyle>
          <a:p>
            <a:fld id="{513EF585-5FBB-4299-9362-D527BD2675CD}" type="datetime1">
              <a:rPr lang="pl-PL" smtClean="0"/>
              <a:pPr/>
              <a:t>22.11.2022</a:t>
            </a:fld>
            <a:endParaRPr lang="pl-PL" dirty="0"/>
          </a:p>
        </p:txBody>
      </p:sp>
      <p:sp>
        <p:nvSpPr>
          <p:cNvPr id="6" name="Numer slajdu — symbol zastępczy 5"/>
          <p:cNvSpPr>
            <a:spLocks noGrp="1"/>
          </p:cNvSpPr>
          <p:nvPr>
            <p:ph type="sldNum" sz="quarter" idx="12"/>
          </p:nvPr>
        </p:nvSpPr>
        <p:spPr/>
        <p:txBody>
          <a:bodyPr rtlCol="0"/>
          <a:lstStyle/>
          <a:p>
            <a:pPr rtl="0"/>
            <a:fld id="{E31375A4-56A4-47D6-9801-1991572033F7}" type="slidenum">
              <a:rPr lang="pl-PL" noProof="0" smtClean="0"/>
              <a:t>‹#›</a:t>
            </a:fld>
            <a:endParaRPr lang="pl-PL" noProof="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upa 6"/>
          <p:cNvGrpSpPr/>
          <p:nvPr userDrawn="1"/>
        </p:nvGrpSpPr>
        <p:grpSpPr bwMode="hidden">
          <a:xfrm>
            <a:off x="-1" y="0"/>
            <a:ext cx="12192002" cy="6858000"/>
            <a:chOff x="-1" y="0"/>
            <a:chExt cx="12192002" cy="6858000"/>
          </a:xfrm>
        </p:grpSpPr>
        <p:cxnSp>
          <p:nvCxnSpPr>
            <p:cNvPr id="8" name="Łącznik prosty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Łącznik prosty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Łącznik prosty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Łącznik prosty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Łącznik prosty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Łącznik prosty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Łącznik prosty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Łącznik prosty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Łącznik prosty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Łącznik prosty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Łącznik prosty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Łącznik prosty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Łącznik prosty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Łącznik prosty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upa 23"/>
            <p:cNvGrpSpPr/>
            <p:nvPr userDrawn="1"/>
          </p:nvGrpSpPr>
          <p:grpSpPr bwMode="hidden">
            <a:xfrm>
              <a:off x="-1" y="0"/>
              <a:ext cx="12192001" cy="6858000"/>
              <a:chOff x="-1" y="0"/>
              <a:chExt cx="12192001" cy="6858000"/>
            </a:xfrm>
          </p:grpSpPr>
          <p:cxnSp>
            <p:nvCxnSpPr>
              <p:cNvPr id="42" name="Łącznik prosty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Łącznik prosty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Łącznik prosty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Łącznik prosty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Łącznik prosty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upa 46"/>
              <p:cNvGrpSpPr/>
              <p:nvPr/>
            </p:nvGrpSpPr>
            <p:grpSpPr bwMode="hidden">
              <a:xfrm>
                <a:off x="6327885" y="0"/>
                <a:ext cx="5864115" cy="5898673"/>
                <a:chOff x="6327885" y="0"/>
                <a:chExt cx="5864115" cy="5898673"/>
              </a:xfrm>
            </p:grpSpPr>
            <p:cxnSp>
              <p:nvCxnSpPr>
                <p:cNvPr id="53" name="Łącznik prosty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Łącznik prosty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Łącznik prosty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Łącznik prosty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Łącznik prosty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Łącznik prosty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Łącznik prosty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Łącznik prosty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Łącznik prosty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Łącznik prosty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upa 24"/>
            <p:cNvGrpSpPr/>
            <p:nvPr userDrawn="1"/>
          </p:nvGrpSpPr>
          <p:grpSpPr bwMode="hidden">
            <a:xfrm flipH="1">
              <a:off x="0" y="0"/>
              <a:ext cx="12192001" cy="6858000"/>
              <a:chOff x="-1" y="0"/>
              <a:chExt cx="12192001" cy="6858000"/>
            </a:xfrm>
          </p:grpSpPr>
          <p:cxnSp>
            <p:nvCxnSpPr>
              <p:cNvPr id="26" name="Łącznik prosty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Łącznik prosty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Łącznik prosty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Łącznik prosty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Łącznik prosty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upa 30"/>
              <p:cNvGrpSpPr/>
              <p:nvPr/>
            </p:nvGrpSpPr>
            <p:grpSpPr bwMode="hidden">
              <a:xfrm>
                <a:off x="6327885" y="0"/>
                <a:ext cx="5864115" cy="5898673"/>
                <a:chOff x="6327885" y="0"/>
                <a:chExt cx="5864115" cy="5898673"/>
              </a:xfrm>
            </p:grpSpPr>
            <p:cxnSp>
              <p:nvCxnSpPr>
                <p:cNvPr id="37" name="Łącznik prosty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Łącznik prosty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Łącznik prosty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Łącznik prosty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Łącznik prosty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Łącznik prosty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Łącznik prosty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Łącznik prosty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Łącznik prosty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Łącznik prosty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ytuł 1"/>
          <p:cNvSpPr>
            <a:spLocks noGrp="1"/>
          </p:cNvSpPr>
          <p:nvPr>
            <p:ph type="title" hasCustomPrompt="1"/>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pl-PL" noProof="0"/>
              <a:t>Kliknij, aby edytować styl wzorca tytułu</a:t>
            </a:r>
          </a:p>
        </p:txBody>
      </p:sp>
      <p:sp>
        <p:nvSpPr>
          <p:cNvPr id="3" name="Tekst — symbol zastępczy 2"/>
          <p:cNvSpPr>
            <a:spLocks noGrp="1"/>
          </p:cNvSpPr>
          <p:nvPr>
            <p:ph type="body" idx="1"/>
          </p:nvPr>
        </p:nvSpPr>
        <p:spPr>
          <a:xfrm>
            <a:off x="1295400" y="5431536"/>
            <a:ext cx="9601200" cy="457200"/>
          </a:xfrm>
        </p:spPr>
        <p:txBody>
          <a:bodyPr rtlCol="0">
            <a:normAutofit/>
          </a:bodyPr>
          <a:lstStyle>
            <a:lvl1pPr marL="0" indent="0" rtl="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pl-PL" noProof="0"/>
              <a:t>Kliknij, aby edytować style wzorca tekstu</a:t>
            </a:r>
          </a:p>
        </p:txBody>
      </p:sp>
      <p:cxnSp>
        <p:nvCxnSpPr>
          <p:cNvPr id="58" name="Łącznik prosty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rtlCol="0"/>
          <a:lstStyle/>
          <a:p>
            <a:pPr rtl="0"/>
            <a:r>
              <a:rPr lang="pl-PL" noProof="0"/>
              <a:t>Kliknij, aby edytować styl wzorca tytułu</a:t>
            </a:r>
          </a:p>
        </p:txBody>
      </p:sp>
      <p:sp>
        <p:nvSpPr>
          <p:cNvPr id="3" name="Zawartość — symbol zastępczy 2"/>
          <p:cNvSpPr>
            <a:spLocks noGrp="1"/>
          </p:cNvSpPr>
          <p:nvPr>
            <p:ph sz="half" idx="1"/>
          </p:nvPr>
        </p:nvSpPr>
        <p:spPr>
          <a:xfrm>
            <a:off x="1295400" y="1981199"/>
            <a:ext cx="4572000" cy="3810001"/>
          </a:xfrm>
        </p:spPr>
        <p:txBody>
          <a:bodyPr rtlCol="0">
            <a:normAutofit/>
          </a:bodyPr>
          <a:lstStyle>
            <a:lvl1pPr rtl="0">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endParaRPr lang="pl-PL" noProof="0" dirty="0"/>
          </a:p>
        </p:txBody>
      </p:sp>
      <p:sp>
        <p:nvSpPr>
          <p:cNvPr id="4" name="Zawartość — symbol zastępczy 3"/>
          <p:cNvSpPr>
            <a:spLocks noGrp="1"/>
          </p:cNvSpPr>
          <p:nvPr>
            <p:ph sz="half" idx="2"/>
          </p:nvPr>
        </p:nvSpPr>
        <p:spPr>
          <a:xfrm>
            <a:off x="6324600" y="1981199"/>
            <a:ext cx="4572000" cy="3810001"/>
          </a:xfrm>
        </p:spPr>
        <p:txBody>
          <a:bodyPr rtlCol="0">
            <a:normAutofit/>
          </a:bodyPr>
          <a:lstStyle>
            <a:lvl1pPr rtl="0">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endParaRPr lang="pl-PL" noProof="0" dirty="0"/>
          </a:p>
        </p:txBody>
      </p:sp>
      <p:sp>
        <p:nvSpPr>
          <p:cNvPr id="6" name="Stopka — symbol zastępczy 5"/>
          <p:cNvSpPr>
            <a:spLocks noGrp="1"/>
          </p:cNvSpPr>
          <p:nvPr>
            <p:ph type="ftr" sz="quarter" idx="11"/>
          </p:nvPr>
        </p:nvSpPr>
        <p:spPr/>
        <p:txBody>
          <a:bodyPr rtlCol="0"/>
          <a:lstStyle/>
          <a:p>
            <a:pPr rtl="0"/>
            <a:r>
              <a:rPr lang="pl-PL" noProof="0"/>
              <a:t>Dodaj stopkę</a:t>
            </a:r>
          </a:p>
        </p:txBody>
      </p:sp>
      <p:sp>
        <p:nvSpPr>
          <p:cNvPr id="5" name="Data — symbol zastępczy 4"/>
          <p:cNvSpPr>
            <a:spLocks noGrp="1"/>
          </p:cNvSpPr>
          <p:nvPr>
            <p:ph type="dt" sz="half" idx="10"/>
          </p:nvPr>
        </p:nvSpPr>
        <p:spPr/>
        <p:txBody>
          <a:bodyPr rtlCol="0"/>
          <a:lstStyle>
            <a:lvl1pPr>
              <a:defRPr/>
            </a:lvl1pPr>
          </a:lstStyle>
          <a:p>
            <a:fld id="{9D0E908B-D51D-4142-A5CB-EE5D4309B568}" type="datetime1">
              <a:rPr lang="pl-PL" smtClean="0"/>
              <a:pPr/>
              <a:t>22.11.2022</a:t>
            </a:fld>
            <a:endParaRPr lang="pl-PL" dirty="0"/>
          </a:p>
        </p:txBody>
      </p:sp>
      <p:sp>
        <p:nvSpPr>
          <p:cNvPr id="7" name="Numer slajdu — symbol zastępczy 6"/>
          <p:cNvSpPr>
            <a:spLocks noGrp="1"/>
          </p:cNvSpPr>
          <p:nvPr>
            <p:ph type="sldNum" sz="quarter" idx="12"/>
          </p:nvPr>
        </p:nvSpPr>
        <p:spPr/>
        <p:txBody>
          <a:bodyPr rtlCol="0"/>
          <a:lstStyle/>
          <a:p>
            <a:pPr rtl="0"/>
            <a:fld id="{E31375A4-56A4-47D6-9801-1991572033F7}" type="slidenum">
              <a:rPr lang="pl-PL" noProof="0" smtClean="0"/>
              <a:t>‹#›</a:t>
            </a:fld>
            <a:endParaRPr lang="pl-PL" noProof="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rtlCol="0"/>
          <a:lstStyle/>
          <a:p>
            <a:pPr rtl="0"/>
            <a:r>
              <a:rPr lang="pl-PL" noProof="0"/>
              <a:t>Kliknij, aby edytować styl wzorca tytułu</a:t>
            </a:r>
          </a:p>
        </p:txBody>
      </p:sp>
      <p:sp>
        <p:nvSpPr>
          <p:cNvPr id="3" name="Tekst — symbol zastępczy 2"/>
          <p:cNvSpPr>
            <a:spLocks noGrp="1"/>
          </p:cNvSpPr>
          <p:nvPr>
            <p:ph type="body" idx="1"/>
          </p:nvPr>
        </p:nvSpPr>
        <p:spPr>
          <a:xfrm>
            <a:off x="1295400" y="1818322"/>
            <a:ext cx="4572000" cy="641350"/>
          </a:xfrm>
        </p:spPr>
        <p:txBody>
          <a:bodyPr rtlCol="0" anchor="ctr">
            <a:normAutofit/>
          </a:bodyPr>
          <a:lstStyle>
            <a:lvl1pPr marL="0" indent="0" rtl="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 style wzorca tekstu</a:t>
            </a:r>
          </a:p>
        </p:txBody>
      </p:sp>
      <p:sp>
        <p:nvSpPr>
          <p:cNvPr id="4" name="Zawartość — symbol zastępczy 3"/>
          <p:cNvSpPr>
            <a:spLocks noGrp="1"/>
          </p:cNvSpPr>
          <p:nvPr>
            <p:ph sz="half" idx="2"/>
          </p:nvPr>
        </p:nvSpPr>
        <p:spPr>
          <a:xfrm>
            <a:off x="1295400" y="2503713"/>
            <a:ext cx="4572000" cy="3287487"/>
          </a:xfrm>
        </p:spPr>
        <p:txBody>
          <a:bodyPr rtlCol="0">
            <a:normAutofit/>
          </a:bodyPr>
          <a:lstStyle>
            <a:lvl1pPr rtl="0">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endParaRPr lang="pl-PL" noProof="0" dirty="0"/>
          </a:p>
        </p:txBody>
      </p:sp>
      <p:sp>
        <p:nvSpPr>
          <p:cNvPr id="5" name="Tekst — symbol zastępczy 4"/>
          <p:cNvSpPr>
            <a:spLocks noGrp="1"/>
          </p:cNvSpPr>
          <p:nvPr>
            <p:ph type="body" sz="quarter" idx="3"/>
          </p:nvPr>
        </p:nvSpPr>
        <p:spPr>
          <a:xfrm>
            <a:off x="6324600" y="1818322"/>
            <a:ext cx="4572000" cy="641350"/>
          </a:xfrm>
        </p:spPr>
        <p:txBody>
          <a:bodyPr rtlCol="0" anchor="ctr">
            <a:normAutofit/>
          </a:bodyPr>
          <a:lstStyle>
            <a:lvl1pPr marL="0" indent="0" rtl="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 style wzorca tekstu</a:t>
            </a:r>
          </a:p>
        </p:txBody>
      </p:sp>
      <p:sp>
        <p:nvSpPr>
          <p:cNvPr id="6" name="Zawartość — symbol zastępczy 5"/>
          <p:cNvSpPr>
            <a:spLocks noGrp="1"/>
          </p:cNvSpPr>
          <p:nvPr>
            <p:ph sz="quarter" idx="4"/>
          </p:nvPr>
        </p:nvSpPr>
        <p:spPr>
          <a:xfrm>
            <a:off x="6324600" y="2503713"/>
            <a:ext cx="4572000" cy="3287487"/>
          </a:xfrm>
        </p:spPr>
        <p:txBody>
          <a:bodyPr rtlCol="0">
            <a:normAutofit/>
          </a:bodyPr>
          <a:lstStyle>
            <a:lvl1pPr rtl="0">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endParaRPr lang="pl-PL" noProof="0" dirty="0"/>
          </a:p>
        </p:txBody>
      </p:sp>
      <p:sp>
        <p:nvSpPr>
          <p:cNvPr id="8" name="Stopka — symbol zastępczy 7"/>
          <p:cNvSpPr>
            <a:spLocks noGrp="1"/>
          </p:cNvSpPr>
          <p:nvPr>
            <p:ph type="ftr" sz="quarter" idx="11"/>
          </p:nvPr>
        </p:nvSpPr>
        <p:spPr/>
        <p:txBody>
          <a:bodyPr rtlCol="0"/>
          <a:lstStyle/>
          <a:p>
            <a:pPr rtl="0"/>
            <a:r>
              <a:rPr lang="pl-PL" noProof="0"/>
              <a:t>Dodaj stopkę</a:t>
            </a:r>
          </a:p>
        </p:txBody>
      </p:sp>
      <p:sp>
        <p:nvSpPr>
          <p:cNvPr id="7" name="Data — symbol zastępczy 6"/>
          <p:cNvSpPr>
            <a:spLocks noGrp="1"/>
          </p:cNvSpPr>
          <p:nvPr>
            <p:ph type="dt" sz="half" idx="10"/>
          </p:nvPr>
        </p:nvSpPr>
        <p:spPr/>
        <p:txBody>
          <a:bodyPr rtlCol="0"/>
          <a:lstStyle>
            <a:lvl1pPr>
              <a:defRPr/>
            </a:lvl1pPr>
          </a:lstStyle>
          <a:p>
            <a:fld id="{4CB382C9-380C-424E-AF82-A6E8CC1E028B}" type="datetime1">
              <a:rPr lang="pl-PL" smtClean="0"/>
              <a:pPr/>
              <a:t>22.11.2022</a:t>
            </a:fld>
            <a:endParaRPr lang="pl-PL" dirty="0"/>
          </a:p>
        </p:txBody>
      </p:sp>
      <p:sp>
        <p:nvSpPr>
          <p:cNvPr id="9" name="Numer slajdu — symbol zastępczy 8"/>
          <p:cNvSpPr>
            <a:spLocks noGrp="1"/>
          </p:cNvSpPr>
          <p:nvPr>
            <p:ph type="sldNum" sz="quarter" idx="12"/>
          </p:nvPr>
        </p:nvSpPr>
        <p:spPr/>
        <p:txBody>
          <a:bodyPr rtlCol="0"/>
          <a:lstStyle/>
          <a:p>
            <a:pPr rtl="0"/>
            <a:fld id="{E31375A4-56A4-47D6-9801-1991572033F7}" type="slidenum">
              <a:rPr lang="pl-PL" noProof="0" smtClean="0"/>
              <a:t>‹#›</a:t>
            </a:fld>
            <a:endParaRPr lang="pl-PL" noProof="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rtlCol="0"/>
          <a:lstStyle/>
          <a:p>
            <a:pPr rtl="0"/>
            <a:r>
              <a:rPr lang="pl-PL" noProof="0"/>
              <a:t>Kliknij, aby edytować styl wzorca tytułu</a:t>
            </a:r>
          </a:p>
        </p:txBody>
      </p:sp>
      <p:sp>
        <p:nvSpPr>
          <p:cNvPr id="4" name="Stopka — symbol zastępczy 3"/>
          <p:cNvSpPr>
            <a:spLocks noGrp="1"/>
          </p:cNvSpPr>
          <p:nvPr>
            <p:ph type="ftr" sz="quarter" idx="11"/>
          </p:nvPr>
        </p:nvSpPr>
        <p:spPr/>
        <p:txBody>
          <a:bodyPr rtlCol="0"/>
          <a:lstStyle/>
          <a:p>
            <a:pPr rtl="0"/>
            <a:r>
              <a:rPr lang="pl-PL" noProof="0"/>
              <a:t>Dodaj stopkę</a:t>
            </a:r>
          </a:p>
        </p:txBody>
      </p:sp>
      <p:sp>
        <p:nvSpPr>
          <p:cNvPr id="3" name="Data — symbol zastępczy 2"/>
          <p:cNvSpPr>
            <a:spLocks noGrp="1"/>
          </p:cNvSpPr>
          <p:nvPr>
            <p:ph type="dt" sz="half" idx="10"/>
          </p:nvPr>
        </p:nvSpPr>
        <p:spPr/>
        <p:txBody>
          <a:bodyPr rtlCol="0"/>
          <a:lstStyle>
            <a:lvl1pPr>
              <a:defRPr/>
            </a:lvl1pPr>
          </a:lstStyle>
          <a:p>
            <a:fld id="{9B9CB9CC-4696-4285-BA6C-9DFABDF44C2A}" type="datetime1">
              <a:rPr lang="pl-PL" smtClean="0"/>
              <a:pPr/>
              <a:t>22.11.2022</a:t>
            </a:fld>
            <a:endParaRPr lang="pl-PL" dirty="0"/>
          </a:p>
        </p:txBody>
      </p:sp>
      <p:sp>
        <p:nvSpPr>
          <p:cNvPr id="5" name="Numer slajdu — symbol zastępczy 4"/>
          <p:cNvSpPr>
            <a:spLocks noGrp="1"/>
          </p:cNvSpPr>
          <p:nvPr>
            <p:ph type="sldNum" sz="quarter" idx="12"/>
          </p:nvPr>
        </p:nvSpPr>
        <p:spPr/>
        <p:txBody>
          <a:bodyPr rtlCol="0"/>
          <a:lstStyle/>
          <a:p>
            <a:pPr rtl="0"/>
            <a:fld id="{E31375A4-56A4-47D6-9801-1991572033F7}" type="slidenum">
              <a:rPr lang="pl-PL" noProof="0" smtClean="0"/>
              <a:t>‹#›</a:t>
            </a:fld>
            <a:endParaRPr lang="pl-PL" noProof="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grpSp>
        <p:nvGrpSpPr>
          <p:cNvPr id="161" name="Grupa 160"/>
          <p:cNvGrpSpPr/>
          <p:nvPr userDrawn="1"/>
        </p:nvGrpSpPr>
        <p:grpSpPr bwMode="hidden">
          <a:xfrm>
            <a:off x="-1" y="0"/>
            <a:ext cx="12192002" cy="6858000"/>
            <a:chOff x="-1" y="0"/>
            <a:chExt cx="12192002" cy="6858000"/>
          </a:xfrm>
        </p:grpSpPr>
        <p:cxnSp>
          <p:nvCxnSpPr>
            <p:cNvPr id="162" name="Łącznik prosty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Łącznik prosty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Łącznik prosty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Łącznik prosty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Łącznik prosty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Łącznik prosty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Łącznik prosty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Łącznik prosty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Łącznik prosty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Łącznik prosty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Łącznik prosty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Łącznik prosty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Łącznik prosty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Łącznik prosty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Łącznik prosty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Łącznik prosty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upa 177"/>
            <p:cNvGrpSpPr/>
            <p:nvPr userDrawn="1"/>
          </p:nvGrpSpPr>
          <p:grpSpPr bwMode="hidden">
            <a:xfrm>
              <a:off x="-1" y="0"/>
              <a:ext cx="12192001" cy="6858000"/>
              <a:chOff x="-1" y="0"/>
              <a:chExt cx="12192001" cy="6858000"/>
            </a:xfrm>
          </p:grpSpPr>
          <p:cxnSp>
            <p:nvCxnSpPr>
              <p:cNvPr id="196" name="Łącznik prosty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Łącznik prosty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Łącznik prosty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Łącznik prosty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Łącznik prosty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upa 200"/>
              <p:cNvGrpSpPr/>
              <p:nvPr/>
            </p:nvGrpSpPr>
            <p:grpSpPr bwMode="hidden">
              <a:xfrm>
                <a:off x="6327885" y="0"/>
                <a:ext cx="5864115" cy="5898673"/>
                <a:chOff x="6327885" y="0"/>
                <a:chExt cx="5864115" cy="5898673"/>
              </a:xfrm>
            </p:grpSpPr>
            <p:cxnSp>
              <p:nvCxnSpPr>
                <p:cNvPr id="207" name="Łącznik prosty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Łącznik prosty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Łącznik prosty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Łącznik prosty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Łącznik prosty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Łącznik prosty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Łącznik prosty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Łącznik prosty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Łącznik prosty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Łącznik prosty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upa 178"/>
            <p:cNvGrpSpPr/>
            <p:nvPr userDrawn="1"/>
          </p:nvGrpSpPr>
          <p:grpSpPr bwMode="hidden">
            <a:xfrm flipH="1">
              <a:off x="0" y="0"/>
              <a:ext cx="12192001" cy="6858000"/>
              <a:chOff x="-1" y="0"/>
              <a:chExt cx="12192001" cy="6858000"/>
            </a:xfrm>
          </p:grpSpPr>
          <p:cxnSp>
            <p:nvCxnSpPr>
              <p:cNvPr id="180" name="Łącznik prosty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Łącznik prosty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Łącznik prosty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Łącznik prosty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Łącznik prosty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upa 184"/>
              <p:cNvGrpSpPr/>
              <p:nvPr/>
            </p:nvGrpSpPr>
            <p:grpSpPr bwMode="hidden">
              <a:xfrm>
                <a:off x="6327885" y="0"/>
                <a:ext cx="5864115" cy="5898673"/>
                <a:chOff x="6327885" y="0"/>
                <a:chExt cx="5864115" cy="5898673"/>
              </a:xfrm>
            </p:grpSpPr>
            <p:cxnSp>
              <p:nvCxnSpPr>
                <p:cNvPr id="191" name="Łącznik prosty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Łącznik prosty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Łącznik prosty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Łącznik prosty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Łącznik prosty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Łącznik prosty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Łącznik prosty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Łącznik prosty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Łącznik prosty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Łącznik prosty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Stopka — symbol zastępczy 212"/>
          <p:cNvSpPr>
            <a:spLocks noGrp="1"/>
          </p:cNvSpPr>
          <p:nvPr>
            <p:ph type="ftr" sz="quarter" idx="11"/>
          </p:nvPr>
        </p:nvSpPr>
        <p:spPr/>
        <p:txBody>
          <a:bodyPr rtlCol="0"/>
          <a:lstStyle/>
          <a:p>
            <a:pPr rtl="0"/>
            <a:r>
              <a:rPr lang="pl-PL" noProof="0"/>
              <a:t>Dodaj stopkę</a:t>
            </a:r>
          </a:p>
        </p:txBody>
      </p:sp>
      <p:sp>
        <p:nvSpPr>
          <p:cNvPr id="212" name="Data — symbol zastępczy 211"/>
          <p:cNvSpPr>
            <a:spLocks noGrp="1"/>
          </p:cNvSpPr>
          <p:nvPr>
            <p:ph type="dt" sz="half" idx="10"/>
          </p:nvPr>
        </p:nvSpPr>
        <p:spPr/>
        <p:txBody>
          <a:bodyPr rtlCol="0"/>
          <a:lstStyle>
            <a:lvl1pPr>
              <a:defRPr/>
            </a:lvl1pPr>
          </a:lstStyle>
          <a:p>
            <a:fld id="{DF0DF4F9-CFFF-4A1E-866B-3C5280452CB1}" type="datetime1">
              <a:rPr lang="pl-PL" smtClean="0"/>
              <a:pPr/>
              <a:t>22.11.2022</a:t>
            </a:fld>
            <a:endParaRPr lang="pl-PL" dirty="0"/>
          </a:p>
        </p:txBody>
      </p:sp>
      <p:sp>
        <p:nvSpPr>
          <p:cNvPr id="214" name="Numer slajdu — symbol zastępczy 213"/>
          <p:cNvSpPr>
            <a:spLocks noGrp="1"/>
          </p:cNvSpPr>
          <p:nvPr>
            <p:ph type="sldNum" sz="quarter" idx="12"/>
          </p:nvPr>
        </p:nvSpPr>
        <p:spPr/>
        <p:txBody>
          <a:bodyPr rtlCol="0"/>
          <a:lstStyle/>
          <a:p>
            <a:pPr rtl="0"/>
            <a:fld id="{E31375A4-56A4-47D6-9801-1991572033F7}" type="slidenum">
              <a:rPr lang="pl-PL" noProof="0" smtClean="0"/>
              <a:pPr/>
              <a:t>‹#›</a:t>
            </a:fld>
            <a:endParaRPr lang="pl-PL" noProof="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upa 8"/>
          <p:cNvGrpSpPr/>
          <p:nvPr userDrawn="1"/>
        </p:nvGrpSpPr>
        <p:grpSpPr bwMode="hidden">
          <a:xfrm>
            <a:off x="-1" y="0"/>
            <a:ext cx="12192002" cy="6858000"/>
            <a:chOff x="-1" y="0"/>
            <a:chExt cx="12192002" cy="6858000"/>
          </a:xfrm>
        </p:grpSpPr>
        <p:cxnSp>
          <p:nvCxnSpPr>
            <p:cNvPr id="10" name="Łącznik prosty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Łącznik prosty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Łącznik prosty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Łącznik prosty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Łącznik prosty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Łącznik prosty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Łącznik prosty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Łącznik prosty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Łącznik prosty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Łącznik prosty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Łącznik prosty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Łącznik prosty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Łącznik prosty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Łącznik prosty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Łącznik prosty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upa 25"/>
            <p:cNvGrpSpPr/>
            <p:nvPr userDrawn="1"/>
          </p:nvGrpSpPr>
          <p:grpSpPr bwMode="hidden">
            <a:xfrm>
              <a:off x="-1" y="0"/>
              <a:ext cx="12192001" cy="6858000"/>
              <a:chOff x="-1" y="0"/>
              <a:chExt cx="12192001" cy="6858000"/>
            </a:xfrm>
          </p:grpSpPr>
          <p:cxnSp>
            <p:nvCxnSpPr>
              <p:cNvPr id="44" name="Łącznik prosty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Łącznik prosty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Łącznik prosty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Łącznik prosty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Łącznik prosty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upa 48"/>
              <p:cNvGrpSpPr/>
              <p:nvPr/>
            </p:nvGrpSpPr>
            <p:grpSpPr bwMode="hidden">
              <a:xfrm>
                <a:off x="6327885" y="0"/>
                <a:ext cx="5864115" cy="5898673"/>
                <a:chOff x="6327885" y="0"/>
                <a:chExt cx="5864115" cy="5898673"/>
              </a:xfrm>
            </p:grpSpPr>
            <p:cxnSp>
              <p:nvCxnSpPr>
                <p:cNvPr id="55" name="Łącznik prosty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Łącznik prosty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Łącznik prosty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Łącznik prosty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Łącznik prosty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Łącznik prosty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Łącznik prosty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Łącznik prosty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Łącznik prosty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Łącznik prosty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upa 26"/>
            <p:cNvGrpSpPr/>
            <p:nvPr userDrawn="1"/>
          </p:nvGrpSpPr>
          <p:grpSpPr bwMode="hidden">
            <a:xfrm flipH="1">
              <a:off x="0" y="0"/>
              <a:ext cx="12192001" cy="6858000"/>
              <a:chOff x="-1" y="0"/>
              <a:chExt cx="12192001" cy="6858000"/>
            </a:xfrm>
          </p:grpSpPr>
          <p:cxnSp>
            <p:nvCxnSpPr>
              <p:cNvPr id="28" name="Łącznik prosty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Łącznik prosty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Łącznik prosty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Łącznik prosty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Łącznik prosty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upa 32"/>
              <p:cNvGrpSpPr/>
              <p:nvPr/>
            </p:nvGrpSpPr>
            <p:grpSpPr bwMode="hidden">
              <a:xfrm>
                <a:off x="6327885" y="0"/>
                <a:ext cx="5864115" cy="5898673"/>
                <a:chOff x="6327885" y="0"/>
                <a:chExt cx="5864115" cy="5898673"/>
              </a:xfrm>
            </p:grpSpPr>
            <p:cxnSp>
              <p:nvCxnSpPr>
                <p:cNvPr id="39" name="Łącznik prosty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Łącznik prosty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Łącznik prosty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Łącznik prosty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Łącznik prosty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Łącznik prosty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Łącznik prosty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Łącznik prosty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Łącznik prosty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Łącznik prosty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Prostokąt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sp>
        <p:nvSpPr>
          <p:cNvPr id="2" name="Tytuł 1"/>
          <p:cNvSpPr>
            <a:spLocks noGrp="1"/>
          </p:cNvSpPr>
          <p:nvPr>
            <p:ph type="title" hasCustomPrompt="1"/>
          </p:nvPr>
        </p:nvSpPr>
        <p:spPr>
          <a:xfrm>
            <a:off x="7913152" y="571500"/>
            <a:ext cx="3657600" cy="2197100"/>
          </a:xfrm>
        </p:spPr>
        <p:txBody>
          <a:bodyPr rtlCol="0" anchor="b">
            <a:normAutofit/>
          </a:bodyPr>
          <a:lstStyle>
            <a:lvl1pPr>
              <a:defRPr sz="2600">
                <a:solidFill>
                  <a:schemeClr val="bg1"/>
                </a:solidFill>
              </a:defRPr>
            </a:lvl1pPr>
          </a:lstStyle>
          <a:p>
            <a:pPr rtl="0"/>
            <a:r>
              <a:rPr lang="pl-PL" noProof="0"/>
              <a:t>Kliknij, aby edytować styl wzorca tytułu</a:t>
            </a:r>
          </a:p>
        </p:txBody>
      </p:sp>
      <p:sp>
        <p:nvSpPr>
          <p:cNvPr id="3" name="Zawartość — symbol zastępczy 2"/>
          <p:cNvSpPr>
            <a:spLocks noGrp="1"/>
          </p:cNvSpPr>
          <p:nvPr>
            <p:ph idx="1"/>
          </p:nvPr>
        </p:nvSpPr>
        <p:spPr>
          <a:xfrm>
            <a:off x="543197" y="571500"/>
            <a:ext cx="6217920" cy="5715000"/>
          </a:xfrm>
        </p:spPr>
        <p:txBody>
          <a:bodyPr rtlCol="0">
            <a:normAutofit/>
          </a:bodyPr>
          <a:lstStyle>
            <a:lvl1pPr rtl="0">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endParaRPr lang="pl-PL" noProof="0" dirty="0"/>
          </a:p>
        </p:txBody>
      </p:sp>
      <p:sp>
        <p:nvSpPr>
          <p:cNvPr id="4" name="Tekst — symbol zastępczy 3"/>
          <p:cNvSpPr>
            <a:spLocks noGrp="1"/>
          </p:cNvSpPr>
          <p:nvPr>
            <p:ph type="body" sz="half" idx="2"/>
          </p:nvPr>
        </p:nvSpPr>
        <p:spPr>
          <a:xfrm>
            <a:off x="7913152" y="2995012"/>
            <a:ext cx="3657600" cy="2285950"/>
          </a:xfrm>
        </p:spPr>
        <p:txBody>
          <a:bodyPr rtlCol="0">
            <a:normAutofit/>
          </a:bodyPr>
          <a:lstStyle>
            <a:lvl1pPr marL="0" indent="0" rtl="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l-PL" noProof="0"/>
              <a:t>Kliknij, aby edytować style wzorca tekstu</a:t>
            </a:r>
          </a:p>
        </p:txBody>
      </p:sp>
      <p:cxnSp>
        <p:nvCxnSpPr>
          <p:cNvPr id="60" name="Łącznik prosty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topka — symbol zastępczy 5"/>
          <p:cNvSpPr>
            <a:spLocks noGrp="1"/>
          </p:cNvSpPr>
          <p:nvPr>
            <p:ph type="ftr" sz="quarter" idx="11"/>
          </p:nvPr>
        </p:nvSpPr>
        <p:spPr/>
        <p:txBody>
          <a:bodyPr rtlCol="0"/>
          <a:lstStyle/>
          <a:p>
            <a:pPr rtl="0"/>
            <a:r>
              <a:rPr lang="pl-PL" noProof="0"/>
              <a:t>Dodaj stopkę</a:t>
            </a:r>
          </a:p>
        </p:txBody>
      </p:sp>
      <p:sp>
        <p:nvSpPr>
          <p:cNvPr id="5" name="Data — symbol zastępczy 4"/>
          <p:cNvSpPr>
            <a:spLocks noGrp="1"/>
          </p:cNvSpPr>
          <p:nvPr>
            <p:ph type="dt" sz="half" idx="10"/>
          </p:nvPr>
        </p:nvSpPr>
        <p:spPr/>
        <p:txBody>
          <a:bodyPr rtlCol="0"/>
          <a:lstStyle>
            <a:lvl1pPr>
              <a:defRPr>
                <a:solidFill>
                  <a:schemeClr val="bg1"/>
                </a:solidFill>
              </a:defRPr>
            </a:lvl1pPr>
          </a:lstStyle>
          <a:p>
            <a:fld id="{BCE2E449-FA09-4791-AF38-A83448FE51DA}" type="datetime1">
              <a:rPr lang="pl-PL" smtClean="0"/>
              <a:pPr/>
              <a:t>22.11.2022</a:t>
            </a:fld>
            <a:endParaRPr lang="pl-PL" dirty="0"/>
          </a:p>
        </p:txBody>
      </p:sp>
      <p:sp>
        <p:nvSpPr>
          <p:cNvPr id="8" name="Numer slajdu — symbol zastępczy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pl-PL" noProof="0" smtClean="0"/>
              <a:pPr/>
              <a:t>‹#›</a:t>
            </a:fld>
            <a:endParaRPr lang="pl-PL" noProof="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upa 7"/>
          <p:cNvGrpSpPr/>
          <p:nvPr/>
        </p:nvGrpSpPr>
        <p:grpSpPr bwMode="hidden">
          <a:xfrm>
            <a:off x="-1" y="0"/>
            <a:ext cx="12192002" cy="6858000"/>
            <a:chOff x="-1" y="0"/>
            <a:chExt cx="12192002" cy="6858000"/>
          </a:xfrm>
        </p:grpSpPr>
        <p:cxnSp>
          <p:nvCxnSpPr>
            <p:cNvPr id="9" name="Łącznik prosty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Łącznik prosty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Łącznik prosty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Łącznik prosty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Łącznik prosty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Łącznik prosty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Łącznik prosty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Łącznik prosty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Łącznik prosty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Łącznik prosty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Łącznik prosty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Łącznik prosty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Łącznik prosty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Łącznik prosty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Łącznik prosty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upa 24"/>
            <p:cNvGrpSpPr/>
            <p:nvPr/>
          </p:nvGrpSpPr>
          <p:grpSpPr bwMode="hidden">
            <a:xfrm>
              <a:off x="-1" y="0"/>
              <a:ext cx="12192001" cy="6858000"/>
              <a:chOff x="-1" y="0"/>
              <a:chExt cx="12192001" cy="6858000"/>
            </a:xfrm>
          </p:grpSpPr>
          <p:cxnSp>
            <p:nvCxnSpPr>
              <p:cNvPr id="43" name="Łącznik prosty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Łącznik prosty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Łącznik prosty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Łącznik prosty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Łącznik prosty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upa 47"/>
              <p:cNvGrpSpPr/>
              <p:nvPr/>
            </p:nvGrpSpPr>
            <p:grpSpPr bwMode="hidden">
              <a:xfrm>
                <a:off x="6327885" y="0"/>
                <a:ext cx="5864115" cy="5898673"/>
                <a:chOff x="6327885" y="0"/>
                <a:chExt cx="5864115" cy="5898673"/>
              </a:xfrm>
            </p:grpSpPr>
            <p:cxnSp>
              <p:nvCxnSpPr>
                <p:cNvPr id="54" name="Łącznik prosty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Łącznik prosty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Łącznik prosty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Łącznik prosty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Łącznik prosty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Łącznik prosty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Łącznik prosty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Łącznik prosty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Łącznik prosty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Łącznik prosty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upa 25"/>
            <p:cNvGrpSpPr/>
            <p:nvPr/>
          </p:nvGrpSpPr>
          <p:grpSpPr bwMode="hidden">
            <a:xfrm flipH="1">
              <a:off x="0" y="0"/>
              <a:ext cx="12192001" cy="6858000"/>
              <a:chOff x="-1" y="0"/>
              <a:chExt cx="12192001" cy="6858000"/>
            </a:xfrm>
          </p:grpSpPr>
          <p:cxnSp>
            <p:nvCxnSpPr>
              <p:cNvPr id="27" name="Łącznik prosty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Łącznik prosty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Łącznik prosty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Łącznik prosty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Łącznik prosty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upa 31"/>
              <p:cNvGrpSpPr/>
              <p:nvPr/>
            </p:nvGrpSpPr>
            <p:grpSpPr bwMode="hidden">
              <a:xfrm>
                <a:off x="6327885" y="0"/>
                <a:ext cx="5864115" cy="5898673"/>
                <a:chOff x="6327885" y="0"/>
                <a:chExt cx="5864115" cy="5898673"/>
              </a:xfrm>
            </p:grpSpPr>
            <p:cxnSp>
              <p:nvCxnSpPr>
                <p:cNvPr id="38" name="Łącznik prosty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Łącznik prosty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Łącznik prosty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Łącznik prosty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Łącznik prosty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Łącznik prosty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Łącznik prosty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Łącznik prosty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Łącznik prosty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Łącznik prosty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Prostokąt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cxnSp>
        <p:nvCxnSpPr>
          <p:cNvPr id="59" name="Łącznik prosty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ytuł 1"/>
          <p:cNvSpPr>
            <a:spLocks noGrp="1"/>
          </p:cNvSpPr>
          <p:nvPr>
            <p:ph type="title" hasCustomPrompt="1"/>
          </p:nvPr>
        </p:nvSpPr>
        <p:spPr>
          <a:xfrm>
            <a:off x="7909560" y="576072"/>
            <a:ext cx="3657600" cy="2194560"/>
          </a:xfrm>
        </p:spPr>
        <p:txBody>
          <a:bodyPr rtlCol="0" anchor="b">
            <a:normAutofit/>
          </a:bodyPr>
          <a:lstStyle>
            <a:lvl1pPr>
              <a:defRPr sz="2600">
                <a:solidFill>
                  <a:schemeClr val="bg1"/>
                </a:solidFill>
              </a:defRPr>
            </a:lvl1pPr>
          </a:lstStyle>
          <a:p>
            <a:pPr rtl="0"/>
            <a:r>
              <a:rPr lang="pl-PL" noProof="0"/>
              <a:t>Kliknij, aby edytować styl wzorca tytułu</a:t>
            </a:r>
          </a:p>
        </p:txBody>
      </p:sp>
      <p:sp>
        <p:nvSpPr>
          <p:cNvPr id="3" name="Obraz — symbol zastępczy 2" descr="Pusty symbol zastępczy pozwalający dodać obraz. Kliknij symbol zastępczy i wybierz obraz, który chcesz dodać."/>
          <p:cNvSpPr>
            <a:spLocks noGrp="1"/>
          </p:cNvSpPr>
          <p:nvPr>
            <p:ph type="pic" idx="1"/>
          </p:nvPr>
        </p:nvSpPr>
        <p:spPr>
          <a:xfrm>
            <a:off x="4412" y="-159"/>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l-PL" noProof="0"/>
              <a:t>Kliknij ikonę, aby dodać obraz</a:t>
            </a:r>
          </a:p>
        </p:txBody>
      </p:sp>
      <p:sp>
        <p:nvSpPr>
          <p:cNvPr id="4" name="Tekst — symbol zastępczy 3"/>
          <p:cNvSpPr>
            <a:spLocks noGrp="1"/>
          </p:cNvSpPr>
          <p:nvPr>
            <p:ph type="body" sz="half" idx="2"/>
          </p:nvPr>
        </p:nvSpPr>
        <p:spPr>
          <a:xfrm>
            <a:off x="7909560" y="2999232"/>
            <a:ext cx="3657600" cy="2286000"/>
          </a:xfrm>
        </p:spPr>
        <p:txBody>
          <a:bodyPr rtlCol="0"/>
          <a:lstStyle>
            <a:lvl1pPr marL="0" indent="0" rtl="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l-PL" noProof="0"/>
              <a:t>Kliknij, aby edytować style wzorca tekstu</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upa 95"/>
          <p:cNvGrpSpPr/>
          <p:nvPr userDrawn="1"/>
        </p:nvGrpSpPr>
        <p:grpSpPr bwMode="hidden">
          <a:xfrm>
            <a:off x="-1" y="-195943"/>
            <a:ext cx="12192002" cy="6858000"/>
            <a:chOff x="-1" y="0"/>
            <a:chExt cx="12192002" cy="6858000"/>
          </a:xfrm>
        </p:grpSpPr>
        <p:cxnSp>
          <p:nvCxnSpPr>
            <p:cNvPr id="97" name="Łącznik prosty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Łącznik prosty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Łącznik prosty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Łącznik prosty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Łącznik prosty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Łącznik prosty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Łącznik prosty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Łącznik prosty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Łącznik prosty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Łącznik prosty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Łącznik prosty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Łącznik prosty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Łącznik prosty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Łącznik prosty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Łącznik prosty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Łącznik prosty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upa 112"/>
            <p:cNvGrpSpPr/>
            <p:nvPr userDrawn="1"/>
          </p:nvGrpSpPr>
          <p:grpSpPr bwMode="hidden">
            <a:xfrm>
              <a:off x="-1" y="0"/>
              <a:ext cx="12192001" cy="6858000"/>
              <a:chOff x="-1" y="0"/>
              <a:chExt cx="12192001" cy="6858000"/>
            </a:xfrm>
          </p:grpSpPr>
          <p:cxnSp>
            <p:nvCxnSpPr>
              <p:cNvPr id="131" name="Łącznik prosty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Łącznik prosty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Łącznik prosty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Łącznik prosty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Łącznik prosty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upa 135"/>
              <p:cNvGrpSpPr/>
              <p:nvPr/>
            </p:nvGrpSpPr>
            <p:grpSpPr bwMode="hidden">
              <a:xfrm>
                <a:off x="6327885" y="0"/>
                <a:ext cx="5864115" cy="5898673"/>
                <a:chOff x="6327885" y="0"/>
                <a:chExt cx="5864115" cy="5898673"/>
              </a:xfrm>
            </p:grpSpPr>
            <p:cxnSp>
              <p:nvCxnSpPr>
                <p:cNvPr id="142" name="Łącznik prosty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Łącznik prosty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Łącznik prosty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Łącznik prosty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Łącznik prosty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Łącznik prosty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Łącznik prosty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Łącznik prosty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Łącznik prosty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Łącznik prosty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upa 113"/>
            <p:cNvGrpSpPr/>
            <p:nvPr userDrawn="1"/>
          </p:nvGrpSpPr>
          <p:grpSpPr bwMode="hidden">
            <a:xfrm flipH="1">
              <a:off x="0" y="0"/>
              <a:ext cx="12192001" cy="6858000"/>
              <a:chOff x="-1" y="0"/>
              <a:chExt cx="12192001" cy="6858000"/>
            </a:xfrm>
          </p:grpSpPr>
          <p:cxnSp>
            <p:nvCxnSpPr>
              <p:cNvPr id="115" name="Łącznik prosty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Łącznik prosty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Łącznik prosty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Łącznik prosty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Łącznik prosty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upa 119"/>
              <p:cNvGrpSpPr/>
              <p:nvPr/>
            </p:nvGrpSpPr>
            <p:grpSpPr bwMode="hidden">
              <a:xfrm>
                <a:off x="6327885" y="0"/>
                <a:ext cx="5864115" cy="5898673"/>
                <a:chOff x="6327885" y="0"/>
                <a:chExt cx="5864115" cy="5898673"/>
              </a:xfrm>
            </p:grpSpPr>
            <p:cxnSp>
              <p:nvCxnSpPr>
                <p:cNvPr id="126" name="Łącznik prosty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Łącznik prosty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Łącznik prosty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Łącznik prosty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Łącznik prosty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Łącznik prosty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Łącznik prosty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Łącznik prosty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Łącznik prosty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Łącznik prosty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ytuł — symbol zastępczy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pl-PL" noProof="0"/>
              <a:t>Kliknij, aby edytować styl wzorca tytułu</a:t>
            </a:r>
          </a:p>
        </p:txBody>
      </p:sp>
      <p:sp>
        <p:nvSpPr>
          <p:cNvPr id="3" name="Tekst — symbol zastępczy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pl-PL" noProof="0" dirty="0"/>
              <a:t>Edytuj style wzorca tekstu</a:t>
            </a:r>
          </a:p>
          <a:p>
            <a:pPr lvl="1" rtl="0"/>
            <a:r>
              <a:rPr lang="pl-PL" noProof="0" dirty="0"/>
              <a:t>Drugi poziom</a:t>
            </a:r>
          </a:p>
          <a:p>
            <a:pPr lvl="2" rtl="0"/>
            <a:r>
              <a:rPr lang="pl-PL" noProof="0" dirty="0"/>
              <a:t>Trzeci poziom</a:t>
            </a:r>
          </a:p>
          <a:p>
            <a:pPr lvl="3" rtl="0"/>
            <a:r>
              <a:rPr lang="pl-PL" noProof="0" dirty="0"/>
              <a:t>Czwarty poziom</a:t>
            </a:r>
          </a:p>
          <a:p>
            <a:pPr lvl="4" rtl="0"/>
            <a:r>
              <a:rPr lang="pl-PL" noProof="0" dirty="0"/>
              <a:t>Piąty poziom</a:t>
            </a:r>
          </a:p>
        </p:txBody>
      </p:sp>
      <p:cxnSp>
        <p:nvCxnSpPr>
          <p:cNvPr id="148" name="Łącznik prosty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topka — symbol zastępczy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pPr rtl="0"/>
            <a:r>
              <a:rPr lang="pl-PL" noProof="0"/>
              <a:t>Dodaj stopkę</a:t>
            </a:r>
          </a:p>
        </p:txBody>
      </p:sp>
      <p:sp>
        <p:nvSpPr>
          <p:cNvPr id="4" name="Data — symbol zastępczy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7465ED12-3D75-43E0-9D6D-9FB5D68B824D}" type="datetime1">
              <a:rPr lang="pl-PL" smtClean="0"/>
              <a:pPr/>
              <a:t>22.11.2022</a:t>
            </a:fld>
            <a:endParaRPr lang="pl-PL" dirty="0"/>
          </a:p>
        </p:txBody>
      </p:sp>
      <p:sp>
        <p:nvSpPr>
          <p:cNvPr id="6" name="Numer slajdu — symbol zastępczy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E31375A4-56A4-47D6-9801-1991572033F7}" type="slidenum">
              <a:rPr lang="pl-PL" noProof="0" smtClean="0"/>
              <a:pPr/>
              <a:t>‹#›</a:t>
            </a:fld>
            <a:endParaRPr lang="pl-PL" noProof="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293845" y="1180730"/>
            <a:ext cx="9604310" cy="3453414"/>
          </a:xfrm>
        </p:spPr>
        <p:txBody>
          <a:bodyPr rtlCol="0">
            <a:noAutofit/>
          </a:bodyPr>
          <a:lstStyle/>
          <a:p>
            <a:pPr rtl="0"/>
            <a:r>
              <a:rPr lang="pl-PL" sz="4800" dirty="0"/>
              <a:t>Przygotowanie i porównanie </a:t>
            </a:r>
            <a:r>
              <a:rPr lang="pl-PL" sz="4800" dirty="0" err="1"/>
              <a:t>architektur</a:t>
            </a:r>
            <a:r>
              <a:rPr lang="pl-PL" sz="4800" dirty="0"/>
              <a:t> rozwiązujących problem predykcji odpowiedzi   klienta oraz inwestygacja wpływu </a:t>
            </a:r>
            <a:r>
              <a:rPr lang="pl-PL" sz="4800" dirty="0" err="1"/>
              <a:t>pruningu</a:t>
            </a:r>
            <a:r>
              <a:rPr lang="pl-PL" sz="4800" dirty="0"/>
              <a:t> na jakość rozwiązania</a:t>
            </a:r>
          </a:p>
        </p:txBody>
      </p:sp>
      <p:sp>
        <p:nvSpPr>
          <p:cNvPr id="3" name="Podtytuł 2"/>
          <p:cNvSpPr>
            <a:spLocks noGrp="1"/>
          </p:cNvSpPr>
          <p:nvPr>
            <p:ph type="subTitle" idx="1"/>
          </p:nvPr>
        </p:nvSpPr>
        <p:spPr/>
        <p:txBody>
          <a:bodyPr rtlCol="0"/>
          <a:lstStyle/>
          <a:p>
            <a:pPr rtl="0"/>
            <a:r>
              <a:rPr lang="pl-PL" dirty="0" err="1"/>
              <a:t>Yurii</a:t>
            </a:r>
            <a:r>
              <a:rPr lang="pl-PL" dirty="0"/>
              <a:t> Titov</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dirty="0"/>
              <a:t>Analiza osobowości klienta</a:t>
            </a:r>
          </a:p>
        </p:txBody>
      </p:sp>
      <p:sp>
        <p:nvSpPr>
          <p:cNvPr id="3" name="Zawartość — symbol zastępczy 2"/>
          <p:cNvSpPr>
            <a:spLocks noGrp="1"/>
          </p:cNvSpPr>
          <p:nvPr>
            <p:ph idx="1"/>
          </p:nvPr>
        </p:nvSpPr>
        <p:spPr/>
        <p:txBody>
          <a:bodyPr rtlCol="0"/>
          <a:lstStyle/>
          <a:p>
            <a:pPr marL="0" indent="0" rtl="0">
              <a:buNone/>
            </a:pPr>
            <a:r>
              <a:rPr lang="pl-PL" dirty="0"/>
              <a:t>Analiza osobowości klienta to szczegółowa analiza idealnych klientów firmy. Pomaga biznesowi lepiej zrozumieć swoich klientów i ułatwia im modyfikowanie produktów zgodnie ze specyficznymi potrzebami i preferencjami różnych typów klientów.</a:t>
            </a:r>
          </a:p>
          <a:p>
            <a:pPr marL="0" indent="0" rtl="0">
              <a:buNone/>
            </a:pPr>
            <a:r>
              <a:rPr lang="pl-PL" dirty="0"/>
              <a:t>Na przykład, zamiast wydawać pieniądze na sprzedaż nowego produktu każdemu klientowi w bazie danych firmy, firma może przeanalizować, który segment klientów z największym prawdopodobieństwem kupi produkt, a następnie sprzedać produkt tylko w tym konkretnym segmencie.</a:t>
            </a:r>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65BEEC8-620A-2D47-59DA-489909E96B6D}"/>
              </a:ext>
            </a:extLst>
          </p:cNvPr>
          <p:cNvSpPr>
            <a:spLocks noGrp="1"/>
          </p:cNvSpPr>
          <p:nvPr>
            <p:ph type="title"/>
          </p:nvPr>
        </p:nvSpPr>
        <p:spPr>
          <a:xfrm>
            <a:off x="7913152" y="571500"/>
            <a:ext cx="3657600" cy="2197100"/>
          </a:xfrm>
        </p:spPr>
        <p:txBody>
          <a:bodyPr anchor="b">
            <a:normAutofit/>
          </a:bodyPr>
          <a:lstStyle/>
          <a:p>
            <a:r>
              <a:rPr lang="pl-PL" dirty="0"/>
              <a:t>Co to jest </a:t>
            </a:r>
            <a:r>
              <a:rPr lang="pl-PL" dirty="0" err="1"/>
              <a:t>pruning</a:t>
            </a:r>
            <a:r>
              <a:rPr lang="pl-PL" dirty="0"/>
              <a:t>?</a:t>
            </a:r>
          </a:p>
        </p:txBody>
      </p:sp>
      <p:pic>
        <p:nvPicPr>
          <p:cNvPr id="5" name="Symbol zastępczy zawartości 7">
            <a:extLst>
              <a:ext uri="{FF2B5EF4-FFF2-40B4-BE49-F238E27FC236}">
                <a16:creationId xmlns:a16="http://schemas.microsoft.com/office/drawing/2014/main" id="{B736DFED-C698-A11E-0B6A-4336B1DF5911}"/>
              </a:ext>
            </a:extLst>
          </p:cNvPr>
          <p:cNvPicPr>
            <a:picLocks noChangeAspect="1"/>
          </p:cNvPicPr>
          <p:nvPr/>
        </p:nvPicPr>
        <p:blipFill>
          <a:blip r:embed="rId2"/>
          <a:stretch>
            <a:fillRect/>
          </a:stretch>
        </p:blipFill>
        <p:spPr>
          <a:xfrm>
            <a:off x="543197" y="1641348"/>
            <a:ext cx="6217920" cy="3575304"/>
          </a:xfrm>
          <a:prstGeom prst="rect">
            <a:avLst/>
          </a:prstGeom>
          <a:noFill/>
        </p:spPr>
      </p:pic>
      <p:sp>
        <p:nvSpPr>
          <p:cNvPr id="3" name="Symbol zastępczy zawartości 2">
            <a:extLst>
              <a:ext uri="{FF2B5EF4-FFF2-40B4-BE49-F238E27FC236}">
                <a16:creationId xmlns:a16="http://schemas.microsoft.com/office/drawing/2014/main" id="{5501AC07-26BA-3A82-6C2F-2C16F62B59F3}"/>
              </a:ext>
            </a:extLst>
          </p:cNvPr>
          <p:cNvSpPr>
            <a:spLocks noGrp="1"/>
          </p:cNvSpPr>
          <p:nvPr>
            <p:ph type="body" sz="half" idx="2"/>
          </p:nvPr>
        </p:nvSpPr>
        <p:spPr>
          <a:xfrm>
            <a:off x="7913152" y="2995012"/>
            <a:ext cx="3657600" cy="2285950"/>
          </a:xfrm>
        </p:spPr>
        <p:txBody>
          <a:bodyPr>
            <a:normAutofit/>
          </a:bodyPr>
          <a:lstStyle/>
          <a:p>
            <a:r>
              <a:rPr lang="pl-PL" dirty="0" err="1"/>
              <a:t>Pruning</a:t>
            </a:r>
            <a:r>
              <a:rPr lang="pl-PL" dirty="0"/>
              <a:t> to proces usuwania parametrów z sieci neuronowej, który może obejmować usuwanie poszczególnych parametrów lub grup parametrów, takich jak neurony. Pomysł polega na tym, że wśród wielu parametrów w sieci niektóre są nadmiarowe i nie wnoszą zbyt wiele do wyników.</a:t>
            </a:r>
          </a:p>
        </p:txBody>
      </p:sp>
    </p:spTree>
    <p:extLst>
      <p:ext uri="{BB962C8B-B14F-4D97-AF65-F5344CB8AC3E}">
        <p14:creationId xmlns:p14="http://schemas.microsoft.com/office/powerpoint/2010/main" val="814991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dirty="0"/>
              <a:t>Zadanie</a:t>
            </a:r>
          </a:p>
        </p:txBody>
      </p:sp>
      <p:sp>
        <p:nvSpPr>
          <p:cNvPr id="4" name="pole tekstowe 3">
            <a:extLst>
              <a:ext uri="{FF2B5EF4-FFF2-40B4-BE49-F238E27FC236}">
                <a16:creationId xmlns:a16="http://schemas.microsoft.com/office/drawing/2014/main" id="{9DD32B68-0814-4EB7-EC2A-2755880FE1C5}"/>
              </a:ext>
            </a:extLst>
          </p:cNvPr>
          <p:cNvSpPr txBox="1"/>
          <p:nvPr/>
        </p:nvSpPr>
        <p:spPr>
          <a:xfrm>
            <a:off x="1295400" y="1917577"/>
            <a:ext cx="9828320" cy="3416320"/>
          </a:xfrm>
          <a:prstGeom prst="rect">
            <a:avLst/>
          </a:prstGeom>
          <a:noFill/>
        </p:spPr>
        <p:txBody>
          <a:bodyPr wrap="square" rtlCol="0">
            <a:spAutoFit/>
          </a:bodyPr>
          <a:lstStyle/>
          <a:p>
            <a:r>
              <a:rPr lang="pl-PL" i="1" dirty="0"/>
              <a:t>W przedstawionym niżej </a:t>
            </a:r>
            <a:r>
              <a:rPr lang="pl-PL" i="1" dirty="0" err="1"/>
              <a:t>datasecie</a:t>
            </a:r>
            <a:r>
              <a:rPr lang="pl-PL" i="1" dirty="0"/>
              <a:t>, kolumna „</a:t>
            </a:r>
            <a:r>
              <a:rPr lang="pl-PL" i="1" dirty="0" err="1"/>
              <a:t>Response</a:t>
            </a:r>
            <a:r>
              <a:rPr lang="pl-PL" i="1" dirty="0"/>
              <a:t>” oznacza, czy certyfikowany klient zaakceptował ofertę w ostatniej kampanii. Powstaje więc pytanie, czy możemy wykorzystać odpowiedzi niektórych klientów na tę kampanię, aby przewidzieć reakcje kogoś innego? Jeśli uda nam się to osiągnąć, firma mogłaby promować kampanię wśród klientów, którzy są bardziej skłonni do przyjęcia oferty, co może pomóc w stworzeniu bardziej efektywnego planu marketingowego.</a:t>
            </a:r>
          </a:p>
          <a:p>
            <a:endParaRPr lang="pl-PL" dirty="0"/>
          </a:p>
          <a:p>
            <a:endParaRPr lang="pl-PL" dirty="0"/>
          </a:p>
          <a:p>
            <a:pPr marL="285750" indent="-285750">
              <a:buFontTx/>
              <a:buChar char="-"/>
            </a:pPr>
            <a:r>
              <a:rPr lang="pl-PL" dirty="0"/>
              <a:t>Stworzenie </a:t>
            </a:r>
            <a:r>
              <a:rPr lang="pl-PL" dirty="0" err="1"/>
              <a:t>architektur</a:t>
            </a:r>
            <a:r>
              <a:rPr lang="pl-PL" dirty="0"/>
              <a:t> sieci neuronowych, przewidujących odpowiedź klienta na kolejną ofertę (kupuję/nie kupuję) na podstawie informacji o kliencie oraz jego wcześniejszych zakupach</a:t>
            </a:r>
          </a:p>
          <a:p>
            <a:pPr marL="285750" indent="-285750">
              <a:buFontTx/>
              <a:buChar char="-"/>
            </a:pPr>
            <a:r>
              <a:rPr lang="pl-PL" dirty="0"/>
              <a:t>Sprawdzenie wpływu </a:t>
            </a:r>
            <a:r>
              <a:rPr lang="pl-PL" dirty="0" err="1"/>
              <a:t>pruningu</a:t>
            </a:r>
            <a:r>
              <a:rPr lang="pl-PL" dirty="0"/>
              <a:t> na jakość rozwiązania</a:t>
            </a:r>
          </a:p>
        </p:txBody>
      </p:sp>
    </p:spTree>
    <p:extLst>
      <p:ext uri="{BB962C8B-B14F-4D97-AF65-F5344CB8AC3E}">
        <p14:creationId xmlns:p14="http://schemas.microsoft.com/office/powerpoint/2010/main" val="45273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CCAFF22-4154-0C06-746D-D35B6146801B}"/>
              </a:ext>
            </a:extLst>
          </p:cNvPr>
          <p:cNvSpPr txBox="1">
            <a:spLocks/>
          </p:cNvSpPr>
          <p:nvPr/>
        </p:nvSpPr>
        <p:spPr>
          <a:xfrm>
            <a:off x="1295400" y="719090"/>
            <a:ext cx="9601200" cy="577050"/>
          </a:xfrm>
          <a:prstGeom prst="rect">
            <a:avLst/>
          </a:prstGeom>
        </p:spPr>
        <p:txBody>
          <a:bodyPr rtlCol="0"/>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endParaRPr lang="pl-PL" dirty="0"/>
          </a:p>
          <a:p>
            <a:endParaRPr lang="pl-PL" dirty="0"/>
          </a:p>
          <a:p>
            <a:endParaRPr lang="pl-PL" dirty="0"/>
          </a:p>
          <a:p>
            <a:r>
              <a:rPr lang="pl-PL" dirty="0" err="1"/>
              <a:t>Wejsćie</a:t>
            </a:r>
            <a:r>
              <a:rPr lang="pl-PL" dirty="0"/>
              <a:t>:</a:t>
            </a:r>
          </a:p>
          <a:p>
            <a:endParaRPr lang="pl-PL" sz="2000" b="0" dirty="0"/>
          </a:p>
        </p:txBody>
      </p:sp>
      <p:sp>
        <p:nvSpPr>
          <p:cNvPr id="3" name="pole tekstowe 2">
            <a:extLst>
              <a:ext uri="{FF2B5EF4-FFF2-40B4-BE49-F238E27FC236}">
                <a16:creationId xmlns:a16="http://schemas.microsoft.com/office/drawing/2014/main" id="{1BF2C914-ADB3-3274-0942-A8E5FE2C342E}"/>
              </a:ext>
            </a:extLst>
          </p:cNvPr>
          <p:cNvSpPr txBox="1"/>
          <p:nvPr/>
        </p:nvSpPr>
        <p:spPr>
          <a:xfrm>
            <a:off x="1295400" y="1500327"/>
            <a:ext cx="9601200" cy="2308324"/>
          </a:xfrm>
          <a:prstGeom prst="rect">
            <a:avLst/>
          </a:prstGeom>
          <a:noFill/>
        </p:spPr>
        <p:txBody>
          <a:bodyPr wrap="square" rtlCol="0">
            <a:spAutoFit/>
          </a:bodyPr>
          <a:lstStyle/>
          <a:p>
            <a:endParaRPr lang="pl-PL" dirty="0"/>
          </a:p>
          <a:p>
            <a:endParaRPr lang="pl-PL" dirty="0"/>
          </a:p>
          <a:p>
            <a:endParaRPr lang="pl-PL" dirty="0"/>
          </a:p>
          <a:p>
            <a:endParaRPr lang="pl-PL" dirty="0"/>
          </a:p>
          <a:p>
            <a:endParaRPr lang="pl-PL" dirty="0"/>
          </a:p>
          <a:p>
            <a:endParaRPr lang="pl-PL" dirty="0"/>
          </a:p>
          <a:p>
            <a:r>
              <a:rPr lang="pl-PL" dirty="0"/>
              <a:t>Dane z następującego </a:t>
            </a:r>
            <a:r>
              <a:rPr lang="pl-PL" dirty="0" err="1"/>
              <a:t>datasetu</a:t>
            </a:r>
            <a:r>
              <a:rPr lang="pl-PL" dirty="0"/>
              <a:t>: </a:t>
            </a:r>
          </a:p>
          <a:p>
            <a:r>
              <a:rPr lang="pl-PL" dirty="0"/>
              <a:t>https://www.kaggle.com/datasets/imakash3011/customer-personality-analysis</a:t>
            </a:r>
          </a:p>
        </p:txBody>
      </p:sp>
    </p:spTree>
    <p:extLst>
      <p:ext uri="{BB962C8B-B14F-4D97-AF65-F5344CB8AC3E}">
        <p14:creationId xmlns:p14="http://schemas.microsoft.com/office/powerpoint/2010/main" val="154430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2567812-00DE-845A-B0B2-138588E302D8}"/>
              </a:ext>
            </a:extLst>
          </p:cNvPr>
          <p:cNvSpPr>
            <a:spLocks noGrp="1"/>
          </p:cNvSpPr>
          <p:nvPr>
            <p:ph type="title"/>
          </p:nvPr>
        </p:nvSpPr>
        <p:spPr/>
        <p:txBody>
          <a:bodyPr/>
          <a:lstStyle/>
          <a:p>
            <a:r>
              <a:rPr lang="pl-PL" dirty="0"/>
              <a:t>Kroki do wykonania:</a:t>
            </a:r>
          </a:p>
        </p:txBody>
      </p:sp>
      <p:sp>
        <p:nvSpPr>
          <p:cNvPr id="3" name="Symbol zastępczy zawartości 2">
            <a:extLst>
              <a:ext uri="{FF2B5EF4-FFF2-40B4-BE49-F238E27FC236}">
                <a16:creationId xmlns:a16="http://schemas.microsoft.com/office/drawing/2014/main" id="{AF2ED7CD-CED4-FDF9-86F7-A200EE2EF28D}"/>
              </a:ext>
            </a:extLst>
          </p:cNvPr>
          <p:cNvSpPr>
            <a:spLocks noGrp="1"/>
          </p:cNvSpPr>
          <p:nvPr>
            <p:ph idx="1"/>
          </p:nvPr>
        </p:nvSpPr>
        <p:spPr>
          <a:xfrm>
            <a:off x="1295400" y="1963446"/>
            <a:ext cx="9601200" cy="3809999"/>
          </a:xfrm>
        </p:spPr>
        <p:txBody>
          <a:bodyPr>
            <a:normAutofit lnSpcReduction="10000"/>
          </a:bodyPr>
          <a:lstStyle/>
          <a:p>
            <a:r>
              <a:rPr lang="pl-PL" dirty="0"/>
              <a:t>Czyszczenie danych</a:t>
            </a:r>
          </a:p>
          <a:p>
            <a:r>
              <a:rPr lang="pl-PL" dirty="0"/>
              <a:t>„</a:t>
            </a:r>
            <a:r>
              <a:rPr lang="pl-PL" dirty="0" err="1"/>
              <a:t>Feature</a:t>
            </a:r>
            <a:r>
              <a:rPr lang="pl-PL" dirty="0"/>
              <a:t> </a:t>
            </a:r>
            <a:r>
              <a:rPr lang="pl-PL" dirty="0" err="1"/>
              <a:t>selection</a:t>
            </a:r>
            <a:r>
              <a:rPr lang="pl-PL" dirty="0"/>
              <a:t>”</a:t>
            </a:r>
          </a:p>
          <a:p>
            <a:r>
              <a:rPr lang="pl-PL" dirty="0"/>
              <a:t>Przygotowanie </a:t>
            </a:r>
            <a:r>
              <a:rPr lang="pl-PL" dirty="0" err="1"/>
              <a:t>architektur</a:t>
            </a:r>
            <a:endParaRPr lang="pl-PL" dirty="0"/>
          </a:p>
          <a:p>
            <a:r>
              <a:rPr lang="pl-PL" dirty="0"/>
              <a:t>Porównanie </a:t>
            </a:r>
            <a:r>
              <a:rPr lang="pl-PL" dirty="0" err="1"/>
              <a:t>architektur</a:t>
            </a:r>
            <a:endParaRPr lang="pl-PL" dirty="0"/>
          </a:p>
          <a:p>
            <a:r>
              <a:rPr lang="pl-PL" dirty="0"/>
              <a:t>Stosowanie metod </a:t>
            </a:r>
            <a:r>
              <a:rPr lang="pl-PL" dirty="0" err="1"/>
              <a:t>pruningu</a:t>
            </a:r>
            <a:r>
              <a:rPr lang="pl-PL" dirty="0"/>
              <a:t> (strukturalnego i niestrukturalnego, jednorazowego i wielokrotnego)</a:t>
            </a:r>
          </a:p>
          <a:p>
            <a:r>
              <a:rPr lang="pl-PL" dirty="0"/>
              <a:t>Ocena wpływu </a:t>
            </a:r>
            <a:r>
              <a:rPr lang="pl-PL" dirty="0" err="1"/>
              <a:t>pruningu</a:t>
            </a:r>
            <a:r>
              <a:rPr lang="pl-PL" dirty="0"/>
              <a:t> </a:t>
            </a:r>
          </a:p>
          <a:p>
            <a:r>
              <a:rPr lang="pl-PL" dirty="0"/>
              <a:t>Ewentualnie ocena różnicy między ręcznym </a:t>
            </a:r>
            <a:r>
              <a:rPr lang="pl-PL" dirty="0" err="1"/>
              <a:t>feature</a:t>
            </a:r>
            <a:r>
              <a:rPr lang="pl-PL" dirty="0"/>
              <a:t> </a:t>
            </a:r>
            <a:r>
              <a:rPr lang="pl-PL" dirty="0" err="1"/>
              <a:t>selection</a:t>
            </a:r>
            <a:r>
              <a:rPr lang="pl-PL" dirty="0"/>
              <a:t> oraz automatycznym, jako rodzajem </a:t>
            </a:r>
            <a:r>
              <a:rPr lang="pl-PL" dirty="0" err="1"/>
              <a:t>pruningu</a:t>
            </a:r>
            <a:r>
              <a:rPr lang="pl-PL" dirty="0"/>
              <a:t>.</a:t>
            </a:r>
          </a:p>
        </p:txBody>
      </p:sp>
    </p:spTree>
    <p:extLst>
      <p:ext uri="{BB962C8B-B14F-4D97-AF65-F5344CB8AC3E}">
        <p14:creationId xmlns:p14="http://schemas.microsoft.com/office/powerpoint/2010/main" val="375588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AC1565A-35A5-72A0-B960-25446ED315C5}"/>
              </a:ext>
            </a:extLst>
          </p:cNvPr>
          <p:cNvSpPr>
            <a:spLocks noGrp="1"/>
          </p:cNvSpPr>
          <p:nvPr>
            <p:ph type="title"/>
          </p:nvPr>
        </p:nvSpPr>
        <p:spPr/>
        <p:txBody>
          <a:bodyPr/>
          <a:lstStyle/>
          <a:p>
            <a:r>
              <a:rPr lang="pl-PL" dirty="0"/>
              <a:t>Metryki</a:t>
            </a:r>
          </a:p>
        </p:txBody>
      </p:sp>
      <p:sp>
        <p:nvSpPr>
          <p:cNvPr id="3" name="Symbol zastępczy zawartości 2">
            <a:extLst>
              <a:ext uri="{FF2B5EF4-FFF2-40B4-BE49-F238E27FC236}">
                <a16:creationId xmlns:a16="http://schemas.microsoft.com/office/drawing/2014/main" id="{9EDFFA68-05D7-8470-A89C-756054E03C1A}"/>
              </a:ext>
            </a:extLst>
          </p:cNvPr>
          <p:cNvSpPr>
            <a:spLocks noGrp="1"/>
          </p:cNvSpPr>
          <p:nvPr>
            <p:ph idx="1"/>
          </p:nvPr>
        </p:nvSpPr>
        <p:spPr>
          <a:xfrm>
            <a:off x="1295400" y="1981202"/>
            <a:ext cx="9601200" cy="2688452"/>
          </a:xfrm>
        </p:spPr>
        <p:txBody>
          <a:bodyPr>
            <a:normAutofit lnSpcReduction="10000"/>
          </a:bodyPr>
          <a:lstStyle/>
          <a:p>
            <a:r>
              <a:rPr lang="pl-PL" dirty="0"/>
              <a:t>Porównanie </a:t>
            </a:r>
            <a:r>
              <a:rPr lang="pl-PL" dirty="0" err="1"/>
              <a:t>architektur</a:t>
            </a:r>
            <a:r>
              <a:rPr lang="pl-PL" dirty="0"/>
              <a:t> :</a:t>
            </a:r>
          </a:p>
          <a:p>
            <a:pPr lvl="1"/>
            <a:r>
              <a:rPr lang="pl-PL" dirty="0" err="1"/>
              <a:t>Accuracy</a:t>
            </a:r>
            <a:endParaRPr lang="pl-PL" dirty="0"/>
          </a:p>
          <a:p>
            <a:pPr lvl="1"/>
            <a:r>
              <a:rPr lang="pl-PL" dirty="0"/>
              <a:t>Precision (będzie bardzo ważną metryką, wynika to z faktu, że będziemy raczej mieć więcej fałszywych pozytywów (klienci, którzy nie zareagują na marketing, ale będą oznaczeni siecią pozytywnie), niż fałszywych negatywów (klienci, którzy przyjęliby ofertę, ale nie byli oznaczeni siecią pozytywnie)</a:t>
            </a:r>
          </a:p>
          <a:p>
            <a:pPr lvl="1"/>
            <a:r>
              <a:rPr lang="pl-PL" dirty="0" err="1"/>
              <a:t>Recall</a:t>
            </a:r>
            <a:endParaRPr lang="pl-PL" dirty="0"/>
          </a:p>
          <a:p>
            <a:pPr lvl="1"/>
            <a:r>
              <a:rPr lang="pl-PL" dirty="0"/>
              <a:t>F1 </a:t>
            </a:r>
            <a:r>
              <a:rPr lang="pl-PL" dirty="0" err="1"/>
              <a:t>score</a:t>
            </a:r>
            <a:endParaRPr lang="pl-PL" dirty="0"/>
          </a:p>
          <a:p>
            <a:pPr marL="274320" lvl="1" indent="0">
              <a:buNone/>
            </a:pPr>
            <a:endParaRPr lang="pl-PL" dirty="0"/>
          </a:p>
          <a:p>
            <a:pPr marL="274320" lvl="1" indent="0">
              <a:buNone/>
            </a:pPr>
            <a:endParaRPr lang="pl-PL" dirty="0"/>
          </a:p>
        </p:txBody>
      </p:sp>
      <p:sp>
        <p:nvSpPr>
          <p:cNvPr id="4" name="Symbol zastępczy zawartości 2">
            <a:extLst>
              <a:ext uri="{FF2B5EF4-FFF2-40B4-BE49-F238E27FC236}">
                <a16:creationId xmlns:a16="http://schemas.microsoft.com/office/drawing/2014/main" id="{12A7CB09-DCB6-8376-3505-77BD321D7553}"/>
              </a:ext>
            </a:extLst>
          </p:cNvPr>
          <p:cNvSpPr txBox="1">
            <a:spLocks/>
          </p:cNvSpPr>
          <p:nvPr/>
        </p:nvSpPr>
        <p:spPr>
          <a:xfrm>
            <a:off x="1295400" y="4749553"/>
            <a:ext cx="9753600" cy="8788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pl-PL" dirty="0"/>
              <a:t>Dla porównania sieci z </a:t>
            </a:r>
            <a:r>
              <a:rPr lang="pl-PL" dirty="0" err="1"/>
              <a:t>pruningiem</a:t>
            </a:r>
            <a:r>
              <a:rPr lang="pl-PL" dirty="0"/>
              <a:t> i bez dodatkowo będziemy mierzyć czas </a:t>
            </a:r>
            <a:r>
              <a:rPr lang="pl-PL" dirty="0" err="1"/>
              <a:t>ucenia</a:t>
            </a:r>
            <a:r>
              <a:rPr lang="pl-PL" dirty="0"/>
              <a:t> się</a:t>
            </a:r>
          </a:p>
          <a:p>
            <a:pPr marL="274320" lvl="1" indent="0">
              <a:buFont typeface="Arial" pitchFamily="34" charset="0"/>
              <a:buNone/>
            </a:pPr>
            <a:endParaRPr lang="pl-PL" dirty="0"/>
          </a:p>
        </p:txBody>
      </p:sp>
    </p:spTree>
    <p:extLst>
      <p:ext uri="{BB962C8B-B14F-4D97-AF65-F5344CB8AC3E}">
        <p14:creationId xmlns:p14="http://schemas.microsoft.com/office/powerpoint/2010/main" val="748788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a:extLst>
              <a:ext uri="{FF2B5EF4-FFF2-40B4-BE49-F238E27FC236}">
                <a16:creationId xmlns:a16="http://schemas.microsoft.com/office/drawing/2014/main" id="{4B0E5447-EDE0-D78C-074D-131D59A8B3ED}"/>
              </a:ext>
            </a:extLst>
          </p:cNvPr>
          <p:cNvSpPr txBox="1"/>
          <p:nvPr/>
        </p:nvSpPr>
        <p:spPr>
          <a:xfrm>
            <a:off x="2689934" y="2467992"/>
            <a:ext cx="7510509" cy="769441"/>
          </a:xfrm>
          <a:prstGeom prst="rect">
            <a:avLst/>
          </a:prstGeom>
          <a:noFill/>
        </p:spPr>
        <p:txBody>
          <a:bodyPr wrap="square" rtlCol="0">
            <a:spAutoFit/>
          </a:bodyPr>
          <a:lstStyle/>
          <a:p>
            <a:r>
              <a:rPr lang="pl-PL" sz="4400" dirty="0"/>
              <a:t>Dziękuję za uwagę ;)</a:t>
            </a:r>
          </a:p>
        </p:txBody>
      </p:sp>
    </p:spTree>
    <p:extLst>
      <p:ext uri="{BB962C8B-B14F-4D97-AF65-F5344CB8AC3E}">
        <p14:creationId xmlns:p14="http://schemas.microsoft.com/office/powerpoint/2010/main" val="3979744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iatka rombowa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39_TF03031015.potx" id="{4D65A8BD-EAED-42A8-90ED-46FBFF649AA9}" vid="{E9D162E4-C55D-4008-B6CB-85664728A95C}"/>
    </a:ext>
  </a:extLst>
</a:theme>
</file>

<file path=ppt/theme/theme2.xml><?xml version="1.0" encoding="utf-8"?>
<a:theme xmlns:a="http://schemas.openxmlformats.org/drawingml/2006/main" name="Motyw pakietu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yw pakietu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Prezentacja biznesowa z siatką rombową (panoramiczna)</Template>
  <TotalTime>93</TotalTime>
  <Words>390</Words>
  <Application>Microsoft Office PowerPoint</Application>
  <PresentationFormat>Panoramiczny</PresentationFormat>
  <Paragraphs>45</Paragraphs>
  <Slides>8</Slides>
  <Notes>4</Notes>
  <HiddenSlides>0</HiddenSlides>
  <MMClips>0</MMClips>
  <ScaleCrop>false</ScaleCrop>
  <HeadingPairs>
    <vt:vector size="6" baseType="variant">
      <vt:variant>
        <vt:lpstr>Używane czcionki</vt:lpstr>
      </vt:variant>
      <vt:variant>
        <vt:i4>1</vt:i4>
      </vt:variant>
      <vt:variant>
        <vt:lpstr>Motyw</vt:lpstr>
      </vt:variant>
      <vt:variant>
        <vt:i4>1</vt:i4>
      </vt:variant>
      <vt:variant>
        <vt:lpstr>Tytuły slajdów</vt:lpstr>
      </vt:variant>
      <vt:variant>
        <vt:i4>8</vt:i4>
      </vt:variant>
    </vt:vector>
  </HeadingPairs>
  <TitlesOfParts>
    <vt:vector size="10" baseType="lpstr">
      <vt:lpstr>Arial</vt:lpstr>
      <vt:lpstr>Siatka rombowa 16x9</vt:lpstr>
      <vt:lpstr>Przygotowanie i porównanie architektur rozwiązujących problem predykcji odpowiedzi   klienta oraz inwestygacja wpływu pruningu na jakość rozwiązania</vt:lpstr>
      <vt:lpstr>Analiza osobowości klienta</vt:lpstr>
      <vt:lpstr>Co to jest pruning?</vt:lpstr>
      <vt:lpstr>Zadanie</vt:lpstr>
      <vt:lpstr>Prezentacja programu PowerPoint</vt:lpstr>
      <vt:lpstr>Kroki do wykonania:</vt:lpstr>
      <vt:lpstr>Metryki</vt:lpstr>
      <vt:lpstr>Prezentacja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Przygotowanie i porównanie architektur rozwiązujących problem predykcji odpowiedzi   klienta oraz inwestygacja wpływu pruningu na jakość rozwiązania</dc:title>
  <dc:creator>Yura Titov</dc:creator>
  <cp:lastModifiedBy>Yura Titov</cp:lastModifiedBy>
  <cp:revision>5</cp:revision>
  <dcterms:created xsi:type="dcterms:W3CDTF">2022-11-09T18:19:02Z</dcterms:created>
  <dcterms:modified xsi:type="dcterms:W3CDTF">2022-11-22T17:16:22Z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