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8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05A8-965E-4DD7-9BB8-52708F9C5E69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C57-AE1E-448C-9E79-D88F41E4E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00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05A8-965E-4DD7-9BB8-52708F9C5E69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C57-AE1E-448C-9E79-D88F41E4E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38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05A8-965E-4DD7-9BB8-52708F9C5E69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C57-AE1E-448C-9E79-D88F41E4E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45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05A8-965E-4DD7-9BB8-52708F9C5E69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C57-AE1E-448C-9E79-D88F41E4E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45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05A8-965E-4DD7-9BB8-52708F9C5E69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C57-AE1E-448C-9E79-D88F41E4E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31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05A8-965E-4DD7-9BB8-52708F9C5E69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C57-AE1E-448C-9E79-D88F41E4E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73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05A8-965E-4DD7-9BB8-52708F9C5E69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C57-AE1E-448C-9E79-D88F41E4E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6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05A8-965E-4DD7-9BB8-52708F9C5E69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C57-AE1E-448C-9E79-D88F41E4E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8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05A8-965E-4DD7-9BB8-52708F9C5E69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C57-AE1E-448C-9E79-D88F41E4E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72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05A8-965E-4DD7-9BB8-52708F9C5E69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C57-AE1E-448C-9E79-D88F41E4E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5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05A8-965E-4DD7-9BB8-52708F9C5E69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C57-AE1E-448C-9E79-D88F41E4E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02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A05A8-965E-4DD7-9BB8-52708F9C5E69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00C57-AE1E-448C-9E79-D88F41E4E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95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Tanks’n’mazes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Top-down 2D shooter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5489379"/>
            <a:ext cx="122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Yurii Hubar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888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idea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Top-down shooter</a:t>
            </a:r>
          </a:p>
          <a:p>
            <a:r>
              <a:rPr lang="en-US" dirty="0" smtClean="0"/>
              <a:t>Player controls a tank just by mouse</a:t>
            </a:r>
          </a:p>
          <a:p>
            <a:r>
              <a:rPr lang="en-US" dirty="0" smtClean="0"/>
              <a:t>Computer-controlled enemies</a:t>
            </a:r>
          </a:p>
          <a:p>
            <a:r>
              <a:rPr lang="en-US" dirty="0" smtClean="0"/>
              <a:t>Real-time, but plays like step-by-step</a:t>
            </a:r>
          </a:p>
          <a:p>
            <a:r>
              <a:rPr lang="en-US" dirty="0" smtClean="0"/>
              <a:t>Each level is a maze </a:t>
            </a:r>
            <a:r>
              <a:rPr lang="ru-RU" dirty="0" smtClean="0"/>
              <a:t>(</a:t>
            </a:r>
            <a:r>
              <a:rPr lang="en-US" dirty="0" smtClean="0"/>
              <a:t>simple one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8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and shooting mechanics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18082" y="1916832"/>
            <a:ext cx="53714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Loop: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Set moving target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Wait until good moment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Shoot 1 time while moving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Wait until moving is finished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6994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:\__STU\3 семестр\NavPH\Proj\mat\cursorFi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75" y="4972935"/>
            <a:ext cx="2341562" cy="154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and shooting mechanics</a:t>
            </a:r>
            <a:endParaRPr lang="ru-RU" dirty="0"/>
          </a:p>
        </p:txBody>
      </p:sp>
      <p:pic>
        <p:nvPicPr>
          <p:cNvPr id="1027" name="Picture 3" descr="D:\__STU\3 семестр\NavPH\Proj\mat\tankSprite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84" y="2204839"/>
            <a:ext cx="9906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__STU\3 семестр\NavPH\Proj\mat\cursorMov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00808"/>
            <a:ext cx="3316287" cy="218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__STU\3 семестр\NavPH\Proj\mat\pointerHan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63691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 вправо 4"/>
          <p:cNvSpPr/>
          <p:nvPr/>
        </p:nvSpPr>
        <p:spPr>
          <a:xfrm>
            <a:off x="1763688" y="2544648"/>
            <a:ext cx="3816424" cy="501482"/>
          </a:xfrm>
          <a:prstGeom prst="rightArrow">
            <a:avLst/>
          </a:prstGeom>
          <a:solidFill>
            <a:srgbClr val="00B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4" descr="D:\__STU\3 семестр\NavPH\Proj\mat\pointerHan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154" y="560317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__STU\3 семестр\NavPH\Proj\mat\she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347" y="2544648"/>
            <a:ext cx="514441" cy="51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198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4000"/>
    </mc:Choice>
    <mc:Fallback>
      <p:transition spd="slow" advClick="0" advTm="1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79463E-6 L 0.62274 -0.00208 " pathEditMode="relative" rAng="0" ptsTypes="AA">
                                      <p:cBhvr>
                                        <p:cTn id="31" dur="10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8" y="-11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4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0.00069 0.00092 L 0.31789 0.6369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0" y="3179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Manually constructed mazes.</a:t>
            </a:r>
          </a:p>
          <a:p>
            <a:pPr marL="0" indent="0">
              <a:buNone/>
            </a:pPr>
            <a:r>
              <a:rPr lang="en-US" dirty="0" smtClean="0"/>
              <a:t>In future: procerural-generated.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3664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Dumb enemies (random moving and shooting)</a:t>
            </a:r>
          </a:p>
          <a:p>
            <a:r>
              <a:rPr lang="en-US" dirty="0" smtClean="0"/>
              <a:t>Smart enemies (path finding, non-precise target picking and shooting)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23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93</Words>
  <Application>Microsoft Office PowerPoint</Application>
  <PresentationFormat>Экран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Tanks’n’mazes</vt:lpstr>
      <vt:lpstr>Core idea</vt:lpstr>
      <vt:lpstr>Moving and shooting mechanics</vt:lpstr>
      <vt:lpstr>Moving and shooting mechanics</vt:lpstr>
      <vt:lpstr>Level design</vt:lpstr>
      <vt:lpstr>AI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Tanks’n’mazes</dc:title>
  <dc:creator>YG</dc:creator>
  <cp:lastModifiedBy>YG</cp:lastModifiedBy>
  <cp:revision>12</cp:revision>
  <dcterms:created xsi:type="dcterms:W3CDTF">2018-11-04T15:37:53Z</dcterms:created>
  <dcterms:modified xsi:type="dcterms:W3CDTF">2018-11-04T17:57:32Z</dcterms:modified>
</cp:coreProperties>
</file>